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Lst>
  <p:notesMasterIdLst>
    <p:notesMasterId r:id="rId39"/>
  </p:notesMasterIdLst>
  <p:sldIdLst>
    <p:sldId id="256" r:id="rId2"/>
    <p:sldId id="257" r:id="rId3"/>
    <p:sldId id="259" r:id="rId4"/>
    <p:sldId id="258" r:id="rId5"/>
    <p:sldId id="260" r:id="rId6"/>
    <p:sldId id="263" r:id="rId7"/>
    <p:sldId id="262" r:id="rId8"/>
    <p:sldId id="264" r:id="rId9"/>
    <p:sldId id="261" r:id="rId10"/>
    <p:sldId id="266" r:id="rId11"/>
    <p:sldId id="265" r:id="rId12"/>
    <p:sldId id="267" r:id="rId13"/>
    <p:sldId id="268" r:id="rId14"/>
    <p:sldId id="270" r:id="rId15"/>
    <p:sldId id="278" r:id="rId16"/>
    <p:sldId id="273" r:id="rId17"/>
    <p:sldId id="271" r:id="rId18"/>
    <p:sldId id="274" r:id="rId19"/>
    <p:sldId id="348" r:id="rId20"/>
    <p:sldId id="349" r:id="rId21"/>
    <p:sldId id="350" r:id="rId22"/>
    <p:sldId id="272" r:id="rId23"/>
    <p:sldId id="269" r:id="rId24"/>
    <p:sldId id="275" r:id="rId25"/>
    <p:sldId id="276" r:id="rId26"/>
    <p:sldId id="279" r:id="rId27"/>
    <p:sldId id="280" r:id="rId28"/>
    <p:sldId id="277" r:id="rId29"/>
    <p:sldId id="281" r:id="rId30"/>
    <p:sldId id="282" r:id="rId31"/>
    <p:sldId id="284" r:id="rId32"/>
    <p:sldId id="351" r:id="rId33"/>
    <p:sldId id="287" r:id="rId34"/>
    <p:sldId id="352" r:id="rId35"/>
    <p:sldId id="353" r:id="rId36"/>
    <p:sldId id="291" r:id="rId37"/>
    <p:sldId id="301" r:id="rId38"/>
  </p:sldIdLst>
  <p:sldSz cx="9144000" cy="5143500" type="screen16x9"/>
  <p:notesSz cx="6858000" cy="9144000"/>
  <p:embeddedFontLst>
    <p:embeddedFont>
      <p:font typeface="Anaheim" panose="020B0604020202020204" charset="0"/>
      <p:regular r:id="rId40"/>
    </p:embeddedFon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Cambria Math" panose="02040503050406030204" pitchFamily="18" charset="0"/>
      <p:regular r:id="rId47"/>
    </p:embeddedFont>
    <p:embeddedFont>
      <p:font typeface="Gochi Hand" panose="020B0604020202020204" charset="0"/>
      <p:regular r:id="rId48"/>
    </p:embeddedFont>
    <p:embeddedFont>
      <p:font typeface="Nunito Light" pitchFamily="2" charset="0"/>
      <p:regular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F2E661-31F8-42FB-9274-9A866FBC244E}">
  <a:tblStyle styleId="{41F2E661-31F8-42FB-9274-9A866FBC24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02" y="1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e560156aab_0_1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e560156aab_0_1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4c7ed7a157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14c7ed7a157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14c7ed7a15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14c7ed7a15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e560156aab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e560156aab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17263d5279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17263d5279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e72bcb5569_6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e72bcb5569_6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14c7ed7a157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14c7ed7a157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e560156aab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e560156aab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e72bcb5569_6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e72bcb5569_6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e72bcb5569_6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e72bcb5569_6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28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e560156aab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e560156aa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e560156aab_0_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e560156aab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210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14c7ed7a15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14c7ed7a15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17172595364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17172595364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14c7ed7a15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14c7ed7a15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e47a6b9ed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8" name="Google Shape;1888;ge47a6b9ed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3"/>
        <p:cNvGrpSpPr/>
        <p:nvPr/>
      </p:nvGrpSpPr>
      <p:grpSpPr>
        <a:xfrm>
          <a:off x="0" y="0"/>
          <a:ext cx="0" cy="0"/>
          <a:chOff x="0" y="0"/>
          <a:chExt cx="0" cy="0"/>
        </a:xfrm>
      </p:grpSpPr>
      <p:sp>
        <p:nvSpPr>
          <p:cNvPr id="2184" name="Google Shape;2184;ge47a6b9ed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5" name="Google Shape;2185;ge47a6b9ed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4"/>
        <p:cNvGrpSpPr/>
        <p:nvPr/>
      </p:nvGrpSpPr>
      <p:grpSpPr>
        <a:xfrm>
          <a:off x="0" y="0"/>
          <a:ext cx="0" cy="0"/>
          <a:chOff x="0" y="0"/>
          <a:chExt cx="0" cy="0"/>
        </a:xfrm>
      </p:grpSpPr>
      <p:sp>
        <p:nvSpPr>
          <p:cNvPr id="2215" name="Google Shape;2215;g17263d52793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6" name="Google Shape;2216;g17263d52793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g1717259536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3" name="Google Shape;1913;g1717259536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4c7ed7a15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4c7ed7a15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7"/>
        <p:cNvGrpSpPr/>
        <p:nvPr/>
      </p:nvGrpSpPr>
      <p:grpSpPr>
        <a:xfrm>
          <a:off x="0" y="0"/>
          <a:ext cx="0" cy="0"/>
          <a:chOff x="0" y="0"/>
          <a:chExt cx="0" cy="0"/>
        </a:xfrm>
      </p:grpSpPr>
      <p:sp>
        <p:nvSpPr>
          <p:cNvPr id="2308" name="Google Shape;2308;ge72bcb5569_6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9" name="Google Shape;2309;ge72bcb5569_6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4c7ed7a15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4c7ed7a15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14c7ed7a15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14c7ed7a15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7"/>
        <p:cNvGrpSpPr/>
        <p:nvPr/>
      </p:nvGrpSpPr>
      <p:grpSpPr>
        <a:xfrm>
          <a:off x="0" y="0"/>
          <a:ext cx="0" cy="0"/>
          <a:chOff x="0" y="0"/>
          <a:chExt cx="0" cy="0"/>
        </a:xfrm>
      </p:grpSpPr>
      <p:sp>
        <p:nvSpPr>
          <p:cNvPr id="2308" name="Google Shape;2308;ge72bcb5569_6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9" name="Google Shape;2309;ge72bcb5569_6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474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2"/>
        <p:cNvGrpSpPr/>
        <p:nvPr/>
      </p:nvGrpSpPr>
      <p:grpSpPr>
        <a:xfrm>
          <a:off x="0" y="0"/>
          <a:ext cx="0" cy="0"/>
          <a:chOff x="0" y="0"/>
          <a:chExt cx="0" cy="0"/>
        </a:xfrm>
      </p:grpSpPr>
      <p:sp>
        <p:nvSpPr>
          <p:cNvPr id="2553" name="Google Shape;2553;g14c7ed7a15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4" name="Google Shape;2554;g14c7ed7a15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1"/>
        <p:cNvGrpSpPr/>
        <p:nvPr/>
      </p:nvGrpSpPr>
      <p:grpSpPr>
        <a:xfrm>
          <a:off x="0" y="0"/>
          <a:ext cx="0" cy="0"/>
          <a:chOff x="0" y="0"/>
          <a:chExt cx="0" cy="0"/>
        </a:xfrm>
      </p:grpSpPr>
      <p:sp>
        <p:nvSpPr>
          <p:cNvPr id="2722" name="Google Shape;2722;ge72bcb5569_9_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3" name="Google Shape;2723;ge72bcb5569_9_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4"/>
        <p:cNvGrpSpPr/>
        <p:nvPr/>
      </p:nvGrpSpPr>
      <p:grpSpPr>
        <a:xfrm>
          <a:off x="0" y="0"/>
          <a:ext cx="0" cy="0"/>
          <a:chOff x="0" y="0"/>
          <a:chExt cx="0" cy="0"/>
        </a:xfrm>
      </p:grpSpPr>
      <p:sp>
        <p:nvSpPr>
          <p:cNvPr id="3335" name="Google Shape;3335;ge72bcb5569_6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6" name="Google Shape;3336;ge72bcb5569_6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e560156aa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e560156aa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560156aab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560156aab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17172595364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1717259536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e560156aab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e560156aa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e560156aab_0_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e560156aab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4c7ed7a15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4c7ed7a15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733200" y="3817500"/>
            <a:ext cx="5812800" cy="792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342900" algn="ctr">
              <a:spcBef>
                <a:spcPts val="0"/>
              </a:spcBef>
              <a:spcAft>
                <a:spcPts val="0"/>
              </a:spcAft>
              <a:buClr>
                <a:schemeClr val="dk1"/>
              </a:buClr>
              <a:buSzPts val="1800"/>
              <a:buChar char="●"/>
              <a:defRPr>
                <a:solidFill>
                  <a:schemeClr val="dk1"/>
                </a:solidFill>
                <a:latin typeface="Arial" panose="020B0604020202020204" pitchFamily="34" charset="0"/>
                <a:cs typeface="Arial" panose="020B0604020202020204" pitchFamily="34" charset="0"/>
              </a:defRPr>
            </a:lvl1pPr>
            <a:lvl2pPr marL="914400" lvl="1" indent="-317500" algn="ctr">
              <a:spcBef>
                <a:spcPts val="0"/>
              </a:spcBef>
              <a:spcAft>
                <a:spcPts val="0"/>
              </a:spcAft>
              <a:buClr>
                <a:schemeClr val="dk1"/>
              </a:buClr>
              <a:buSzPts val="1400"/>
              <a:buChar char="○"/>
              <a:defRPr>
                <a:solidFill>
                  <a:schemeClr val="dk1"/>
                </a:solidFill>
              </a:defRPr>
            </a:lvl2pPr>
            <a:lvl3pPr marL="1371600" lvl="2" indent="-317500" algn="ctr">
              <a:spcBef>
                <a:spcPts val="0"/>
              </a:spcBef>
              <a:spcAft>
                <a:spcPts val="0"/>
              </a:spcAft>
              <a:buClr>
                <a:schemeClr val="dk1"/>
              </a:buClr>
              <a:buSzPts val="1400"/>
              <a:buChar char="■"/>
              <a:defRPr>
                <a:solidFill>
                  <a:schemeClr val="dk1"/>
                </a:solidFill>
              </a:defRPr>
            </a:lvl3pPr>
            <a:lvl4pPr marL="1828800" lvl="3" indent="-317500" algn="ctr">
              <a:spcBef>
                <a:spcPts val="0"/>
              </a:spcBef>
              <a:spcAft>
                <a:spcPts val="0"/>
              </a:spcAft>
              <a:buClr>
                <a:schemeClr val="dk1"/>
              </a:buClr>
              <a:buSzPts val="1400"/>
              <a:buChar char="●"/>
              <a:defRPr>
                <a:solidFill>
                  <a:schemeClr val="dk1"/>
                </a:solidFill>
              </a:defRPr>
            </a:lvl4pPr>
            <a:lvl5pPr marL="2286000" lvl="4" indent="-317500" algn="ctr">
              <a:spcBef>
                <a:spcPts val="0"/>
              </a:spcBef>
              <a:spcAft>
                <a:spcPts val="0"/>
              </a:spcAft>
              <a:buClr>
                <a:schemeClr val="dk1"/>
              </a:buClr>
              <a:buSzPts val="1400"/>
              <a:buChar char="○"/>
              <a:defRPr>
                <a:solidFill>
                  <a:schemeClr val="dk1"/>
                </a:solidFill>
              </a:defRPr>
            </a:lvl5pPr>
            <a:lvl6pPr marL="2743200" lvl="5" indent="-317500" algn="ctr">
              <a:spcBef>
                <a:spcPts val="0"/>
              </a:spcBef>
              <a:spcAft>
                <a:spcPts val="0"/>
              </a:spcAft>
              <a:buClr>
                <a:schemeClr val="dk1"/>
              </a:buClr>
              <a:buSzPts val="1400"/>
              <a:buChar char="■"/>
              <a:defRPr>
                <a:solidFill>
                  <a:schemeClr val="dk1"/>
                </a:solidFill>
              </a:defRPr>
            </a:lvl6pPr>
            <a:lvl7pPr marL="3200400" lvl="6" indent="-317500" algn="ctr">
              <a:spcBef>
                <a:spcPts val="0"/>
              </a:spcBef>
              <a:spcAft>
                <a:spcPts val="0"/>
              </a:spcAft>
              <a:buClr>
                <a:schemeClr val="dk1"/>
              </a:buClr>
              <a:buSzPts val="1400"/>
              <a:buChar char="●"/>
              <a:defRPr>
                <a:solidFill>
                  <a:schemeClr val="dk1"/>
                </a:solidFill>
              </a:defRPr>
            </a:lvl7pPr>
            <a:lvl8pPr marL="3657600" lvl="7" indent="-317500" algn="ctr">
              <a:spcBef>
                <a:spcPts val="0"/>
              </a:spcBef>
              <a:spcAft>
                <a:spcPts val="0"/>
              </a:spcAft>
              <a:buClr>
                <a:schemeClr val="dk1"/>
              </a:buClr>
              <a:buSzPts val="1400"/>
              <a:buChar char="○"/>
              <a:defRPr>
                <a:solidFill>
                  <a:schemeClr val="dk1"/>
                </a:solidFill>
              </a:defRPr>
            </a:lvl8pPr>
            <a:lvl9pPr marL="4114800" lvl="8" indent="-317500" algn="ctr">
              <a:spcBef>
                <a:spcPts val="0"/>
              </a:spcBef>
              <a:spcAft>
                <a:spcPts val="0"/>
              </a:spcAft>
              <a:buClr>
                <a:schemeClr val="dk1"/>
              </a:buClr>
              <a:buSzPts val="1400"/>
              <a:buChar char="■"/>
              <a:defRPr>
                <a:solidFill>
                  <a:schemeClr val="dk1"/>
                </a:solidFill>
              </a:defRPr>
            </a:lvl9pPr>
          </a:lstStyle>
          <a:p>
            <a:endParaRPr dirty="0"/>
          </a:p>
        </p:txBody>
      </p:sp>
      <p:sp>
        <p:nvSpPr>
          <p:cNvPr id="11" name="Google Shape;11;p2"/>
          <p:cNvSpPr txBox="1">
            <a:spLocks noGrp="1"/>
          </p:cNvSpPr>
          <p:nvPr>
            <p:ph type="title"/>
          </p:nvPr>
        </p:nvSpPr>
        <p:spPr>
          <a:xfrm>
            <a:off x="722600" y="1668225"/>
            <a:ext cx="5812800" cy="1708200"/>
          </a:xfrm>
          <a:prstGeom prst="rect">
            <a:avLst/>
          </a:prstGeom>
        </p:spPr>
        <p:txBody>
          <a:bodyPr spcFirstLastPara="1" wrap="square" lIns="91425" tIns="91425" rIns="91425" bIns="91425" anchor="ctr" anchorCtr="0">
            <a:noAutofit/>
          </a:bodyPr>
          <a:lstStyle>
            <a:lvl1pPr lvl="0">
              <a:spcBef>
                <a:spcPts val="0"/>
              </a:spcBef>
              <a:spcAft>
                <a:spcPts val="0"/>
              </a:spcAft>
              <a:buSzPts val="5900"/>
              <a:buFont typeface="Gochi Hand"/>
              <a:buNone/>
              <a:defRPr sz="5900">
                <a:latin typeface="Arial" panose="020B0604020202020204" pitchFamily="34" charset="0"/>
                <a:ea typeface="Arial" panose="020B0604020202020204" pitchFamily="34" charset="0"/>
                <a:cs typeface="Arial" panose="020B0604020202020204" pitchFamily="34" charset="0"/>
                <a:sym typeface="Gochi Ha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2" name="Google Shape;12;p2"/>
          <p:cNvSpPr txBox="1">
            <a:spLocks noGrp="1"/>
          </p:cNvSpPr>
          <p:nvPr>
            <p:ph type="subTitle" idx="2"/>
          </p:nvPr>
        </p:nvSpPr>
        <p:spPr>
          <a:xfrm>
            <a:off x="733200" y="536125"/>
            <a:ext cx="2745000" cy="7926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Clr>
                <a:schemeClr val="lt2"/>
              </a:buClr>
              <a:buSzPts val="4000"/>
              <a:buFont typeface="Gochi Hand"/>
              <a:buNone/>
              <a:defRPr sz="4000" b="1">
                <a:solidFill>
                  <a:schemeClr val="lt2"/>
                </a:solidFill>
                <a:latin typeface="Arial" panose="020B0604020202020204" pitchFamily="34" charset="0"/>
                <a:ea typeface="Arial" panose="020B0604020202020204" pitchFamily="34" charset="0"/>
                <a:cs typeface="Arial" panose="020B0604020202020204" pitchFamily="34" charset="0"/>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txBox="1"/>
          <p:nvPr/>
        </p:nvSpPr>
        <p:spPr>
          <a:xfrm>
            <a:off x="699550" y="1577300"/>
            <a:ext cx="5752800" cy="172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69"/>
        <p:cNvGrpSpPr/>
        <p:nvPr/>
      </p:nvGrpSpPr>
      <p:grpSpPr>
        <a:xfrm>
          <a:off x="0" y="0"/>
          <a:ext cx="0" cy="0"/>
          <a:chOff x="0" y="0"/>
          <a:chExt cx="0" cy="0"/>
        </a:xfrm>
      </p:grpSpPr>
      <p:sp>
        <p:nvSpPr>
          <p:cNvPr id="70" name="Google Shape;7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13"/>
          <p:cNvSpPr txBox="1">
            <a:spLocks noGrp="1"/>
          </p:cNvSpPr>
          <p:nvPr>
            <p:ph type="title"/>
          </p:nvPr>
        </p:nvSpPr>
        <p:spPr>
          <a:xfrm>
            <a:off x="1840050" y="1627275"/>
            <a:ext cx="2463300" cy="527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hlink"/>
              </a:buClr>
              <a:buSzPts val="5700"/>
              <a:buNone/>
              <a:defRPr sz="2000">
                <a:solidFill>
                  <a:schemeClr val="hlink"/>
                </a:solidFill>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2" name="Google Shape;72;p13"/>
          <p:cNvSpPr txBox="1">
            <a:spLocks noGrp="1"/>
          </p:cNvSpPr>
          <p:nvPr>
            <p:ph type="title" idx="2"/>
          </p:nvPr>
        </p:nvSpPr>
        <p:spPr>
          <a:xfrm>
            <a:off x="893250" y="1623225"/>
            <a:ext cx="841800" cy="11808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5700"/>
              <a:buNone/>
              <a:defRPr sz="4000">
                <a:solidFill>
                  <a:schemeClr val="lt2"/>
                </a:solidFill>
                <a:latin typeface="Arial" panose="020B0604020202020204" pitchFamily="34" charset="0"/>
                <a:cs typeface="Arial" panose="020B0604020202020204" pitchFamily="34" charset="0"/>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dirty="0"/>
          </a:p>
        </p:txBody>
      </p:sp>
      <p:sp>
        <p:nvSpPr>
          <p:cNvPr id="73" name="Google Shape;73;p13"/>
          <p:cNvSpPr txBox="1">
            <a:spLocks noGrp="1"/>
          </p:cNvSpPr>
          <p:nvPr>
            <p:ph type="subTitle" idx="1"/>
          </p:nvPr>
        </p:nvSpPr>
        <p:spPr>
          <a:xfrm>
            <a:off x="1840075" y="2231175"/>
            <a:ext cx="24633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1400">
                <a:solidFill>
                  <a:schemeClr val="dk1"/>
                </a:solidFill>
                <a:latin typeface="Arial" panose="020B0604020202020204" pitchFamily="34" charset="0"/>
                <a:cs typeface="Arial" panose="020B0604020202020204" pitchFamily="34" charset="0"/>
              </a:defRPr>
            </a:lvl1pPr>
            <a:lvl2pPr lvl="1" rtl="0">
              <a:spcBef>
                <a:spcPts val="0"/>
              </a:spcBef>
              <a:spcAft>
                <a:spcPts val="0"/>
              </a:spcAft>
              <a:buSzPts val="1400"/>
              <a:buNone/>
              <a:defRPr>
                <a:highlight>
                  <a:schemeClr val="dk1"/>
                </a:highlight>
              </a:defRPr>
            </a:lvl2pPr>
            <a:lvl3pPr lvl="2" rtl="0">
              <a:spcBef>
                <a:spcPts val="0"/>
              </a:spcBef>
              <a:spcAft>
                <a:spcPts val="0"/>
              </a:spcAft>
              <a:buSzPts val="1400"/>
              <a:buNone/>
              <a:defRPr>
                <a:highlight>
                  <a:schemeClr val="dk1"/>
                </a:highlight>
              </a:defRPr>
            </a:lvl3pPr>
            <a:lvl4pPr lvl="3" rtl="0">
              <a:spcBef>
                <a:spcPts val="0"/>
              </a:spcBef>
              <a:spcAft>
                <a:spcPts val="0"/>
              </a:spcAft>
              <a:buSzPts val="1400"/>
              <a:buNone/>
              <a:defRPr>
                <a:highlight>
                  <a:schemeClr val="dk1"/>
                </a:highlight>
              </a:defRPr>
            </a:lvl4pPr>
            <a:lvl5pPr lvl="4" rtl="0">
              <a:spcBef>
                <a:spcPts val="0"/>
              </a:spcBef>
              <a:spcAft>
                <a:spcPts val="0"/>
              </a:spcAft>
              <a:buSzPts val="1400"/>
              <a:buNone/>
              <a:defRPr>
                <a:highlight>
                  <a:schemeClr val="dk1"/>
                </a:highlight>
              </a:defRPr>
            </a:lvl5pPr>
            <a:lvl6pPr lvl="5" rtl="0">
              <a:spcBef>
                <a:spcPts val="0"/>
              </a:spcBef>
              <a:spcAft>
                <a:spcPts val="0"/>
              </a:spcAft>
              <a:buSzPts val="1400"/>
              <a:buNone/>
              <a:defRPr>
                <a:highlight>
                  <a:schemeClr val="dk1"/>
                </a:highlight>
              </a:defRPr>
            </a:lvl6pPr>
            <a:lvl7pPr lvl="6" rtl="0">
              <a:spcBef>
                <a:spcPts val="0"/>
              </a:spcBef>
              <a:spcAft>
                <a:spcPts val="0"/>
              </a:spcAft>
              <a:buSzPts val="1400"/>
              <a:buNone/>
              <a:defRPr>
                <a:highlight>
                  <a:schemeClr val="dk1"/>
                </a:highlight>
              </a:defRPr>
            </a:lvl7pPr>
            <a:lvl8pPr lvl="7" rtl="0">
              <a:spcBef>
                <a:spcPts val="0"/>
              </a:spcBef>
              <a:spcAft>
                <a:spcPts val="0"/>
              </a:spcAft>
              <a:buSzPts val="1400"/>
              <a:buNone/>
              <a:defRPr>
                <a:highlight>
                  <a:schemeClr val="dk1"/>
                </a:highlight>
              </a:defRPr>
            </a:lvl8pPr>
            <a:lvl9pPr lvl="8" rtl="0">
              <a:spcBef>
                <a:spcPts val="0"/>
              </a:spcBef>
              <a:spcAft>
                <a:spcPts val="0"/>
              </a:spcAft>
              <a:buSzPts val="1400"/>
              <a:buNone/>
              <a:defRPr>
                <a:highlight>
                  <a:schemeClr val="dk1"/>
                </a:highlight>
              </a:defRPr>
            </a:lvl9pPr>
          </a:lstStyle>
          <a:p>
            <a:endParaRPr dirty="0"/>
          </a:p>
        </p:txBody>
      </p:sp>
      <p:sp>
        <p:nvSpPr>
          <p:cNvPr id="74" name="Google Shape;74;p13"/>
          <p:cNvSpPr txBox="1">
            <a:spLocks noGrp="1"/>
          </p:cNvSpPr>
          <p:nvPr>
            <p:ph type="title" idx="3"/>
          </p:nvPr>
        </p:nvSpPr>
        <p:spPr>
          <a:xfrm>
            <a:off x="5785875" y="1627275"/>
            <a:ext cx="2463300" cy="527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hlink"/>
              </a:buClr>
              <a:buSzPts val="5700"/>
              <a:buNone/>
              <a:defRPr sz="2000">
                <a:solidFill>
                  <a:schemeClr val="hlink"/>
                </a:solidFill>
                <a:latin typeface="Arial" panose="020B0604020202020204" pitchFamily="34" charset="0"/>
                <a:cs typeface="Arial" panose="020B0604020202020204" pitchFamily="34" charset="0"/>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dirty="0"/>
          </a:p>
        </p:txBody>
      </p:sp>
      <p:sp>
        <p:nvSpPr>
          <p:cNvPr id="75" name="Google Shape;75;p13"/>
          <p:cNvSpPr txBox="1">
            <a:spLocks noGrp="1"/>
          </p:cNvSpPr>
          <p:nvPr>
            <p:ph type="title" idx="4"/>
          </p:nvPr>
        </p:nvSpPr>
        <p:spPr>
          <a:xfrm>
            <a:off x="4838975" y="1627275"/>
            <a:ext cx="841800" cy="11808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5700"/>
              <a:buNone/>
              <a:defRPr sz="4000">
                <a:solidFill>
                  <a:schemeClr val="lt2"/>
                </a:solidFill>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6" name="Google Shape;76;p13"/>
          <p:cNvSpPr txBox="1">
            <a:spLocks noGrp="1"/>
          </p:cNvSpPr>
          <p:nvPr>
            <p:ph type="subTitle" idx="5"/>
          </p:nvPr>
        </p:nvSpPr>
        <p:spPr>
          <a:xfrm>
            <a:off x="5785775" y="2239125"/>
            <a:ext cx="24633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1400">
                <a:solidFill>
                  <a:schemeClr val="dk1"/>
                </a:solidFill>
                <a:latin typeface="Arial" panose="020B0604020202020204" pitchFamily="34" charset="0"/>
                <a:cs typeface="Arial" panose="020B0604020202020204" pitchFamily="34" charset="0"/>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dirty="0"/>
          </a:p>
        </p:txBody>
      </p:sp>
      <p:sp>
        <p:nvSpPr>
          <p:cNvPr id="77" name="Google Shape;77;p13"/>
          <p:cNvSpPr txBox="1">
            <a:spLocks noGrp="1"/>
          </p:cNvSpPr>
          <p:nvPr>
            <p:ph type="title" idx="6"/>
          </p:nvPr>
        </p:nvSpPr>
        <p:spPr>
          <a:xfrm>
            <a:off x="1840050" y="3071100"/>
            <a:ext cx="2463300" cy="527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hlink"/>
              </a:buClr>
              <a:buSzPts val="5700"/>
              <a:buNone/>
              <a:defRPr sz="2000">
                <a:solidFill>
                  <a:schemeClr val="hlink"/>
                </a:solidFill>
                <a:latin typeface="Arial" panose="020B0604020202020204" pitchFamily="34" charset="0"/>
                <a:cs typeface="Arial" panose="020B0604020202020204" pitchFamily="34" charset="0"/>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dirty="0"/>
          </a:p>
        </p:txBody>
      </p:sp>
      <p:sp>
        <p:nvSpPr>
          <p:cNvPr id="78" name="Google Shape;78;p13"/>
          <p:cNvSpPr txBox="1">
            <a:spLocks noGrp="1"/>
          </p:cNvSpPr>
          <p:nvPr>
            <p:ph type="title" idx="7"/>
          </p:nvPr>
        </p:nvSpPr>
        <p:spPr>
          <a:xfrm>
            <a:off x="893250" y="3071100"/>
            <a:ext cx="841800" cy="11808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5700"/>
              <a:buNone/>
              <a:defRPr sz="4000">
                <a:solidFill>
                  <a:schemeClr val="lt2"/>
                </a:solidFill>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9" name="Google Shape;79;p13"/>
          <p:cNvSpPr txBox="1">
            <a:spLocks noGrp="1"/>
          </p:cNvSpPr>
          <p:nvPr>
            <p:ph type="subTitle" idx="8"/>
          </p:nvPr>
        </p:nvSpPr>
        <p:spPr>
          <a:xfrm>
            <a:off x="1840050" y="3675000"/>
            <a:ext cx="24633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1400">
                <a:solidFill>
                  <a:schemeClr val="dk1"/>
                </a:solidFill>
                <a:latin typeface="Arial" panose="020B0604020202020204" pitchFamily="34" charset="0"/>
                <a:cs typeface="Arial" panose="020B0604020202020204" pitchFamily="34" charset="0"/>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dirty="0"/>
          </a:p>
        </p:txBody>
      </p:sp>
      <p:sp>
        <p:nvSpPr>
          <p:cNvPr id="80" name="Google Shape;80;p13"/>
          <p:cNvSpPr txBox="1">
            <a:spLocks noGrp="1"/>
          </p:cNvSpPr>
          <p:nvPr>
            <p:ph type="title" idx="9"/>
          </p:nvPr>
        </p:nvSpPr>
        <p:spPr>
          <a:xfrm>
            <a:off x="5785874" y="3071100"/>
            <a:ext cx="2463300" cy="527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hlink"/>
              </a:buClr>
              <a:buSzPts val="5700"/>
              <a:buNone/>
              <a:defRPr sz="2000">
                <a:solidFill>
                  <a:schemeClr val="hlink"/>
                </a:solidFill>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81" name="Google Shape;81;p13"/>
          <p:cNvSpPr txBox="1">
            <a:spLocks noGrp="1"/>
          </p:cNvSpPr>
          <p:nvPr>
            <p:ph type="title" idx="13"/>
          </p:nvPr>
        </p:nvSpPr>
        <p:spPr>
          <a:xfrm>
            <a:off x="4838975" y="3071100"/>
            <a:ext cx="841800" cy="11808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5700"/>
              <a:buNone/>
              <a:defRPr sz="4000">
                <a:solidFill>
                  <a:schemeClr val="lt2"/>
                </a:solidFill>
                <a:latin typeface="Arial" panose="020B0604020202020204" pitchFamily="34" charset="0"/>
                <a:cs typeface="Arial" panose="020B0604020202020204" pitchFamily="34" charset="0"/>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dirty="0"/>
          </a:p>
        </p:txBody>
      </p:sp>
      <p:sp>
        <p:nvSpPr>
          <p:cNvPr id="82" name="Google Shape;82;p13"/>
          <p:cNvSpPr txBox="1">
            <a:spLocks noGrp="1"/>
          </p:cNvSpPr>
          <p:nvPr>
            <p:ph type="subTitle" idx="14"/>
          </p:nvPr>
        </p:nvSpPr>
        <p:spPr>
          <a:xfrm>
            <a:off x="5785775" y="3675000"/>
            <a:ext cx="24633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1400">
                <a:solidFill>
                  <a:schemeClr val="dk1"/>
                </a:solidFill>
                <a:latin typeface="Arial" panose="020B0604020202020204" pitchFamily="34" charset="0"/>
                <a:cs typeface="Arial" panose="020B0604020202020204" pitchFamily="34" charset="0"/>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dirty="0"/>
          </a:p>
        </p:txBody>
      </p:sp>
      <p:sp>
        <p:nvSpPr>
          <p:cNvPr id="83" name="Google Shape;83;p13"/>
          <p:cNvSpPr/>
          <p:nvPr/>
        </p:nvSpPr>
        <p:spPr>
          <a:xfrm>
            <a:off x="0" y="0"/>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0" y="4837175"/>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txBox="1">
            <a:spLocks noGrp="1"/>
          </p:cNvSpPr>
          <p:nvPr>
            <p:ph type="title" idx="15"/>
          </p:nvPr>
        </p:nvSpPr>
        <p:spPr>
          <a:xfrm>
            <a:off x="720000" y="55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CUSTOM_1_1">
    <p:bg>
      <p:bgPr>
        <a:solidFill>
          <a:schemeClr val="accent2"/>
        </a:solidFill>
        <a:effectLst/>
      </p:bgPr>
    </p:bg>
    <p:spTree>
      <p:nvGrpSpPr>
        <p:cNvPr id="1" name="Shape 86"/>
        <p:cNvGrpSpPr/>
        <p:nvPr/>
      </p:nvGrpSpPr>
      <p:grpSpPr>
        <a:xfrm>
          <a:off x="0" y="0"/>
          <a:ext cx="0" cy="0"/>
          <a:chOff x="0" y="0"/>
          <a:chExt cx="0" cy="0"/>
        </a:xfrm>
      </p:grpSpPr>
      <p:sp>
        <p:nvSpPr>
          <p:cNvPr id="87" name="Google Shape;87;p14"/>
          <p:cNvSpPr txBox="1">
            <a:spLocks noGrp="1"/>
          </p:cNvSpPr>
          <p:nvPr>
            <p:ph type="title" hasCustomPrompt="1"/>
          </p:nvPr>
        </p:nvSpPr>
        <p:spPr>
          <a:xfrm>
            <a:off x="959550" y="1578850"/>
            <a:ext cx="1124700" cy="863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4000"/>
              <a:buNone/>
              <a:defRPr sz="4000">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7200"/>
              <a:buNone/>
              <a:defRPr sz="7200">
                <a:solidFill>
                  <a:schemeClr val="accent4"/>
                </a:solidFill>
              </a:defRPr>
            </a:lvl2pPr>
            <a:lvl3pPr lvl="2" rtl="0">
              <a:spcBef>
                <a:spcPts val="0"/>
              </a:spcBef>
              <a:spcAft>
                <a:spcPts val="0"/>
              </a:spcAft>
              <a:buClr>
                <a:schemeClr val="accent4"/>
              </a:buClr>
              <a:buSzPts val="7200"/>
              <a:buNone/>
              <a:defRPr sz="7200">
                <a:solidFill>
                  <a:schemeClr val="accent4"/>
                </a:solidFill>
              </a:defRPr>
            </a:lvl3pPr>
            <a:lvl4pPr lvl="3" rtl="0">
              <a:spcBef>
                <a:spcPts val="0"/>
              </a:spcBef>
              <a:spcAft>
                <a:spcPts val="0"/>
              </a:spcAft>
              <a:buClr>
                <a:schemeClr val="accent4"/>
              </a:buClr>
              <a:buSzPts val="7200"/>
              <a:buNone/>
              <a:defRPr sz="7200">
                <a:solidFill>
                  <a:schemeClr val="accent4"/>
                </a:solidFill>
              </a:defRPr>
            </a:lvl4pPr>
            <a:lvl5pPr lvl="4" rtl="0">
              <a:spcBef>
                <a:spcPts val="0"/>
              </a:spcBef>
              <a:spcAft>
                <a:spcPts val="0"/>
              </a:spcAft>
              <a:buClr>
                <a:schemeClr val="accent4"/>
              </a:buClr>
              <a:buSzPts val="7200"/>
              <a:buNone/>
              <a:defRPr sz="7200">
                <a:solidFill>
                  <a:schemeClr val="accent4"/>
                </a:solidFill>
              </a:defRPr>
            </a:lvl5pPr>
            <a:lvl6pPr lvl="5" rtl="0">
              <a:spcBef>
                <a:spcPts val="0"/>
              </a:spcBef>
              <a:spcAft>
                <a:spcPts val="0"/>
              </a:spcAft>
              <a:buClr>
                <a:schemeClr val="accent4"/>
              </a:buClr>
              <a:buSzPts val="7200"/>
              <a:buNone/>
              <a:defRPr sz="7200">
                <a:solidFill>
                  <a:schemeClr val="accent4"/>
                </a:solidFill>
              </a:defRPr>
            </a:lvl6pPr>
            <a:lvl7pPr lvl="6" rtl="0">
              <a:spcBef>
                <a:spcPts val="0"/>
              </a:spcBef>
              <a:spcAft>
                <a:spcPts val="0"/>
              </a:spcAft>
              <a:buClr>
                <a:schemeClr val="accent4"/>
              </a:buClr>
              <a:buSzPts val="7200"/>
              <a:buNone/>
              <a:defRPr sz="7200">
                <a:solidFill>
                  <a:schemeClr val="accent4"/>
                </a:solidFill>
              </a:defRPr>
            </a:lvl7pPr>
            <a:lvl8pPr lvl="7" rtl="0">
              <a:spcBef>
                <a:spcPts val="0"/>
              </a:spcBef>
              <a:spcAft>
                <a:spcPts val="0"/>
              </a:spcAft>
              <a:buClr>
                <a:schemeClr val="accent4"/>
              </a:buClr>
              <a:buSzPts val="7200"/>
              <a:buNone/>
              <a:defRPr sz="7200">
                <a:solidFill>
                  <a:schemeClr val="accent4"/>
                </a:solidFill>
              </a:defRPr>
            </a:lvl8pPr>
            <a:lvl9pPr lvl="8" rtl="0">
              <a:spcBef>
                <a:spcPts val="0"/>
              </a:spcBef>
              <a:spcAft>
                <a:spcPts val="0"/>
              </a:spcAft>
              <a:buClr>
                <a:schemeClr val="accent4"/>
              </a:buClr>
              <a:buSzPts val="7200"/>
              <a:buNone/>
              <a:defRPr sz="7200">
                <a:solidFill>
                  <a:schemeClr val="accent4"/>
                </a:solidFill>
              </a:defRPr>
            </a:lvl9pPr>
          </a:lstStyle>
          <a:p>
            <a:r>
              <a:rPr dirty="0"/>
              <a:t>xx%</a:t>
            </a:r>
          </a:p>
        </p:txBody>
      </p:sp>
      <p:sp>
        <p:nvSpPr>
          <p:cNvPr id="88" name="Google Shape;88;p14"/>
          <p:cNvSpPr txBox="1">
            <a:spLocks noGrp="1"/>
          </p:cNvSpPr>
          <p:nvPr>
            <p:ph type="title" idx="2" hasCustomPrompt="1"/>
          </p:nvPr>
        </p:nvSpPr>
        <p:spPr>
          <a:xfrm>
            <a:off x="2983025" y="1578850"/>
            <a:ext cx="1124700" cy="863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4000"/>
              <a:buNone/>
              <a:defRPr sz="4000">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7200"/>
              <a:buNone/>
              <a:defRPr sz="7200">
                <a:solidFill>
                  <a:schemeClr val="accent4"/>
                </a:solidFill>
              </a:defRPr>
            </a:lvl2pPr>
            <a:lvl3pPr lvl="2" rtl="0">
              <a:spcBef>
                <a:spcPts val="0"/>
              </a:spcBef>
              <a:spcAft>
                <a:spcPts val="0"/>
              </a:spcAft>
              <a:buClr>
                <a:schemeClr val="accent4"/>
              </a:buClr>
              <a:buSzPts val="7200"/>
              <a:buNone/>
              <a:defRPr sz="7200">
                <a:solidFill>
                  <a:schemeClr val="accent4"/>
                </a:solidFill>
              </a:defRPr>
            </a:lvl3pPr>
            <a:lvl4pPr lvl="3" rtl="0">
              <a:spcBef>
                <a:spcPts val="0"/>
              </a:spcBef>
              <a:spcAft>
                <a:spcPts val="0"/>
              </a:spcAft>
              <a:buClr>
                <a:schemeClr val="accent4"/>
              </a:buClr>
              <a:buSzPts val="7200"/>
              <a:buNone/>
              <a:defRPr sz="7200">
                <a:solidFill>
                  <a:schemeClr val="accent4"/>
                </a:solidFill>
              </a:defRPr>
            </a:lvl4pPr>
            <a:lvl5pPr lvl="4" rtl="0">
              <a:spcBef>
                <a:spcPts val="0"/>
              </a:spcBef>
              <a:spcAft>
                <a:spcPts val="0"/>
              </a:spcAft>
              <a:buClr>
                <a:schemeClr val="accent4"/>
              </a:buClr>
              <a:buSzPts val="7200"/>
              <a:buNone/>
              <a:defRPr sz="7200">
                <a:solidFill>
                  <a:schemeClr val="accent4"/>
                </a:solidFill>
              </a:defRPr>
            </a:lvl5pPr>
            <a:lvl6pPr lvl="5" rtl="0">
              <a:spcBef>
                <a:spcPts val="0"/>
              </a:spcBef>
              <a:spcAft>
                <a:spcPts val="0"/>
              </a:spcAft>
              <a:buClr>
                <a:schemeClr val="accent4"/>
              </a:buClr>
              <a:buSzPts val="7200"/>
              <a:buNone/>
              <a:defRPr sz="7200">
                <a:solidFill>
                  <a:schemeClr val="accent4"/>
                </a:solidFill>
              </a:defRPr>
            </a:lvl6pPr>
            <a:lvl7pPr lvl="6" rtl="0">
              <a:spcBef>
                <a:spcPts val="0"/>
              </a:spcBef>
              <a:spcAft>
                <a:spcPts val="0"/>
              </a:spcAft>
              <a:buClr>
                <a:schemeClr val="accent4"/>
              </a:buClr>
              <a:buSzPts val="7200"/>
              <a:buNone/>
              <a:defRPr sz="7200">
                <a:solidFill>
                  <a:schemeClr val="accent4"/>
                </a:solidFill>
              </a:defRPr>
            </a:lvl7pPr>
            <a:lvl8pPr lvl="7" rtl="0">
              <a:spcBef>
                <a:spcPts val="0"/>
              </a:spcBef>
              <a:spcAft>
                <a:spcPts val="0"/>
              </a:spcAft>
              <a:buClr>
                <a:schemeClr val="accent4"/>
              </a:buClr>
              <a:buSzPts val="7200"/>
              <a:buNone/>
              <a:defRPr sz="7200">
                <a:solidFill>
                  <a:schemeClr val="accent4"/>
                </a:solidFill>
              </a:defRPr>
            </a:lvl8pPr>
            <a:lvl9pPr lvl="8" rtl="0">
              <a:spcBef>
                <a:spcPts val="0"/>
              </a:spcBef>
              <a:spcAft>
                <a:spcPts val="0"/>
              </a:spcAft>
              <a:buClr>
                <a:schemeClr val="accent4"/>
              </a:buClr>
              <a:buSzPts val="7200"/>
              <a:buNone/>
              <a:defRPr sz="7200">
                <a:solidFill>
                  <a:schemeClr val="accent4"/>
                </a:solidFill>
              </a:defRPr>
            </a:lvl9pPr>
          </a:lstStyle>
          <a:p>
            <a:r>
              <a:rPr dirty="0"/>
              <a:t>xx%</a:t>
            </a:r>
          </a:p>
        </p:txBody>
      </p:sp>
      <p:sp>
        <p:nvSpPr>
          <p:cNvPr id="89" name="Google Shape;89;p14"/>
          <p:cNvSpPr txBox="1">
            <a:spLocks noGrp="1"/>
          </p:cNvSpPr>
          <p:nvPr>
            <p:ph type="title" idx="3" hasCustomPrompt="1"/>
          </p:nvPr>
        </p:nvSpPr>
        <p:spPr>
          <a:xfrm>
            <a:off x="4963975" y="1578850"/>
            <a:ext cx="1124700" cy="863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4000"/>
              <a:buNone/>
              <a:defRPr sz="4000">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7200"/>
              <a:buNone/>
              <a:defRPr sz="7200">
                <a:solidFill>
                  <a:schemeClr val="accent4"/>
                </a:solidFill>
              </a:defRPr>
            </a:lvl2pPr>
            <a:lvl3pPr lvl="2" rtl="0">
              <a:spcBef>
                <a:spcPts val="0"/>
              </a:spcBef>
              <a:spcAft>
                <a:spcPts val="0"/>
              </a:spcAft>
              <a:buClr>
                <a:schemeClr val="accent4"/>
              </a:buClr>
              <a:buSzPts val="7200"/>
              <a:buNone/>
              <a:defRPr sz="7200">
                <a:solidFill>
                  <a:schemeClr val="accent4"/>
                </a:solidFill>
              </a:defRPr>
            </a:lvl3pPr>
            <a:lvl4pPr lvl="3" rtl="0">
              <a:spcBef>
                <a:spcPts val="0"/>
              </a:spcBef>
              <a:spcAft>
                <a:spcPts val="0"/>
              </a:spcAft>
              <a:buClr>
                <a:schemeClr val="accent4"/>
              </a:buClr>
              <a:buSzPts val="7200"/>
              <a:buNone/>
              <a:defRPr sz="7200">
                <a:solidFill>
                  <a:schemeClr val="accent4"/>
                </a:solidFill>
              </a:defRPr>
            </a:lvl4pPr>
            <a:lvl5pPr lvl="4" rtl="0">
              <a:spcBef>
                <a:spcPts val="0"/>
              </a:spcBef>
              <a:spcAft>
                <a:spcPts val="0"/>
              </a:spcAft>
              <a:buClr>
                <a:schemeClr val="accent4"/>
              </a:buClr>
              <a:buSzPts val="7200"/>
              <a:buNone/>
              <a:defRPr sz="7200">
                <a:solidFill>
                  <a:schemeClr val="accent4"/>
                </a:solidFill>
              </a:defRPr>
            </a:lvl5pPr>
            <a:lvl6pPr lvl="5" rtl="0">
              <a:spcBef>
                <a:spcPts val="0"/>
              </a:spcBef>
              <a:spcAft>
                <a:spcPts val="0"/>
              </a:spcAft>
              <a:buClr>
                <a:schemeClr val="accent4"/>
              </a:buClr>
              <a:buSzPts val="7200"/>
              <a:buNone/>
              <a:defRPr sz="7200">
                <a:solidFill>
                  <a:schemeClr val="accent4"/>
                </a:solidFill>
              </a:defRPr>
            </a:lvl6pPr>
            <a:lvl7pPr lvl="6" rtl="0">
              <a:spcBef>
                <a:spcPts val="0"/>
              </a:spcBef>
              <a:spcAft>
                <a:spcPts val="0"/>
              </a:spcAft>
              <a:buClr>
                <a:schemeClr val="accent4"/>
              </a:buClr>
              <a:buSzPts val="7200"/>
              <a:buNone/>
              <a:defRPr sz="7200">
                <a:solidFill>
                  <a:schemeClr val="accent4"/>
                </a:solidFill>
              </a:defRPr>
            </a:lvl7pPr>
            <a:lvl8pPr lvl="7" rtl="0">
              <a:spcBef>
                <a:spcPts val="0"/>
              </a:spcBef>
              <a:spcAft>
                <a:spcPts val="0"/>
              </a:spcAft>
              <a:buClr>
                <a:schemeClr val="accent4"/>
              </a:buClr>
              <a:buSzPts val="7200"/>
              <a:buNone/>
              <a:defRPr sz="7200">
                <a:solidFill>
                  <a:schemeClr val="accent4"/>
                </a:solidFill>
              </a:defRPr>
            </a:lvl8pPr>
            <a:lvl9pPr lvl="8" rtl="0">
              <a:spcBef>
                <a:spcPts val="0"/>
              </a:spcBef>
              <a:spcAft>
                <a:spcPts val="0"/>
              </a:spcAft>
              <a:buClr>
                <a:schemeClr val="accent4"/>
              </a:buClr>
              <a:buSzPts val="7200"/>
              <a:buNone/>
              <a:defRPr sz="7200">
                <a:solidFill>
                  <a:schemeClr val="accent4"/>
                </a:solidFill>
              </a:defRPr>
            </a:lvl9pPr>
          </a:lstStyle>
          <a:p>
            <a:r>
              <a:rPr dirty="0"/>
              <a:t>xx%</a:t>
            </a:r>
          </a:p>
        </p:txBody>
      </p:sp>
      <p:sp>
        <p:nvSpPr>
          <p:cNvPr id="90" name="Google Shape;90;p14"/>
          <p:cNvSpPr txBox="1">
            <a:spLocks noGrp="1"/>
          </p:cNvSpPr>
          <p:nvPr>
            <p:ph type="title" idx="4" hasCustomPrompt="1"/>
          </p:nvPr>
        </p:nvSpPr>
        <p:spPr>
          <a:xfrm>
            <a:off x="6965625" y="1578850"/>
            <a:ext cx="1124700" cy="863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4000"/>
              <a:buNone/>
              <a:defRPr sz="4000">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7200"/>
              <a:buNone/>
              <a:defRPr sz="7200">
                <a:solidFill>
                  <a:schemeClr val="accent4"/>
                </a:solidFill>
              </a:defRPr>
            </a:lvl2pPr>
            <a:lvl3pPr lvl="2" rtl="0">
              <a:spcBef>
                <a:spcPts val="0"/>
              </a:spcBef>
              <a:spcAft>
                <a:spcPts val="0"/>
              </a:spcAft>
              <a:buClr>
                <a:schemeClr val="accent4"/>
              </a:buClr>
              <a:buSzPts val="7200"/>
              <a:buNone/>
              <a:defRPr sz="7200">
                <a:solidFill>
                  <a:schemeClr val="accent4"/>
                </a:solidFill>
              </a:defRPr>
            </a:lvl3pPr>
            <a:lvl4pPr lvl="3" rtl="0">
              <a:spcBef>
                <a:spcPts val="0"/>
              </a:spcBef>
              <a:spcAft>
                <a:spcPts val="0"/>
              </a:spcAft>
              <a:buClr>
                <a:schemeClr val="accent4"/>
              </a:buClr>
              <a:buSzPts val="7200"/>
              <a:buNone/>
              <a:defRPr sz="7200">
                <a:solidFill>
                  <a:schemeClr val="accent4"/>
                </a:solidFill>
              </a:defRPr>
            </a:lvl4pPr>
            <a:lvl5pPr lvl="4" rtl="0">
              <a:spcBef>
                <a:spcPts val="0"/>
              </a:spcBef>
              <a:spcAft>
                <a:spcPts val="0"/>
              </a:spcAft>
              <a:buClr>
                <a:schemeClr val="accent4"/>
              </a:buClr>
              <a:buSzPts val="7200"/>
              <a:buNone/>
              <a:defRPr sz="7200">
                <a:solidFill>
                  <a:schemeClr val="accent4"/>
                </a:solidFill>
              </a:defRPr>
            </a:lvl5pPr>
            <a:lvl6pPr lvl="5" rtl="0">
              <a:spcBef>
                <a:spcPts val="0"/>
              </a:spcBef>
              <a:spcAft>
                <a:spcPts val="0"/>
              </a:spcAft>
              <a:buClr>
                <a:schemeClr val="accent4"/>
              </a:buClr>
              <a:buSzPts val="7200"/>
              <a:buNone/>
              <a:defRPr sz="7200">
                <a:solidFill>
                  <a:schemeClr val="accent4"/>
                </a:solidFill>
              </a:defRPr>
            </a:lvl6pPr>
            <a:lvl7pPr lvl="6" rtl="0">
              <a:spcBef>
                <a:spcPts val="0"/>
              </a:spcBef>
              <a:spcAft>
                <a:spcPts val="0"/>
              </a:spcAft>
              <a:buClr>
                <a:schemeClr val="accent4"/>
              </a:buClr>
              <a:buSzPts val="7200"/>
              <a:buNone/>
              <a:defRPr sz="7200">
                <a:solidFill>
                  <a:schemeClr val="accent4"/>
                </a:solidFill>
              </a:defRPr>
            </a:lvl7pPr>
            <a:lvl8pPr lvl="7" rtl="0">
              <a:spcBef>
                <a:spcPts val="0"/>
              </a:spcBef>
              <a:spcAft>
                <a:spcPts val="0"/>
              </a:spcAft>
              <a:buClr>
                <a:schemeClr val="accent4"/>
              </a:buClr>
              <a:buSzPts val="7200"/>
              <a:buNone/>
              <a:defRPr sz="7200">
                <a:solidFill>
                  <a:schemeClr val="accent4"/>
                </a:solidFill>
              </a:defRPr>
            </a:lvl8pPr>
            <a:lvl9pPr lvl="8" rtl="0">
              <a:spcBef>
                <a:spcPts val="0"/>
              </a:spcBef>
              <a:spcAft>
                <a:spcPts val="0"/>
              </a:spcAft>
              <a:buClr>
                <a:schemeClr val="accent4"/>
              </a:buClr>
              <a:buSzPts val="7200"/>
              <a:buNone/>
              <a:defRPr sz="7200">
                <a:solidFill>
                  <a:schemeClr val="accent4"/>
                </a:solidFill>
              </a:defRPr>
            </a:lvl9pPr>
          </a:lstStyle>
          <a:p>
            <a:r>
              <a:rPr dirty="0"/>
              <a:t>xx%</a:t>
            </a:r>
          </a:p>
        </p:txBody>
      </p:sp>
      <p:sp>
        <p:nvSpPr>
          <p:cNvPr id="91" name="Google Shape;91;p14"/>
          <p:cNvSpPr/>
          <p:nvPr/>
        </p:nvSpPr>
        <p:spPr>
          <a:xfrm>
            <a:off x="0" y="0"/>
            <a:ext cx="9144000" cy="330900"/>
          </a:xfrm>
          <a:prstGeom prst="rect">
            <a:avLst/>
          </a:prstGeom>
          <a:solidFill>
            <a:schemeClr val="l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0" y="4837175"/>
            <a:ext cx="9144000" cy="330900"/>
          </a:xfrm>
          <a:prstGeom prst="rect">
            <a:avLst/>
          </a:prstGeom>
          <a:solidFill>
            <a:schemeClr val="l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4"/>
          <p:cNvSpPr txBox="1">
            <a:spLocks noGrp="1"/>
          </p:cNvSpPr>
          <p:nvPr>
            <p:ph type="subTitle" idx="1"/>
          </p:nvPr>
        </p:nvSpPr>
        <p:spPr>
          <a:xfrm>
            <a:off x="722400" y="3310400"/>
            <a:ext cx="1601400" cy="859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None/>
              <a:defRPr sz="1400">
                <a:solidFill>
                  <a:schemeClr val="lt1"/>
                </a:solidFill>
                <a:latin typeface="Arial" panose="020B0604020202020204" pitchFamily="34" charset="0"/>
                <a:cs typeface="Arial" panose="020B0604020202020204" pitchFamily="34" charset="0"/>
              </a:defRPr>
            </a:lvl1pPr>
            <a:lvl2pPr lvl="1" rtl="0">
              <a:spcBef>
                <a:spcPts val="0"/>
              </a:spcBef>
              <a:spcAft>
                <a:spcPts val="0"/>
              </a:spcAft>
              <a:buSzPts val="1400"/>
              <a:buNone/>
              <a:defRPr>
                <a:highlight>
                  <a:schemeClr val="dk1"/>
                </a:highlight>
              </a:defRPr>
            </a:lvl2pPr>
            <a:lvl3pPr lvl="2" rtl="0">
              <a:spcBef>
                <a:spcPts val="0"/>
              </a:spcBef>
              <a:spcAft>
                <a:spcPts val="0"/>
              </a:spcAft>
              <a:buSzPts val="1400"/>
              <a:buNone/>
              <a:defRPr>
                <a:highlight>
                  <a:schemeClr val="dk1"/>
                </a:highlight>
              </a:defRPr>
            </a:lvl3pPr>
            <a:lvl4pPr lvl="3" rtl="0">
              <a:spcBef>
                <a:spcPts val="0"/>
              </a:spcBef>
              <a:spcAft>
                <a:spcPts val="0"/>
              </a:spcAft>
              <a:buSzPts val="1400"/>
              <a:buNone/>
              <a:defRPr>
                <a:highlight>
                  <a:schemeClr val="dk1"/>
                </a:highlight>
              </a:defRPr>
            </a:lvl4pPr>
            <a:lvl5pPr lvl="4" rtl="0">
              <a:spcBef>
                <a:spcPts val="0"/>
              </a:spcBef>
              <a:spcAft>
                <a:spcPts val="0"/>
              </a:spcAft>
              <a:buSzPts val="1400"/>
              <a:buNone/>
              <a:defRPr>
                <a:highlight>
                  <a:schemeClr val="dk1"/>
                </a:highlight>
              </a:defRPr>
            </a:lvl5pPr>
            <a:lvl6pPr lvl="5" rtl="0">
              <a:spcBef>
                <a:spcPts val="0"/>
              </a:spcBef>
              <a:spcAft>
                <a:spcPts val="0"/>
              </a:spcAft>
              <a:buSzPts val="1400"/>
              <a:buNone/>
              <a:defRPr>
                <a:highlight>
                  <a:schemeClr val="dk1"/>
                </a:highlight>
              </a:defRPr>
            </a:lvl6pPr>
            <a:lvl7pPr lvl="6" rtl="0">
              <a:spcBef>
                <a:spcPts val="0"/>
              </a:spcBef>
              <a:spcAft>
                <a:spcPts val="0"/>
              </a:spcAft>
              <a:buSzPts val="1400"/>
              <a:buNone/>
              <a:defRPr>
                <a:highlight>
                  <a:schemeClr val="dk1"/>
                </a:highlight>
              </a:defRPr>
            </a:lvl7pPr>
            <a:lvl8pPr lvl="7" rtl="0">
              <a:spcBef>
                <a:spcPts val="0"/>
              </a:spcBef>
              <a:spcAft>
                <a:spcPts val="0"/>
              </a:spcAft>
              <a:buSzPts val="1400"/>
              <a:buNone/>
              <a:defRPr>
                <a:highlight>
                  <a:schemeClr val="dk1"/>
                </a:highlight>
              </a:defRPr>
            </a:lvl8pPr>
            <a:lvl9pPr lvl="8" rtl="0">
              <a:spcBef>
                <a:spcPts val="0"/>
              </a:spcBef>
              <a:spcAft>
                <a:spcPts val="0"/>
              </a:spcAft>
              <a:buSzPts val="1400"/>
              <a:buNone/>
              <a:defRPr>
                <a:highlight>
                  <a:schemeClr val="dk1"/>
                </a:highlight>
              </a:defRPr>
            </a:lvl9pPr>
          </a:lstStyle>
          <a:p>
            <a:endParaRPr dirty="0"/>
          </a:p>
        </p:txBody>
      </p:sp>
      <p:sp>
        <p:nvSpPr>
          <p:cNvPr id="95" name="Google Shape;95;p14"/>
          <p:cNvSpPr txBox="1">
            <a:spLocks noGrp="1"/>
          </p:cNvSpPr>
          <p:nvPr>
            <p:ph type="subTitle" idx="5"/>
          </p:nvPr>
        </p:nvSpPr>
        <p:spPr>
          <a:xfrm>
            <a:off x="2744674" y="3310400"/>
            <a:ext cx="1601400" cy="859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None/>
              <a:defRPr sz="1400">
                <a:solidFill>
                  <a:schemeClr val="lt1"/>
                </a:solidFill>
                <a:latin typeface="Arial" panose="020B0604020202020204" pitchFamily="34" charset="0"/>
                <a:cs typeface="Arial" panose="020B0604020202020204" pitchFamily="34" charset="0"/>
              </a:defRPr>
            </a:lvl1pPr>
            <a:lvl2pPr lvl="1" rtl="0">
              <a:spcBef>
                <a:spcPts val="0"/>
              </a:spcBef>
              <a:spcAft>
                <a:spcPts val="0"/>
              </a:spcAft>
              <a:buSzPts val="1400"/>
              <a:buNone/>
              <a:defRPr>
                <a:highlight>
                  <a:schemeClr val="dk1"/>
                </a:highlight>
              </a:defRPr>
            </a:lvl2pPr>
            <a:lvl3pPr lvl="2" rtl="0">
              <a:spcBef>
                <a:spcPts val="0"/>
              </a:spcBef>
              <a:spcAft>
                <a:spcPts val="0"/>
              </a:spcAft>
              <a:buSzPts val="1400"/>
              <a:buNone/>
              <a:defRPr>
                <a:highlight>
                  <a:schemeClr val="dk1"/>
                </a:highlight>
              </a:defRPr>
            </a:lvl3pPr>
            <a:lvl4pPr lvl="3" rtl="0">
              <a:spcBef>
                <a:spcPts val="0"/>
              </a:spcBef>
              <a:spcAft>
                <a:spcPts val="0"/>
              </a:spcAft>
              <a:buSzPts val="1400"/>
              <a:buNone/>
              <a:defRPr>
                <a:highlight>
                  <a:schemeClr val="dk1"/>
                </a:highlight>
              </a:defRPr>
            </a:lvl4pPr>
            <a:lvl5pPr lvl="4" rtl="0">
              <a:spcBef>
                <a:spcPts val="0"/>
              </a:spcBef>
              <a:spcAft>
                <a:spcPts val="0"/>
              </a:spcAft>
              <a:buSzPts val="1400"/>
              <a:buNone/>
              <a:defRPr>
                <a:highlight>
                  <a:schemeClr val="dk1"/>
                </a:highlight>
              </a:defRPr>
            </a:lvl5pPr>
            <a:lvl6pPr lvl="5" rtl="0">
              <a:spcBef>
                <a:spcPts val="0"/>
              </a:spcBef>
              <a:spcAft>
                <a:spcPts val="0"/>
              </a:spcAft>
              <a:buSzPts val="1400"/>
              <a:buNone/>
              <a:defRPr>
                <a:highlight>
                  <a:schemeClr val="dk1"/>
                </a:highlight>
              </a:defRPr>
            </a:lvl6pPr>
            <a:lvl7pPr lvl="6" rtl="0">
              <a:spcBef>
                <a:spcPts val="0"/>
              </a:spcBef>
              <a:spcAft>
                <a:spcPts val="0"/>
              </a:spcAft>
              <a:buSzPts val="1400"/>
              <a:buNone/>
              <a:defRPr>
                <a:highlight>
                  <a:schemeClr val="dk1"/>
                </a:highlight>
              </a:defRPr>
            </a:lvl7pPr>
            <a:lvl8pPr lvl="7" rtl="0">
              <a:spcBef>
                <a:spcPts val="0"/>
              </a:spcBef>
              <a:spcAft>
                <a:spcPts val="0"/>
              </a:spcAft>
              <a:buSzPts val="1400"/>
              <a:buNone/>
              <a:defRPr>
                <a:highlight>
                  <a:schemeClr val="dk1"/>
                </a:highlight>
              </a:defRPr>
            </a:lvl8pPr>
            <a:lvl9pPr lvl="8" rtl="0">
              <a:spcBef>
                <a:spcPts val="0"/>
              </a:spcBef>
              <a:spcAft>
                <a:spcPts val="0"/>
              </a:spcAft>
              <a:buSzPts val="1400"/>
              <a:buNone/>
              <a:defRPr>
                <a:highlight>
                  <a:schemeClr val="dk1"/>
                </a:highlight>
              </a:defRPr>
            </a:lvl9pPr>
          </a:lstStyle>
          <a:p>
            <a:endParaRPr dirty="0"/>
          </a:p>
        </p:txBody>
      </p:sp>
      <p:sp>
        <p:nvSpPr>
          <p:cNvPr id="96" name="Google Shape;96;p14"/>
          <p:cNvSpPr txBox="1">
            <a:spLocks noGrp="1"/>
          </p:cNvSpPr>
          <p:nvPr>
            <p:ph type="subTitle" idx="6"/>
          </p:nvPr>
        </p:nvSpPr>
        <p:spPr>
          <a:xfrm>
            <a:off x="4725631" y="3310400"/>
            <a:ext cx="1601400" cy="859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None/>
              <a:defRPr sz="1400">
                <a:solidFill>
                  <a:schemeClr val="lt1"/>
                </a:solidFill>
                <a:latin typeface="Arial" panose="020B0604020202020204" pitchFamily="34" charset="0"/>
                <a:cs typeface="Arial" panose="020B0604020202020204" pitchFamily="34" charset="0"/>
              </a:defRPr>
            </a:lvl1pPr>
            <a:lvl2pPr lvl="1" rtl="0">
              <a:spcBef>
                <a:spcPts val="0"/>
              </a:spcBef>
              <a:spcAft>
                <a:spcPts val="0"/>
              </a:spcAft>
              <a:buSzPts val="1400"/>
              <a:buNone/>
              <a:defRPr>
                <a:highlight>
                  <a:schemeClr val="dk1"/>
                </a:highlight>
              </a:defRPr>
            </a:lvl2pPr>
            <a:lvl3pPr lvl="2" rtl="0">
              <a:spcBef>
                <a:spcPts val="0"/>
              </a:spcBef>
              <a:spcAft>
                <a:spcPts val="0"/>
              </a:spcAft>
              <a:buSzPts val="1400"/>
              <a:buNone/>
              <a:defRPr>
                <a:highlight>
                  <a:schemeClr val="dk1"/>
                </a:highlight>
              </a:defRPr>
            </a:lvl3pPr>
            <a:lvl4pPr lvl="3" rtl="0">
              <a:spcBef>
                <a:spcPts val="0"/>
              </a:spcBef>
              <a:spcAft>
                <a:spcPts val="0"/>
              </a:spcAft>
              <a:buSzPts val="1400"/>
              <a:buNone/>
              <a:defRPr>
                <a:highlight>
                  <a:schemeClr val="dk1"/>
                </a:highlight>
              </a:defRPr>
            </a:lvl4pPr>
            <a:lvl5pPr lvl="4" rtl="0">
              <a:spcBef>
                <a:spcPts val="0"/>
              </a:spcBef>
              <a:spcAft>
                <a:spcPts val="0"/>
              </a:spcAft>
              <a:buSzPts val="1400"/>
              <a:buNone/>
              <a:defRPr>
                <a:highlight>
                  <a:schemeClr val="dk1"/>
                </a:highlight>
              </a:defRPr>
            </a:lvl5pPr>
            <a:lvl6pPr lvl="5" rtl="0">
              <a:spcBef>
                <a:spcPts val="0"/>
              </a:spcBef>
              <a:spcAft>
                <a:spcPts val="0"/>
              </a:spcAft>
              <a:buSzPts val="1400"/>
              <a:buNone/>
              <a:defRPr>
                <a:highlight>
                  <a:schemeClr val="dk1"/>
                </a:highlight>
              </a:defRPr>
            </a:lvl6pPr>
            <a:lvl7pPr lvl="6" rtl="0">
              <a:spcBef>
                <a:spcPts val="0"/>
              </a:spcBef>
              <a:spcAft>
                <a:spcPts val="0"/>
              </a:spcAft>
              <a:buSzPts val="1400"/>
              <a:buNone/>
              <a:defRPr>
                <a:highlight>
                  <a:schemeClr val="dk1"/>
                </a:highlight>
              </a:defRPr>
            </a:lvl7pPr>
            <a:lvl8pPr lvl="7" rtl="0">
              <a:spcBef>
                <a:spcPts val="0"/>
              </a:spcBef>
              <a:spcAft>
                <a:spcPts val="0"/>
              </a:spcAft>
              <a:buSzPts val="1400"/>
              <a:buNone/>
              <a:defRPr>
                <a:highlight>
                  <a:schemeClr val="dk1"/>
                </a:highlight>
              </a:defRPr>
            </a:lvl8pPr>
            <a:lvl9pPr lvl="8" rtl="0">
              <a:spcBef>
                <a:spcPts val="0"/>
              </a:spcBef>
              <a:spcAft>
                <a:spcPts val="0"/>
              </a:spcAft>
              <a:buSzPts val="1400"/>
              <a:buNone/>
              <a:defRPr>
                <a:highlight>
                  <a:schemeClr val="dk1"/>
                </a:highlight>
              </a:defRPr>
            </a:lvl9pPr>
          </a:lstStyle>
          <a:p>
            <a:endParaRPr dirty="0"/>
          </a:p>
        </p:txBody>
      </p:sp>
      <p:sp>
        <p:nvSpPr>
          <p:cNvPr id="97" name="Google Shape;97;p14"/>
          <p:cNvSpPr txBox="1">
            <a:spLocks noGrp="1"/>
          </p:cNvSpPr>
          <p:nvPr>
            <p:ph type="subTitle" idx="7"/>
          </p:nvPr>
        </p:nvSpPr>
        <p:spPr>
          <a:xfrm>
            <a:off x="6727276" y="3310400"/>
            <a:ext cx="1601400" cy="859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None/>
              <a:defRPr sz="1400">
                <a:solidFill>
                  <a:schemeClr val="lt1"/>
                </a:solidFill>
                <a:latin typeface="Arial" panose="020B0604020202020204" pitchFamily="34" charset="0"/>
                <a:cs typeface="Arial" panose="020B0604020202020204" pitchFamily="34" charset="0"/>
              </a:defRPr>
            </a:lvl1pPr>
            <a:lvl2pPr lvl="1" rtl="0">
              <a:spcBef>
                <a:spcPts val="0"/>
              </a:spcBef>
              <a:spcAft>
                <a:spcPts val="0"/>
              </a:spcAft>
              <a:buSzPts val="1400"/>
              <a:buNone/>
              <a:defRPr>
                <a:highlight>
                  <a:schemeClr val="dk1"/>
                </a:highlight>
              </a:defRPr>
            </a:lvl2pPr>
            <a:lvl3pPr lvl="2" rtl="0">
              <a:spcBef>
                <a:spcPts val="0"/>
              </a:spcBef>
              <a:spcAft>
                <a:spcPts val="0"/>
              </a:spcAft>
              <a:buSzPts val="1400"/>
              <a:buNone/>
              <a:defRPr>
                <a:highlight>
                  <a:schemeClr val="dk1"/>
                </a:highlight>
              </a:defRPr>
            </a:lvl3pPr>
            <a:lvl4pPr lvl="3" rtl="0">
              <a:spcBef>
                <a:spcPts val="0"/>
              </a:spcBef>
              <a:spcAft>
                <a:spcPts val="0"/>
              </a:spcAft>
              <a:buSzPts val="1400"/>
              <a:buNone/>
              <a:defRPr>
                <a:highlight>
                  <a:schemeClr val="dk1"/>
                </a:highlight>
              </a:defRPr>
            </a:lvl4pPr>
            <a:lvl5pPr lvl="4" rtl="0">
              <a:spcBef>
                <a:spcPts val="0"/>
              </a:spcBef>
              <a:spcAft>
                <a:spcPts val="0"/>
              </a:spcAft>
              <a:buSzPts val="1400"/>
              <a:buNone/>
              <a:defRPr>
                <a:highlight>
                  <a:schemeClr val="dk1"/>
                </a:highlight>
              </a:defRPr>
            </a:lvl5pPr>
            <a:lvl6pPr lvl="5" rtl="0">
              <a:spcBef>
                <a:spcPts val="0"/>
              </a:spcBef>
              <a:spcAft>
                <a:spcPts val="0"/>
              </a:spcAft>
              <a:buSzPts val="1400"/>
              <a:buNone/>
              <a:defRPr>
                <a:highlight>
                  <a:schemeClr val="dk1"/>
                </a:highlight>
              </a:defRPr>
            </a:lvl6pPr>
            <a:lvl7pPr lvl="6" rtl="0">
              <a:spcBef>
                <a:spcPts val="0"/>
              </a:spcBef>
              <a:spcAft>
                <a:spcPts val="0"/>
              </a:spcAft>
              <a:buSzPts val="1400"/>
              <a:buNone/>
              <a:defRPr>
                <a:highlight>
                  <a:schemeClr val="dk1"/>
                </a:highlight>
              </a:defRPr>
            </a:lvl7pPr>
            <a:lvl8pPr lvl="7" rtl="0">
              <a:spcBef>
                <a:spcPts val="0"/>
              </a:spcBef>
              <a:spcAft>
                <a:spcPts val="0"/>
              </a:spcAft>
              <a:buSzPts val="1400"/>
              <a:buNone/>
              <a:defRPr>
                <a:highlight>
                  <a:schemeClr val="dk1"/>
                </a:highlight>
              </a:defRPr>
            </a:lvl8pPr>
            <a:lvl9pPr lvl="8" rtl="0">
              <a:spcBef>
                <a:spcPts val="0"/>
              </a:spcBef>
              <a:spcAft>
                <a:spcPts val="0"/>
              </a:spcAft>
              <a:buSzPts val="1400"/>
              <a:buNone/>
              <a:defRPr>
                <a:highlight>
                  <a:schemeClr val="dk1"/>
                </a:highlight>
              </a:defRPr>
            </a:lvl9pPr>
          </a:lstStyle>
          <a:p>
            <a:endParaRPr dirty="0"/>
          </a:p>
        </p:txBody>
      </p:sp>
      <p:sp>
        <p:nvSpPr>
          <p:cNvPr id="98" name="Google Shape;98;p14"/>
          <p:cNvSpPr txBox="1">
            <a:spLocks noGrp="1"/>
          </p:cNvSpPr>
          <p:nvPr>
            <p:ph type="subTitle" idx="8"/>
          </p:nvPr>
        </p:nvSpPr>
        <p:spPr>
          <a:xfrm>
            <a:off x="722400" y="2551125"/>
            <a:ext cx="1601400" cy="715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Gochi Hand"/>
              <a:buNone/>
              <a:defRPr sz="2000">
                <a:solidFill>
                  <a:schemeClr val="hlink"/>
                </a:solidFill>
                <a:latin typeface="Arial" panose="020B0604020202020204" pitchFamily="34" charset="0"/>
                <a:ea typeface="Arial" panose="020B0604020202020204" pitchFamily="34" charset="0"/>
                <a:cs typeface="Arial" panose="020B0604020202020204" pitchFamily="34" charset="0"/>
                <a:sym typeface="Gochi Hand"/>
              </a:defRPr>
            </a:lvl1pPr>
            <a:lvl2pPr lvl="1" algn="ctr">
              <a:spcBef>
                <a:spcPts val="0"/>
              </a:spcBef>
              <a:spcAft>
                <a:spcPts val="0"/>
              </a:spcAft>
              <a:buSzPts val="2000"/>
              <a:buFont typeface="Gochi Hand"/>
              <a:buNone/>
              <a:defRPr sz="2000">
                <a:latin typeface="Gochi Hand"/>
                <a:ea typeface="Gochi Hand"/>
                <a:cs typeface="Gochi Hand"/>
                <a:sym typeface="Gochi Hand"/>
              </a:defRPr>
            </a:lvl2pPr>
            <a:lvl3pPr lvl="2" algn="ctr">
              <a:spcBef>
                <a:spcPts val="0"/>
              </a:spcBef>
              <a:spcAft>
                <a:spcPts val="0"/>
              </a:spcAft>
              <a:buSzPts val="2000"/>
              <a:buFont typeface="Gochi Hand"/>
              <a:buNone/>
              <a:defRPr sz="2000">
                <a:latin typeface="Gochi Hand"/>
                <a:ea typeface="Gochi Hand"/>
                <a:cs typeface="Gochi Hand"/>
                <a:sym typeface="Gochi Hand"/>
              </a:defRPr>
            </a:lvl3pPr>
            <a:lvl4pPr lvl="3" algn="ctr">
              <a:spcBef>
                <a:spcPts val="0"/>
              </a:spcBef>
              <a:spcAft>
                <a:spcPts val="0"/>
              </a:spcAft>
              <a:buSzPts val="2000"/>
              <a:buFont typeface="Gochi Hand"/>
              <a:buNone/>
              <a:defRPr sz="2000">
                <a:latin typeface="Gochi Hand"/>
                <a:ea typeface="Gochi Hand"/>
                <a:cs typeface="Gochi Hand"/>
                <a:sym typeface="Gochi Hand"/>
              </a:defRPr>
            </a:lvl4pPr>
            <a:lvl5pPr lvl="4" algn="ctr">
              <a:spcBef>
                <a:spcPts val="0"/>
              </a:spcBef>
              <a:spcAft>
                <a:spcPts val="0"/>
              </a:spcAft>
              <a:buSzPts val="2000"/>
              <a:buFont typeface="Gochi Hand"/>
              <a:buNone/>
              <a:defRPr sz="2000">
                <a:latin typeface="Gochi Hand"/>
                <a:ea typeface="Gochi Hand"/>
                <a:cs typeface="Gochi Hand"/>
                <a:sym typeface="Gochi Hand"/>
              </a:defRPr>
            </a:lvl5pPr>
            <a:lvl6pPr lvl="5" algn="ctr">
              <a:spcBef>
                <a:spcPts val="0"/>
              </a:spcBef>
              <a:spcAft>
                <a:spcPts val="0"/>
              </a:spcAft>
              <a:buSzPts val="2000"/>
              <a:buFont typeface="Gochi Hand"/>
              <a:buNone/>
              <a:defRPr sz="2000">
                <a:latin typeface="Gochi Hand"/>
                <a:ea typeface="Gochi Hand"/>
                <a:cs typeface="Gochi Hand"/>
                <a:sym typeface="Gochi Hand"/>
              </a:defRPr>
            </a:lvl6pPr>
            <a:lvl7pPr lvl="6" algn="ctr">
              <a:spcBef>
                <a:spcPts val="0"/>
              </a:spcBef>
              <a:spcAft>
                <a:spcPts val="0"/>
              </a:spcAft>
              <a:buSzPts val="2000"/>
              <a:buFont typeface="Gochi Hand"/>
              <a:buNone/>
              <a:defRPr sz="2000">
                <a:latin typeface="Gochi Hand"/>
                <a:ea typeface="Gochi Hand"/>
                <a:cs typeface="Gochi Hand"/>
                <a:sym typeface="Gochi Hand"/>
              </a:defRPr>
            </a:lvl7pPr>
            <a:lvl8pPr lvl="7" algn="ctr">
              <a:spcBef>
                <a:spcPts val="0"/>
              </a:spcBef>
              <a:spcAft>
                <a:spcPts val="0"/>
              </a:spcAft>
              <a:buSzPts val="2000"/>
              <a:buFont typeface="Gochi Hand"/>
              <a:buNone/>
              <a:defRPr sz="2000">
                <a:latin typeface="Gochi Hand"/>
                <a:ea typeface="Gochi Hand"/>
                <a:cs typeface="Gochi Hand"/>
                <a:sym typeface="Gochi Hand"/>
              </a:defRPr>
            </a:lvl8pPr>
            <a:lvl9pPr lvl="8" algn="ctr">
              <a:spcBef>
                <a:spcPts val="0"/>
              </a:spcBef>
              <a:spcAft>
                <a:spcPts val="0"/>
              </a:spcAft>
              <a:buSzPts val="2000"/>
              <a:buFont typeface="Gochi Hand"/>
              <a:buNone/>
              <a:defRPr sz="2000">
                <a:latin typeface="Gochi Hand"/>
                <a:ea typeface="Gochi Hand"/>
                <a:cs typeface="Gochi Hand"/>
                <a:sym typeface="Gochi Hand"/>
              </a:defRPr>
            </a:lvl9pPr>
          </a:lstStyle>
          <a:p>
            <a:endParaRPr dirty="0"/>
          </a:p>
        </p:txBody>
      </p:sp>
      <p:sp>
        <p:nvSpPr>
          <p:cNvPr id="99" name="Google Shape;99;p14"/>
          <p:cNvSpPr txBox="1">
            <a:spLocks noGrp="1"/>
          </p:cNvSpPr>
          <p:nvPr>
            <p:ph type="subTitle" idx="9"/>
          </p:nvPr>
        </p:nvSpPr>
        <p:spPr>
          <a:xfrm>
            <a:off x="2744675" y="2551125"/>
            <a:ext cx="1601400" cy="715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Gochi Hand"/>
              <a:buNone/>
              <a:defRPr sz="2000">
                <a:latin typeface="Arial" panose="020B0604020202020204" pitchFamily="34" charset="0"/>
                <a:ea typeface="Arial" panose="020B0604020202020204" pitchFamily="34" charset="0"/>
                <a:cs typeface="Arial" panose="020B0604020202020204" pitchFamily="34" charset="0"/>
                <a:sym typeface="Gochi Hand"/>
              </a:defRPr>
            </a:lvl1pPr>
            <a:lvl2pPr lvl="1" algn="ctr" rtl="0">
              <a:spcBef>
                <a:spcPts val="0"/>
              </a:spcBef>
              <a:spcAft>
                <a:spcPts val="0"/>
              </a:spcAft>
              <a:buSzPts val="2000"/>
              <a:buFont typeface="Gochi Hand"/>
              <a:buNone/>
              <a:defRPr sz="2000">
                <a:latin typeface="Gochi Hand"/>
                <a:ea typeface="Gochi Hand"/>
                <a:cs typeface="Gochi Hand"/>
                <a:sym typeface="Gochi Hand"/>
              </a:defRPr>
            </a:lvl2pPr>
            <a:lvl3pPr lvl="2" algn="ctr" rtl="0">
              <a:spcBef>
                <a:spcPts val="0"/>
              </a:spcBef>
              <a:spcAft>
                <a:spcPts val="0"/>
              </a:spcAft>
              <a:buSzPts val="2000"/>
              <a:buFont typeface="Gochi Hand"/>
              <a:buNone/>
              <a:defRPr sz="2000">
                <a:latin typeface="Gochi Hand"/>
                <a:ea typeface="Gochi Hand"/>
                <a:cs typeface="Gochi Hand"/>
                <a:sym typeface="Gochi Hand"/>
              </a:defRPr>
            </a:lvl3pPr>
            <a:lvl4pPr lvl="3" algn="ctr" rtl="0">
              <a:spcBef>
                <a:spcPts val="0"/>
              </a:spcBef>
              <a:spcAft>
                <a:spcPts val="0"/>
              </a:spcAft>
              <a:buSzPts val="2000"/>
              <a:buFont typeface="Gochi Hand"/>
              <a:buNone/>
              <a:defRPr sz="2000">
                <a:latin typeface="Gochi Hand"/>
                <a:ea typeface="Gochi Hand"/>
                <a:cs typeface="Gochi Hand"/>
                <a:sym typeface="Gochi Hand"/>
              </a:defRPr>
            </a:lvl4pPr>
            <a:lvl5pPr lvl="4" algn="ctr" rtl="0">
              <a:spcBef>
                <a:spcPts val="0"/>
              </a:spcBef>
              <a:spcAft>
                <a:spcPts val="0"/>
              </a:spcAft>
              <a:buSzPts val="2000"/>
              <a:buFont typeface="Gochi Hand"/>
              <a:buNone/>
              <a:defRPr sz="2000">
                <a:latin typeface="Gochi Hand"/>
                <a:ea typeface="Gochi Hand"/>
                <a:cs typeface="Gochi Hand"/>
                <a:sym typeface="Gochi Hand"/>
              </a:defRPr>
            </a:lvl5pPr>
            <a:lvl6pPr lvl="5" algn="ctr" rtl="0">
              <a:spcBef>
                <a:spcPts val="0"/>
              </a:spcBef>
              <a:spcAft>
                <a:spcPts val="0"/>
              </a:spcAft>
              <a:buSzPts val="2000"/>
              <a:buFont typeface="Gochi Hand"/>
              <a:buNone/>
              <a:defRPr sz="2000">
                <a:latin typeface="Gochi Hand"/>
                <a:ea typeface="Gochi Hand"/>
                <a:cs typeface="Gochi Hand"/>
                <a:sym typeface="Gochi Hand"/>
              </a:defRPr>
            </a:lvl6pPr>
            <a:lvl7pPr lvl="6" algn="ctr" rtl="0">
              <a:spcBef>
                <a:spcPts val="0"/>
              </a:spcBef>
              <a:spcAft>
                <a:spcPts val="0"/>
              </a:spcAft>
              <a:buSzPts val="2000"/>
              <a:buFont typeface="Gochi Hand"/>
              <a:buNone/>
              <a:defRPr sz="2000">
                <a:latin typeface="Gochi Hand"/>
                <a:ea typeface="Gochi Hand"/>
                <a:cs typeface="Gochi Hand"/>
                <a:sym typeface="Gochi Hand"/>
              </a:defRPr>
            </a:lvl7pPr>
            <a:lvl8pPr lvl="7" algn="ctr" rtl="0">
              <a:spcBef>
                <a:spcPts val="0"/>
              </a:spcBef>
              <a:spcAft>
                <a:spcPts val="0"/>
              </a:spcAft>
              <a:buSzPts val="2000"/>
              <a:buFont typeface="Gochi Hand"/>
              <a:buNone/>
              <a:defRPr sz="2000">
                <a:latin typeface="Gochi Hand"/>
                <a:ea typeface="Gochi Hand"/>
                <a:cs typeface="Gochi Hand"/>
                <a:sym typeface="Gochi Hand"/>
              </a:defRPr>
            </a:lvl8pPr>
            <a:lvl9pPr lvl="8" algn="ctr" rtl="0">
              <a:spcBef>
                <a:spcPts val="0"/>
              </a:spcBef>
              <a:spcAft>
                <a:spcPts val="0"/>
              </a:spcAft>
              <a:buSzPts val="2000"/>
              <a:buFont typeface="Gochi Hand"/>
              <a:buNone/>
              <a:defRPr sz="2000">
                <a:latin typeface="Gochi Hand"/>
                <a:ea typeface="Gochi Hand"/>
                <a:cs typeface="Gochi Hand"/>
                <a:sym typeface="Gochi Hand"/>
              </a:defRPr>
            </a:lvl9pPr>
          </a:lstStyle>
          <a:p>
            <a:endParaRPr dirty="0"/>
          </a:p>
        </p:txBody>
      </p:sp>
      <p:sp>
        <p:nvSpPr>
          <p:cNvPr id="100" name="Google Shape;100;p14"/>
          <p:cNvSpPr txBox="1">
            <a:spLocks noGrp="1"/>
          </p:cNvSpPr>
          <p:nvPr>
            <p:ph type="subTitle" idx="13"/>
          </p:nvPr>
        </p:nvSpPr>
        <p:spPr>
          <a:xfrm>
            <a:off x="4725625" y="2551125"/>
            <a:ext cx="1601400" cy="715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Gochi Hand"/>
              <a:buNone/>
              <a:defRPr sz="2000">
                <a:latin typeface="Arial" panose="020B0604020202020204" pitchFamily="34" charset="0"/>
                <a:ea typeface="Arial" panose="020B0604020202020204" pitchFamily="34" charset="0"/>
                <a:cs typeface="Arial" panose="020B0604020202020204" pitchFamily="34" charset="0"/>
                <a:sym typeface="Gochi Hand"/>
              </a:defRPr>
            </a:lvl1pPr>
            <a:lvl2pPr lvl="1" algn="ctr" rtl="0">
              <a:spcBef>
                <a:spcPts val="0"/>
              </a:spcBef>
              <a:spcAft>
                <a:spcPts val="0"/>
              </a:spcAft>
              <a:buSzPts val="2000"/>
              <a:buFont typeface="Gochi Hand"/>
              <a:buNone/>
              <a:defRPr sz="2000">
                <a:latin typeface="Gochi Hand"/>
                <a:ea typeface="Gochi Hand"/>
                <a:cs typeface="Gochi Hand"/>
                <a:sym typeface="Gochi Hand"/>
              </a:defRPr>
            </a:lvl2pPr>
            <a:lvl3pPr lvl="2" algn="ctr" rtl="0">
              <a:spcBef>
                <a:spcPts val="0"/>
              </a:spcBef>
              <a:spcAft>
                <a:spcPts val="0"/>
              </a:spcAft>
              <a:buSzPts val="2000"/>
              <a:buFont typeface="Gochi Hand"/>
              <a:buNone/>
              <a:defRPr sz="2000">
                <a:latin typeface="Gochi Hand"/>
                <a:ea typeface="Gochi Hand"/>
                <a:cs typeface="Gochi Hand"/>
                <a:sym typeface="Gochi Hand"/>
              </a:defRPr>
            </a:lvl3pPr>
            <a:lvl4pPr lvl="3" algn="ctr" rtl="0">
              <a:spcBef>
                <a:spcPts val="0"/>
              </a:spcBef>
              <a:spcAft>
                <a:spcPts val="0"/>
              </a:spcAft>
              <a:buSzPts val="2000"/>
              <a:buFont typeface="Gochi Hand"/>
              <a:buNone/>
              <a:defRPr sz="2000">
                <a:latin typeface="Gochi Hand"/>
                <a:ea typeface="Gochi Hand"/>
                <a:cs typeface="Gochi Hand"/>
                <a:sym typeface="Gochi Hand"/>
              </a:defRPr>
            </a:lvl4pPr>
            <a:lvl5pPr lvl="4" algn="ctr" rtl="0">
              <a:spcBef>
                <a:spcPts val="0"/>
              </a:spcBef>
              <a:spcAft>
                <a:spcPts val="0"/>
              </a:spcAft>
              <a:buSzPts val="2000"/>
              <a:buFont typeface="Gochi Hand"/>
              <a:buNone/>
              <a:defRPr sz="2000">
                <a:latin typeface="Gochi Hand"/>
                <a:ea typeface="Gochi Hand"/>
                <a:cs typeface="Gochi Hand"/>
                <a:sym typeface="Gochi Hand"/>
              </a:defRPr>
            </a:lvl5pPr>
            <a:lvl6pPr lvl="5" algn="ctr" rtl="0">
              <a:spcBef>
                <a:spcPts val="0"/>
              </a:spcBef>
              <a:spcAft>
                <a:spcPts val="0"/>
              </a:spcAft>
              <a:buSzPts val="2000"/>
              <a:buFont typeface="Gochi Hand"/>
              <a:buNone/>
              <a:defRPr sz="2000">
                <a:latin typeface="Gochi Hand"/>
                <a:ea typeface="Gochi Hand"/>
                <a:cs typeface="Gochi Hand"/>
                <a:sym typeface="Gochi Hand"/>
              </a:defRPr>
            </a:lvl6pPr>
            <a:lvl7pPr lvl="6" algn="ctr" rtl="0">
              <a:spcBef>
                <a:spcPts val="0"/>
              </a:spcBef>
              <a:spcAft>
                <a:spcPts val="0"/>
              </a:spcAft>
              <a:buSzPts val="2000"/>
              <a:buFont typeface="Gochi Hand"/>
              <a:buNone/>
              <a:defRPr sz="2000">
                <a:latin typeface="Gochi Hand"/>
                <a:ea typeface="Gochi Hand"/>
                <a:cs typeface="Gochi Hand"/>
                <a:sym typeface="Gochi Hand"/>
              </a:defRPr>
            </a:lvl7pPr>
            <a:lvl8pPr lvl="7" algn="ctr" rtl="0">
              <a:spcBef>
                <a:spcPts val="0"/>
              </a:spcBef>
              <a:spcAft>
                <a:spcPts val="0"/>
              </a:spcAft>
              <a:buSzPts val="2000"/>
              <a:buFont typeface="Gochi Hand"/>
              <a:buNone/>
              <a:defRPr sz="2000">
                <a:latin typeface="Gochi Hand"/>
                <a:ea typeface="Gochi Hand"/>
                <a:cs typeface="Gochi Hand"/>
                <a:sym typeface="Gochi Hand"/>
              </a:defRPr>
            </a:lvl8pPr>
            <a:lvl9pPr lvl="8" algn="ctr" rtl="0">
              <a:spcBef>
                <a:spcPts val="0"/>
              </a:spcBef>
              <a:spcAft>
                <a:spcPts val="0"/>
              </a:spcAft>
              <a:buSzPts val="2000"/>
              <a:buFont typeface="Gochi Hand"/>
              <a:buNone/>
              <a:defRPr sz="2000">
                <a:latin typeface="Gochi Hand"/>
                <a:ea typeface="Gochi Hand"/>
                <a:cs typeface="Gochi Hand"/>
                <a:sym typeface="Gochi Hand"/>
              </a:defRPr>
            </a:lvl9pPr>
          </a:lstStyle>
          <a:p>
            <a:endParaRPr dirty="0"/>
          </a:p>
        </p:txBody>
      </p:sp>
      <p:sp>
        <p:nvSpPr>
          <p:cNvPr id="101" name="Google Shape;101;p14"/>
          <p:cNvSpPr txBox="1">
            <a:spLocks noGrp="1"/>
          </p:cNvSpPr>
          <p:nvPr>
            <p:ph type="subTitle" idx="14"/>
          </p:nvPr>
        </p:nvSpPr>
        <p:spPr>
          <a:xfrm>
            <a:off x="6727275" y="2551125"/>
            <a:ext cx="1601400" cy="715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Gochi Hand"/>
              <a:buNone/>
              <a:defRPr sz="2000">
                <a:solidFill>
                  <a:schemeClr val="hlink"/>
                </a:solidFill>
                <a:latin typeface="Arial" panose="020B0604020202020204" pitchFamily="34" charset="0"/>
                <a:ea typeface="Arial" panose="020B0604020202020204" pitchFamily="34" charset="0"/>
                <a:cs typeface="Arial" panose="020B0604020202020204" pitchFamily="34" charset="0"/>
                <a:sym typeface="Gochi Hand"/>
              </a:defRPr>
            </a:lvl1pPr>
            <a:lvl2pPr lvl="1" algn="ctr" rtl="0">
              <a:spcBef>
                <a:spcPts val="0"/>
              </a:spcBef>
              <a:spcAft>
                <a:spcPts val="0"/>
              </a:spcAft>
              <a:buSzPts val="2000"/>
              <a:buFont typeface="Gochi Hand"/>
              <a:buNone/>
              <a:defRPr sz="2000">
                <a:latin typeface="Gochi Hand"/>
                <a:ea typeface="Gochi Hand"/>
                <a:cs typeface="Gochi Hand"/>
                <a:sym typeface="Gochi Hand"/>
              </a:defRPr>
            </a:lvl2pPr>
            <a:lvl3pPr lvl="2" algn="ctr" rtl="0">
              <a:spcBef>
                <a:spcPts val="0"/>
              </a:spcBef>
              <a:spcAft>
                <a:spcPts val="0"/>
              </a:spcAft>
              <a:buSzPts val="2000"/>
              <a:buFont typeface="Gochi Hand"/>
              <a:buNone/>
              <a:defRPr sz="2000">
                <a:latin typeface="Gochi Hand"/>
                <a:ea typeface="Gochi Hand"/>
                <a:cs typeface="Gochi Hand"/>
                <a:sym typeface="Gochi Hand"/>
              </a:defRPr>
            </a:lvl3pPr>
            <a:lvl4pPr lvl="3" algn="ctr" rtl="0">
              <a:spcBef>
                <a:spcPts val="0"/>
              </a:spcBef>
              <a:spcAft>
                <a:spcPts val="0"/>
              </a:spcAft>
              <a:buSzPts val="2000"/>
              <a:buFont typeface="Gochi Hand"/>
              <a:buNone/>
              <a:defRPr sz="2000">
                <a:latin typeface="Gochi Hand"/>
                <a:ea typeface="Gochi Hand"/>
                <a:cs typeface="Gochi Hand"/>
                <a:sym typeface="Gochi Hand"/>
              </a:defRPr>
            </a:lvl4pPr>
            <a:lvl5pPr lvl="4" algn="ctr" rtl="0">
              <a:spcBef>
                <a:spcPts val="0"/>
              </a:spcBef>
              <a:spcAft>
                <a:spcPts val="0"/>
              </a:spcAft>
              <a:buSzPts val="2000"/>
              <a:buFont typeface="Gochi Hand"/>
              <a:buNone/>
              <a:defRPr sz="2000">
                <a:latin typeface="Gochi Hand"/>
                <a:ea typeface="Gochi Hand"/>
                <a:cs typeface="Gochi Hand"/>
                <a:sym typeface="Gochi Hand"/>
              </a:defRPr>
            </a:lvl5pPr>
            <a:lvl6pPr lvl="5" algn="ctr" rtl="0">
              <a:spcBef>
                <a:spcPts val="0"/>
              </a:spcBef>
              <a:spcAft>
                <a:spcPts val="0"/>
              </a:spcAft>
              <a:buSzPts val="2000"/>
              <a:buFont typeface="Gochi Hand"/>
              <a:buNone/>
              <a:defRPr sz="2000">
                <a:latin typeface="Gochi Hand"/>
                <a:ea typeface="Gochi Hand"/>
                <a:cs typeface="Gochi Hand"/>
                <a:sym typeface="Gochi Hand"/>
              </a:defRPr>
            </a:lvl6pPr>
            <a:lvl7pPr lvl="6" algn="ctr" rtl="0">
              <a:spcBef>
                <a:spcPts val="0"/>
              </a:spcBef>
              <a:spcAft>
                <a:spcPts val="0"/>
              </a:spcAft>
              <a:buSzPts val="2000"/>
              <a:buFont typeface="Gochi Hand"/>
              <a:buNone/>
              <a:defRPr sz="2000">
                <a:latin typeface="Gochi Hand"/>
                <a:ea typeface="Gochi Hand"/>
                <a:cs typeface="Gochi Hand"/>
                <a:sym typeface="Gochi Hand"/>
              </a:defRPr>
            </a:lvl7pPr>
            <a:lvl8pPr lvl="7" algn="ctr" rtl="0">
              <a:spcBef>
                <a:spcPts val="0"/>
              </a:spcBef>
              <a:spcAft>
                <a:spcPts val="0"/>
              </a:spcAft>
              <a:buSzPts val="2000"/>
              <a:buFont typeface="Gochi Hand"/>
              <a:buNone/>
              <a:defRPr sz="2000">
                <a:latin typeface="Gochi Hand"/>
                <a:ea typeface="Gochi Hand"/>
                <a:cs typeface="Gochi Hand"/>
                <a:sym typeface="Gochi Hand"/>
              </a:defRPr>
            </a:lvl8pPr>
            <a:lvl9pPr lvl="8" algn="ctr" rtl="0">
              <a:spcBef>
                <a:spcPts val="0"/>
              </a:spcBef>
              <a:spcAft>
                <a:spcPts val="0"/>
              </a:spcAft>
              <a:buSzPts val="2000"/>
              <a:buFont typeface="Gochi Hand"/>
              <a:buNone/>
              <a:defRPr sz="2000">
                <a:latin typeface="Gochi Hand"/>
                <a:ea typeface="Gochi Hand"/>
                <a:cs typeface="Gochi Hand"/>
                <a:sym typeface="Gochi Hand"/>
              </a:defRPr>
            </a:lvl9pPr>
          </a:lstStyle>
          <a:p>
            <a:endParaRPr dirty="0"/>
          </a:p>
        </p:txBody>
      </p:sp>
      <p:sp>
        <p:nvSpPr>
          <p:cNvPr id="102" name="Google Shape;102;p14"/>
          <p:cNvSpPr txBox="1">
            <a:spLocks noGrp="1"/>
          </p:cNvSpPr>
          <p:nvPr>
            <p:ph type="title" idx="15"/>
          </p:nvPr>
        </p:nvSpPr>
        <p:spPr>
          <a:xfrm>
            <a:off x="720000" y="55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a:solidFill>
                  <a:schemeClr val="lt1"/>
                </a:solidFill>
                <a:latin typeface="Arial" panose="020B0604020202020204" pitchFamily="34" charset="0"/>
                <a:cs typeface="Arial" panose="020B0604020202020204" pitchFamily="34" charset="0"/>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3"/>
        <p:cNvGrpSpPr/>
        <p:nvPr/>
      </p:nvGrpSpPr>
      <p:grpSpPr>
        <a:xfrm>
          <a:off x="0" y="0"/>
          <a:ext cx="0" cy="0"/>
          <a:chOff x="0" y="0"/>
          <a:chExt cx="0" cy="0"/>
        </a:xfrm>
      </p:grpSpPr>
      <p:sp>
        <p:nvSpPr>
          <p:cNvPr id="104" name="Google Shape;10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15"/>
          <p:cNvSpPr txBox="1">
            <a:spLocks noGrp="1"/>
          </p:cNvSpPr>
          <p:nvPr>
            <p:ph type="ctrTitle"/>
          </p:nvPr>
        </p:nvSpPr>
        <p:spPr>
          <a:xfrm>
            <a:off x="732725" y="2335325"/>
            <a:ext cx="5776200" cy="1345800"/>
          </a:xfrm>
          <a:prstGeom prst="rect">
            <a:avLst/>
          </a:prstGeom>
          <a:ln>
            <a:noFill/>
          </a:ln>
        </p:spPr>
        <p:txBody>
          <a:bodyPr spcFirstLastPara="1" wrap="square" lIns="91425" tIns="91425" rIns="91425" bIns="91425" anchor="t" anchorCtr="0">
            <a:noAutofit/>
          </a:bodyPr>
          <a:lstStyle>
            <a:lvl1pPr lvl="0" algn="ctr" rtl="0">
              <a:lnSpc>
                <a:spcPct val="80000"/>
              </a:lnSpc>
              <a:spcBef>
                <a:spcPts val="0"/>
              </a:spcBef>
              <a:spcAft>
                <a:spcPts val="0"/>
              </a:spcAft>
              <a:buClr>
                <a:schemeClr val="lt2"/>
              </a:buClr>
              <a:buSzPts val="5000"/>
              <a:buNone/>
              <a:defRPr>
                <a:latin typeface="Arial" panose="020B0604020202020204" pitchFamily="34" charset="0"/>
                <a:cs typeface="Arial" panose="020B0604020202020204" pitchFamily="34" charset="0"/>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dirty="0"/>
          </a:p>
        </p:txBody>
      </p:sp>
      <p:sp>
        <p:nvSpPr>
          <p:cNvPr id="106" name="Google Shape;106;p15"/>
          <p:cNvSpPr txBox="1">
            <a:spLocks noGrp="1"/>
          </p:cNvSpPr>
          <p:nvPr>
            <p:ph type="title" idx="2" hasCustomPrompt="1"/>
          </p:nvPr>
        </p:nvSpPr>
        <p:spPr>
          <a:xfrm>
            <a:off x="732725" y="530275"/>
            <a:ext cx="1245600" cy="16551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7200"/>
              <a:buNone/>
              <a:defRPr sz="7500" b="1">
                <a:solidFill>
                  <a:schemeClr val="lt2"/>
                </a:solidFill>
                <a:latin typeface="Arial" panose="020B0604020202020204" pitchFamily="34" charset="0"/>
                <a:cs typeface="Arial" panose="020B0604020202020204" pitchFamily="34" charset="0"/>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rPr dirty="0"/>
              <a:t>xx%</a:t>
            </a:r>
          </a:p>
        </p:txBody>
      </p:sp>
      <p:sp>
        <p:nvSpPr>
          <p:cNvPr id="107" name="Google Shape;107;p15"/>
          <p:cNvSpPr txBox="1">
            <a:spLocks noGrp="1"/>
          </p:cNvSpPr>
          <p:nvPr>
            <p:ph type="subTitle" idx="1"/>
          </p:nvPr>
        </p:nvSpPr>
        <p:spPr>
          <a:xfrm>
            <a:off x="718050" y="3856650"/>
            <a:ext cx="7707900" cy="7683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_HEADER_2_1">
    <p:bg>
      <p:bgPr>
        <a:solidFill>
          <a:schemeClr val="accent3"/>
        </a:solidFill>
        <a:effectLst/>
      </p:bgPr>
    </p:bg>
    <p:spTree>
      <p:nvGrpSpPr>
        <p:cNvPr id="1" name="Shape 113"/>
        <p:cNvGrpSpPr/>
        <p:nvPr/>
      </p:nvGrpSpPr>
      <p:grpSpPr>
        <a:xfrm>
          <a:off x="0" y="0"/>
          <a:ext cx="0" cy="0"/>
          <a:chOff x="0" y="0"/>
          <a:chExt cx="0" cy="0"/>
        </a:xfrm>
      </p:grpSpPr>
      <p:sp>
        <p:nvSpPr>
          <p:cNvPr id="114" name="Google Shape;11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17"/>
          <p:cNvSpPr txBox="1">
            <a:spLocks noGrp="1"/>
          </p:cNvSpPr>
          <p:nvPr>
            <p:ph type="ctrTitle"/>
          </p:nvPr>
        </p:nvSpPr>
        <p:spPr>
          <a:xfrm>
            <a:off x="3644275" y="587200"/>
            <a:ext cx="4398300" cy="19614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Clr>
                <a:schemeClr val="lt2"/>
              </a:buClr>
              <a:buSzPts val="5000"/>
              <a:buNone/>
              <a:defRPr>
                <a:latin typeface="Arial" panose="020B0604020202020204" pitchFamily="34" charset="0"/>
                <a:cs typeface="Arial" panose="020B0604020202020204" pitchFamily="34" charset="0"/>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dirty="0"/>
          </a:p>
        </p:txBody>
      </p:sp>
      <p:sp>
        <p:nvSpPr>
          <p:cNvPr id="116" name="Google Shape;116;p17"/>
          <p:cNvSpPr txBox="1">
            <a:spLocks noGrp="1"/>
          </p:cNvSpPr>
          <p:nvPr>
            <p:ph type="title" idx="2" hasCustomPrompt="1"/>
          </p:nvPr>
        </p:nvSpPr>
        <p:spPr>
          <a:xfrm>
            <a:off x="2081575" y="587200"/>
            <a:ext cx="1460700" cy="25971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7500" b="1">
                <a:solidFill>
                  <a:schemeClr val="lt1"/>
                </a:solidFill>
                <a:latin typeface="Arial" panose="020B0604020202020204" pitchFamily="34" charset="0"/>
                <a:cs typeface="Arial" panose="020B0604020202020204" pitchFamily="34" charset="0"/>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rPr dirty="0"/>
              <a:t>xx%</a:t>
            </a:r>
          </a:p>
        </p:txBody>
      </p:sp>
      <p:sp>
        <p:nvSpPr>
          <p:cNvPr id="117" name="Google Shape;117;p17"/>
          <p:cNvSpPr txBox="1">
            <a:spLocks noGrp="1"/>
          </p:cNvSpPr>
          <p:nvPr>
            <p:ph type="subTitle" idx="1"/>
          </p:nvPr>
        </p:nvSpPr>
        <p:spPr>
          <a:xfrm>
            <a:off x="3644275" y="2632975"/>
            <a:ext cx="4398300" cy="5514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5457800" y="3095025"/>
            <a:ext cx="2883000" cy="614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r" rtl="0">
              <a:spcBef>
                <a:spcPts val="0"/>
              </a:spcBef>
              <a:spcAft>
                <a:spcPts val="0"/>
              </a:spcAft>
              <a:buNone/>
              <a:defRPr sz="2800">
                <a:latin typeface="Arial" panose="020B0604020202020204" pitchFamily="34" charset="0"/>
                <a:cs typeface="Arial" panose="020B0604020202020204" pitchFamily="34" charset="0"/>
              </a:defRPr>
            </a:lvl1pPr>
            <a:lvl2pPr lvl="1" algn="r" rtl="0">
              <a:spcBef>
                <a:spcPts val="0"/>
              </a:spcBef>
              <a:spcAft>
                <a:spcPts val="0"/>
              </a:spcAft>
              <a:buNone/>
              <a:defRPr sz="2800"/>
            </a:lvl2pPr>
            <a:lvl3pPr lvl="2" algn="r" rtl="0">
              <a:spcBef>
                <a:spcPts val="0"/>
              </a:spcBef>
              <a:spcAft>
                <a:spcPts val="0"/>
              </a:spcAft>
              <a:buNone/>
              <a:defRPr sz="2800"/>
            </a:lvl3pPr>
            <a:lvl4pPr lvl="3" algn="r" rtl="0">
              <a:spcBef>
                <a:spcPts val="0"/>
              </a:spcBef>
              <a:spcAft>
                <a:spcPts val="0"/>
              </a:spcAft>
              <a:buNone/>
              <a:defRPr sz="2800"/>
            </a:lvl4pPr>
            <a:lvl5pPr lvl="4" algn="r" rtl="0">
              <a:spcBef>
                <a:spcPts val="0"/>
              </a:spcBef>
              <a:spcAft>
                <a:spcPts val="0"/>
              </a:spcAft>
              <a:buNone/>
              <a:defRPr sz="2800"/>
            </a:lvl5pPr>
            <a:lvl6pPr lvl="5" algn="r" rtl="0">
              <a:spcBef>
                <a:spcPts val="0"/>
              </a:spcBef>
              <a:spcAft>
                <a:spcPts val="0"/>
              </a:spcAft>
              <a:buNone/>
              <a:defRPr sz="2800"/>
            </a:lvl6pPr>
            <a:lvl7pPr lvl="6" algn="r" rtl="0">
              <a:spcBef>
                <a:spcPts val="0"/>
              </a:spcBef>
              <a:spcAft>
                <a:spcPts val="0"/>
              </a:spcAft>
              <a:buNone/>
              <a:defRPr sz="2800"/>
            </a:lvl7pPr>
            <a:lvl8pPr lvl="7" algn="r" rtl="0">
              <a:spcBef>
                <a:spcPts val="0"/>
              </a:spcBef>
              <a:spcAft>
                <a:spcPts val="0"/>
              </a:spcAft>
              <a:buNone/>
              <a:defRPr sz="2800"/>
            </a:lvl8pPr>
            <a:lvl9pPr lvl="8" algn="r" rtl="0">
              <a:spcBef>
                <a:spcPts val="0"/>
              </a:spcBef>
              <a:spcAft>
                <a:spcPts val="0"/>
              </a:spcAft>
              <a:buNone/>
              <a:defRPr sz="2800"/>
            </a:lvl9pPr>
          </a:lstStyle>
          <a:p>
            <a:endParaRPr dirty="0"/>
          </a:p>
        </p:txBody>
      </p:sp>
      <p:sp>
        <p:nvSpPr>
          <p:cNvPr id="135" name="Google Shape;135;p20"/>
          <p:cNvSpPr txBox="1">
            <a:spLocks noGrp="1"/>
          </p:cNvSpPr>
          <p:nvPr>
            <p:ph type="subTitle" idx="1"/>
          </p:nvPr>
        </p:nvSpPr>
        <p:spPr>
          <a:xfrm>
            <a:off x="4488800" y="1639175"/>
            <a:ext cx="3852000" cy="898200"/>
          </a:xfrm>
          <a:prstGeom prst="rect">
            <a:avLst/>
          </a:prstGeom>
          <a:noFill/>
        </p:spPr>
        <p:txBody>
          <a:bodyPr spcFirstLastPara="1" wrap="square" lIns="91425" tIns="91425" rIns="91425" bIns="91425" anchor="ctr" anchorCtr="0">
            <a:noAutofit/>
          </a:bodyPr>
          <a:lstStyle>
            <a:lvl1pPr marR="38100" lvl="0" algn="r" rtl="0">
              <a:lnSpc>
                <a:spcPct val="100000"/>
              </a:lnSpc>
              <a:spcBef>
                <a:spcPts val="0"/>
              </a:spcBef>
              <a:spcAft>
                <a:spcPts val="0"/>
              </a:spcAft>
              <a:buClr>
                <a:schemeClr val="hlink"/>
              </a:buClr>
              <a:buSzPts val="1800"/>
              <a:buNone/>
              <a:defRPr sz="2000">
                <a:solidFill>
                  <a:schemeClr val="hlink"/>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36" name="Google Shape;136;p20"/>
          <p:cNvSpPr/>
          <p:nvPr/>
        </p:nvSpPr>
        <p:spPr>
          <a:xfrm>
            <a:off x="0" y="0"/>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0" y="4837175"/>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CUSTOM_3_1">
    <p:bg>
      <p:bgPr>
        <a:solidFill>
          <a:schemeClr val="accent3"/>
        </a:solidFill>
        <a:effectLst/>
      </p:bgPr>
    </p:bg>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2032650" y="3419125"/>
            <a:ext cx="5078700" cy="6714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None/>
              <a:defRPr sz="3400">
                <a:latin typeface="Arial" panose="020B0604020202020204" pitchFamily="34" charset="0"/>
                <a:cs typeface="Arial" panose="020B0604020202020204" pitchFamily="34" charset="0"/>
              </a:defRPr>
            </a:lvl1pPr>
            <a:lvl2pPr lvl="1" algn="ctr" rtl="0">
              <a:spcBef>
                <a:spcPts val="0"/>
              </a:spcBef>
              <a:spcAft>
                <a:spcPts val="0"/>
              </a:spcAft>
              <a:buNone/>
              <a:defRPr sz="3400"/>
            </a:lvl2pPr>
            <a:lvl3pPr lvl="2" algn="ctr" rtl="0">
              <a:spcBef>
                <a:spcPts val="0"/>
              </a:spcBef>
              <a:spcAft>
                <a:spcPts val="0"/>
              </a:spcAft>
              <a:buNone/>
              <a:defRPr sz="3400"/>
            </a:lvl3pPr>
            <a:lvl4pPr lvl="3" algn="ctr" rtl="0">
              <a:spcBef>
                <a:spcPts val="0"/>
              </a:spcBef>
              <a:spcAft>
                <a:spcPts val="0"/>
              </a:spcAft>
              <a:buNone/>
              <a:defRPr sz="3400"/>
            </a:lvl4pPr>
            <a:lvl5pPr lvl="4" algn="ctr" rtl="0">
              <a:spcBef>
                <a:spcPts val="0"/>
              </a:spcBef>
              <a:spcAft>
                <a:spcPts val="0"/>
              </a:spcAft>
              <a:buNone/>
              <a:defRPr sz="3400"/>
            </a:lvl5pPr>
            <a:lvl6pPr lvl="5" algn="ctr" rtl="0">
              <a:spcBef>
                <a:spcPts val="0"/>
              </a:spcBef>
              <a:spcAft>
                <a:spcPts val="0"/>
              </a:spcAft>
              <a:buNone/>
              <a:defRPr sz="3400"/>
            </a:lvl6pPr>
            <a:lvl7pPr lvl="6" algn="ctr" rtl="0">
              <a:spcBef>
                <a:spcPts val="0"/>
              </a:spcBef>
              <a:spcAft>
                <a:spcPts val="0"/>
              </a:spcAft>
              <a:buNone/>
              <a:defRPr sz="3400"/>
            </a:lvl7pPr>
            <a:lvl8pPr lvl="7" algn="ctr" rtl="0">
              <a:spcBef>
                <a:spcPts val="0"/>
              </a:spcBef>
              <a:spcAft>
                <a:spcPts val="0"/>
              </a:spcAft>
              <a:buNone/>
              <a:defRPr sz="3400"/>
            </a:lvl8pPr>
            <a:lvl9pPr lvl="8" algn="ctr" rtl="0">
              <a:spcBef>
                <a:spcPts val="0"/>
              </a:spcBef>
              <a:spcAft>
                <a:spcPts val="0"/>
              </a:spcAft>
              <a:buNone/>
              <a:defRPr sz="3400"/>
            </a:lvl9pPr>
          </a:lstStyle>
          <a:p>
            <a:endParaRPr dirty="0"/>
          </a:p>
        </p:txBody>
      </p:sp>
      <p:sp>
        <p:nvSpPr>
          <p:cNvPr id="140" name="Google Shape;140;p21"/>
          <p:cNvSpPr txBox="1">
            <a:spLocks noGrp="1"/>
          </p:cNvSpPr>
          <p:nvPr>
            <p:ph type="subTitle" idx="1"/>
          </p:nvPr>
        </p:nvSpPr>
        <p:spPr>
          <a:xfrm>
            <a:off x="2032650" y="1052825"/>
            <a:ext cx="5078700" cy="22914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hlink"/>
              </a:buClr>
              <a:buSzPts val="1800"/>
              <a:buNone/>
              <a:defRPr sz="2400">
                <a:solidFill>
                  <a:schemeClr val="hlink"/>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41" name="Google Shape;141;p21"/>
          <p:cNvSpPr/>
          <p:nvPr/>
        </p:nvSpPr>
        <p:spPr>
          <a:xfrm>
            <a:off x="0" y="0"/>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p:nvPr/>
        </p:nvSpPr>
        <p:spPr>
          <a:xfrm>
            <a:off x="0" y="4837175"/>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_ONLY_1_1">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1628175" y="1690050"/>
            <a:ext cx="17361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0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dirty="0"/>
          </a:p>
        </p:txBody>
      </p:sp>
      <p:sp>
        <p:nvSpPr>
          <p:cNvPr id="145" name="Google Shape;145;p22"/>
          <p:cNvSpPr txBox="1">
            <a:spLocks noGrp="1"/>
          </p:cNvSpPr>
          <p:nvPr>
            <p:ph type="subTitle" idx="1"/>
          </p:nvPr>
        </p:nvSpPr>
        <p:spPr>
          <a:xfrm>
            <a:off x="3480375" y="1690050"/>
            <a:ext cx="17361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46" name="Google Shape;146;p22"/>
          <p:cNvSpPr txBox="1">
            <a:spLocks noGrp="1"/>
          </p:cNvSpPr>
          <p:nvPr>
            <p:ph type="title" idx="2"/>
          </p:nvPr>
        </p:nvSpPr>
        <p:spPr>
          <a:xfrm>
            <a:off x="1628100" y="3575800"/>
            <a:ext cx="17361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0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dirty="0"/>
          </a:p>
        </p:txBody>
      </p:sp>
      <p:sp>
        <p:nvSpPr>
          <p:cNvPr id="147" name="Google Shape;147;p22"/>
          <p:cNvSpPr txBox="1">
            <a:spLocks noGrp="1"/>
          </p:cNvSpPr>
          <p:nvPr>
            <p:ph type="subTitle" idx="3"/>
          </p:nvPr>
        </p:nvSpPr>
        <p:spPr>
          <a:xfrm>
            <a:off x="3480275" y="3575800"/>
            <a:ext cx="17361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48" name="Google Shape;148;p22"/>
          <p:cNvSpPr txBox="1">
            <a:spLocks noGrp="1"/>
          </p:cNvSpPr>
          <p:nvPr>
            <p:ph type="title" idx="4"/>
          </p:nvPr>
        </p:nvSpPr>
        <p:spPr>
          <a:xfrm flipH="1">
            <a:off x="1628175" y="2632925"/>
            <a:ext cx="17361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0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dirty="0"/>
          </a:p>
        </p:txBody>
      </p:sp>
      <p:sp>
        <p:nvSpPr>
          <p:cNvPr id="149" name="Google Shape;149;p22"/>
          <p:cNvSpPr txBox="1">
            <a:spLocks noGrp="1"/>
          </p:cNvSpPr>
          <p:nvPr>
            <p:ph type="subTitle" idx="5"/>
          </p:nvPr>
        </p:nvSpPr>
        <p:spPr>
          <a:xfrm flipH="1">
            <a:off x="3480225" y="2632925"/>
            <a:ext cx="17361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50" name="Google Shape;150;p22"/>
          <p:cNvSpPr/>
          <p:nvPr/>
        </p:nvSpPr>
        <p:spPr>
          <a:xfrm>
            <a:off x="0" y="0"/>
            <a:ext cx="9144000" cy="330900"/>
          </a:xfrm>
          <a:prstGeom prst="rect">
            <a:avLst/>
          </a:prstGeom>
          <a:solidFill>
            <a:schemeClr val="accent5"/>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a:off x="0" y="4837175"/>
            <a:ext cx="9144000" cy="330900"/>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txBox="1">
            <a:spLocks noGrp="1"/>
          </p:cNvSpPr>
          <p:nvPr>
            <p:ph type="title" idx="6"/>
          </p:nvPr>
        </p:nvSpPr>
        <p:spPr>
          <a:xfrm>
            <a:off x="723975" y="554900"/>
            <a:ext cx="7699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1">
  <p:cSld name="TITLE_ONLY_1_2">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3702425" y="3199900"/>
            <a:ext cx="17316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165" name="Google Shape;165;p24"/>
          <p:cNvSpPr txBox="1">
            <a:spLocks noGrp="1"/>
          </p:cNvSpPr>
          <p:nvPr>
            <p:ph type="title" idx="2"/>
          </p:nvPr>
        </p:nvSpPr>
        <p:spPr>
          <a:xfrm>
            <a:off x="6310713" y="3199900"/>
            <a:ext cx="17316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166" name="Google Shape;166;p24"/>
          <p:cNvSpPr txBox="1">
            <a:spLocks noGrp="1"/>
          </p:cNvSpPr>
          <p:nvPr>
            <p:ph type="subTitle" idx="1"/>
          </p:nvPr>
        </p:nvSpPr>
        <p:spPr>
          <a:xfrm>
            <a:off x="1101150" y="3744025"/>
            <a:ext cx="1731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67" name="Google Shape;167;p24"/>
          <p:cNvSpPr txBox="1">
            <a:spLocks noGrp="1"/>
          </p:cNvSpPr>
          <p:nvPr>
            <p:ph type="title" idx="3"/>
          </p:nvPr>
        </p:nvSpPr>
        <p:spPr>
          <a:xfrm>
            <a:off x="1101000" y="3199975"/>
            <a:ext cx="17316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168" name="Google Shape;168;p24"/>
          <p:cNvSpPr txBox="1">
            <a:spLocks noGrp="1"/>
          </p:cNvSpPr>
          <p:nvPr>
            <p:ph type="title" idx="4" hasCustomPrompt="1"/>
          </p:nvPr>
        </p:nvSpPr>
        <p:spPr>
          <a:xfrm>
            <a:off x="6519550" y="2051875"/>
            <a:ext cx="13119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5000">
                <a:latin typeface="Arial" panose="020B0604020202020204" pitchFamily="34" charset="0"/>
                <a:cs typeface="Arial" panose="020B0604020202020204" pitchFamily="34" charset="0"/>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rPr dirty="0"/>
              <a:t>xx%</a:t>
            </a:r>
          </a:p>
        </p:txBody>
      </p:sp>
      <p:sp>
        <p:nvSpPr>
          <p:cNvPr id="169" name="Google Shape;169;p24"/>
          <p:cNvSpPr txBox="1">
            <a:spLocks noGrp="1"/>
          </p:cNvSpPr>
          <p:nvPr>
            <p:ph type="subTitle" idx="5"/>
          </p:nvPr>
        </p:nvSpPr>
        <p:spPr>
          <a:xfrm>
            <a:off x="6310725" y="3744025"/>
            <a:ext cx="1731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70" name="Google Shape;170;p24"/>
          <p:cNvSpPr txBox="1">
            <a:spLocks noGrp="1"/>
          </p:cNvSpPr>
          <p:nvPr>
            <p:ph type="title" idx="6" hasCustomPrompt="1"/>
          </p:nvPr>
        </p:nvSpPr>
        <p:spPr>
          <a:xfrm>
            <a:off x="1304725" y="2076651"/>
            <a:ext cx="13119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5000">
                <a:latin typeface="Arial" panose="020B0604020202020204" pitchFamily="34" charset="0"/>
                <a:cs typeface="Arial" panose="020B0604020202020204" pitchFamily="34" charset="0"/>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rPr dirty="0"/>
              <a:t>xx%</a:t>
            </a:r>
          </a:p>
        </p:txBody>
      </p:sp>
      <p:sp>
        <p:nvSpPr>
          <p:cNvPr id="171" name="Google Shape;171;p24"/>
          <p:cNvSpPr txBox="1">
            <a:spLocks noGrp="1"/>
          </p:cNvSpPr>
          <p:nvPr>
            <p:ph type="title" idx="7" hasCustomPrompt="1"/>
          </p:nvPr>
        </p:nvSpPr>
        <p:spPr>
          <a:xfrm>
            <a:off x="3913075" y="2051875"/>
            <a:ext cx="13119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5000">
                <a:latin typeface="Arial" panose="020B0604020202020204" pitchFamily="34" charset="0"/>
                <a:cs typeface="Arial" panose="020B0604020202020204" pitchFamily="34" charset="0"/>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rPr dirty="0"/>
              <a:t>xx%</a:t>
            </a:r>
          </a:p>
        </p:txBody>
      </p:sp>
      <p:sp>
        <p:nvSpPr>
          <p:cNvPr id="172" name="Google Shape;172;p24"/>
          <p:cNvSpPr txBox="1">
            <a:spLocks noGrp="1"/>
          </p:cNvSpPr>
          <p:nvPr>
            <p:ph type="subTitle" idx="8"/>
          </p:nvPr>
        </p:nvSpPr>
        <p:spPr>
          <a:xfrm>
            <a:off x="3702425" y="3744025"/>
            <a:ext cx="1731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73" name="Google Shape;173;p24"/>
          <p:cNvSpPr/>
          <p:nvPr/>
        </p:nvSpPr>
        <p:spPr>
          <a:xfrm>
            <a:off x="0" y="0"/>
            <a:ext cx="9144000" cy="330900"/>
          </a:xfrm>
          <a:prstGeom prst="rect">
            <a:avLst/>
          </a:prstGeom>
          <a:solidFill>
            <a:schemeClr val="accent5"/>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0" y="4837175"/>
            <a:ext cx="9144000" cy="330900"/>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txBox="1">
            <a:spLocks noGrp="1"/>
          </p:cNvSpPr>
          <p:nvPr>
            <p:ph type="title" idx="9"/>
          </p:nvPr>
        </p:nvSpPr>
        <p:spPr>
          <a:xfrm>
            <a:off x="720000" y="55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2">
  <p:cSld name="TITLE_ONLY_1_2_1">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4494288" y="2659982"/>
            <a:ext cx="1731600" cy="5943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178" name="Google Shape;178;p25"/>
          <p:cNvSpPr txBox="1">
            <a:spLocks noGrp="1"/>
          </p:cNvSpPr>
          <p:nvPr>
            <p:ph type="title" idx="2"/>
          </p:nvPr>
        </p:nvSpPr>
        <p:spPr>
          <a:xfrm>
            <a:off x="4494275" y="3809319"/>
            <a:ext cx="1731600" cy="5943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179" name="Google Shape;179;p25"/>
          <p:cNvSpPr txBox="1">
            <a:spLocks noGrp="1"/>
          </p:cNvSpPr>
          <p:nvPr>
            <p:ph type="subTitle" idx="1"/>
          </p:nvPr>
        </p:nvSpPr>
        <p:spPr>
          <a:xfrm>
            <a:off x="6225888" y="1521494"/>
            <a:ext cx="16338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80" name="Google Shape;180;p25"/>
          <p:cNvSpPr txBox="1">
            <a:spLocks noGrp="1"/>
          </p:cNvSpPr>
          <p:nvPr>
            <p:ph type="title" idx="3"/>
          </p:nvPr>
        </p:nvSpPr>
        <p:spPr>
          <a:xfrm>
            <a:off x="4494288" y="1521494"/>
            <a:ext cx="1731600" cy="5943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181" name="Google Shape;181;p25"/>
          <p:cNvSpPr txBox="1">
            <a:spLocks noGrp="1"/>
          </p:cNvSpPr>
          <p:nvPr>
            <p:ph type="title" idx="4" hasCustomPrompt="1"/>
          </p:nvPr>
        </p:nvSpPr>
        <p:spPr>
          <a:xfrm>
            <a:off x="1987400" y="3807669"/>
            <a:ext cx="812100" cy="5976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2500">
                <a:latin typeface="Arial" panose="020B0604020202020204" pitchFamily="34" charset="0"/>
                <a:cs typeface="Arial" panose="020B0604020202020204" pitchFamily="34" charset="0"/>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rPr dirty="0"/>
              <a:t>xx%</a:t>
            </a:r>
          </a:p>
        </p:txBody>
      </p:sp>
      <p:sp>
        <p:nvSpPr>
          <p:cNvPr id="182" name="Google Shape;182;p25"/>
          <p:cNvSpPr txBox="1">
            <a:spLocks noGrp="1"/>
          </p:cNvSpPr>
          <p:nvPr>
            <p:ph type="subTitle" idx="5"/>
          </p:nvPr>
        </p:nvSpPr>
        <p:spPr>
          <a:xfrm>
            <a:off x="6225888" y="3809319"/>
            <a:ext cx="16338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83" name="Google Shape;183;p25"/>
          <p:cNvSpPr txBox="1">
            <a:spLocks noGrp="1"/>
          </p:cNvSpPr>
          <p:nvPr>
            <p:ph type="title" idx="6" hasCustomPrompt="1"/>
          </p:nvPr>
        </p:nvSpPr>
        <p:spPr>
          <a:xfrm>
            <a:off x="1987400" y="1521494"/>
            <a:ext cx="812100" cy="5943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2500">
                <a:latin typeface="Arial" panose="020B0604020202020204" pitchFamily="34" charset="0"/>
                <a:cs typeface="Arial" panose="020B0604020202020204" pitchFamily="34" charset="0"/>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rPr dirty="0"/>
              <a:t>xx%</a:t>
            </a:r>
          </a:p>
        </p:txBody>
      </p:sp>
      <p:sp>
        <p:nvSpPr>
          <p:cNvPr id="184" name="Google Shape;184;p25"/>
          <p:cNvSpPr txBox="1">
            <a:spLocks noGrp="1"/>
          </p:cNvSpPr>
          <p:nvPr>
            <p:ph type="title" idx="7" hasCustomPrompt="1"/>
          </p:nvPr>
        </p:nvSpPr>
        <p:spPr>
          <a:xfrm>
            <a:off x="1987400" y="2658332"/>
            <a:ext cx="812100" cy="5976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2500">
                <a:latin typeface="Arial" panose="020B0604020202020204" pitchFamily="34" charset="0"/>
                <a:cs typeface="Arial" panose="020B0604020202020204" pitchFamily="34" charset="0"/>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rPr dirty="0"/>
              <a:t>xx%</a:t>
            </a:r>
          </a:p>
        </p:txBody>
      </p:sp>
      <p:sp>
        <p:nvSpPr>
          <p:cNvPr id="185" name="Google Shape;185;p25"/>
          <p:cNvSpPr txBox="1">
            <a:spLocks noGrp="1"/>
          </p:cNvSpPr>
          <p:nvPr>
            <p:ph type="subTitle" idx="8"/>
          </p:nvPr>
        </p:nvSpPr>
        <p:spPr>
          <a:xfrm>
            <a:off x="6225888" y="2659982"/>
            <a:ext cx="16338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86" name="Google Shape;186;p25"/>
          <p:cNvSpPr txBox="1">
            <a:spLocks noGrp="1"/>
          </p:cNvSpPr>
          <p:nvPr>
            <p:ph type="title" idx="9"/>
          </p:nvPr>
        </p:nvSpPr>
        <p:spPr>
          <a:xfrm>
            <a:off x="720000" y="55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87" name="Google Shape;187;p25"/>
          <p:cNvSpPr/>
          <p:nvPr/>
        </p:nvSpPr>
        <p:spPr>
          <a:xfrm>
            <a:off x="0" y="0"/>
            <a:ext cx="9144000" cy="330900"/>
          </a:xfrm>
          <a:prstGeom prst="rect">
            <a:avLst/>
          </a:prstGeom>
          <a:solidFill>
            <a:schemeClr val="accent1"/>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p:nvPr/>
        </p:nvSpPr>
        <p:spPr>
          <a:xfrm>
            <a:off x="0" y="4837175"/>
            <a:ext cx="9144000" cy="330900"/>
          </a:xfrm>
          <a:prstGeom prst="rect">
            <a:avLst/>
          </a:prstGeom>
          <a:solidFill>
            <a:schemeClr val="accent6"/>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TITLE_ONLY_1_3">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718050" y="528525"/>
            <a:ext cx="7707900" cy="626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91" name="Google Shape;191;p26"/>
          <p:cNvSpPr txBox="1">
            <a:spLocks noGrp="1"/>
          </p:cNvSpPr>
          <p:nvPr>
            <p:ph type="title" idx="2"/>
          </p:nvPr>
        </p:nvSpPr>
        <p:spPr>
          <a:xfrm>
            <a:off x="996875" y="1623925"/>
            <a:ext cx="19038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192" name="Google Shape;192;p26"/>
          <p:cNvSpPr txBox="1">
            <a:spLocks noGrp="1"/>
          </p:cNvSpPr>
          <p:nvPr>
            <p:ph type="subTitle" idx="1"/>
          </p:nvPr>
        </p:nvSpPr>
        <p:spPr>
          <a:xfrm>
            <a:off x="996729" y="2240621"/>
            <a:ext cx="1903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dirty="0"/>
          </a:p>
        </p:txBody>
      </p:sp>
      <p:sp>
        <p:nvSpPr>
          <p:cNvPr id="193" name="Google Shape;193;p26"/>
          <p:cNvSpPr txBox="1">
            <a:spLocks noGrp="1"/>
          </p:cNvSpPr>
          <p:nvPr>
            <p:ph type="title" idx="3"/>
          </p:nvPr>
        </p:nvSpPr>
        <p:spPr>
          <a:xfrm>
            <a:off x="3620100" y="1623925"/>
            <a:ext cx="19038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194" name="Google Shape;194;p26"/>
          <p:cNvSpPr txBox="1">
            <a:spLocks noGrp="1"/>
          </p:cNvSpPr>
          <p:nvPr>
            <p:ph type="subTitle" idx="4"/>
          </p:nvPr>
        </p:nvSpPr>
        <p:spPr>
          <a:xfrm>
            <a:off x="3620101" y="2240621"/>
            <a:ext cx="1903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95" name="Google Shape;195;p26"/>
          <p:cNvSpPr txBox="1">
            <a:spLocks noGrp="1"/>
          </p:cNvSpPr>
          <p:nvPr>
            <p:ph type="title" idx="5"/>
          </p:nvPr>
        </p:nvSpPr>
        <p:spPr>
          <a:xfrm>
            <a:off x="6243475" y="1623900"/>
            <a:ext cx="19038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196" name="Google Shape;196;p26"/>
          <p:cNvSpPr txBox="1">
            <a:spLocks noGrp="1"/>
          </p:cNvSpPr>
          <p:nvPr>
            <p:ph type="subTitle" idx="6"/>
          </p:nvPr>
        </p:nvSpPr>
        <p:spPr>
          <a:xfrm>
            <a:off x="6243475" y="2240621"/>
            <a:ext cx="1903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dirty="0"/>
          </a:p>
        </p:txBody>
      </p:sp>
      <p:sp>
        <p:nvSpPr>
          <p:cNvPr id="197" name="Google Shape;197;p26"/>
          <p:cNvSpPr txBox="1">
            <a:spLocks noGrp="1"/>
          </p:cNvSpPr>
          <p:nvPr>
            <p:ph type="title" idx="7"/>
          </p:nvPr>
        </p:nvSpPr>
        <p:spPr>
          <a:xfrm>
            <a:off x="996800" y="3166275"/>
            <a:ext cx="19038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198" name="Google Shape;198;p26"/>
          <p:cNvSpPr txBox="1">
            <a:spLocks noGrp="1"/>
          </p:cNvSpPr>
          <p:nvPr>
            <p:ph type="subTitle" idx="8"/>
          </p:nvPr>
        </p:nvSpPr>
        <p:spPr>
          <a:xfrm>
            <a:off x="996804" y="3780075"/>
            <a:ext cx="1903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99" name="Google Shape;199;p26"/>
          <p:cNvSpPr txBox="1">
            <a:spLocks noGrp="1"/>
          </p:cNvSpPr>
          <p:nvPr>
            <p:ph type="title" idx="9"/>
          </p:nvPr>
        </p:nvSpPr>
        <p:spPr>
          <a:xfrm>
            <a:off x="3620025" y="3166275"/>
            <a:ext cx="19038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200" name="Google Shape;200;p26"/>
          <p:cNvSpPr txBox="1">
            <a:spLocks noGrp="1"/>
          </p:cNvSpPr>
          <p:nvPr>
            <p:ph type="subTitle" idx="13"/>
          </p:nvPr>
        </p:nvSpPr>
        <p:spPr>
          <a:xfrm>
            <a:off x="3620026" y="3780075"/>
            <a:ext cx="1903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dirty="0"/>
          </a:p>
        </p:txBody>
      </p:sp>
      <p:sp>
        <p:nvSpPr>
          <p:cNvPr id="201" name="Google Shape;201;p26"/>
          <p:cNvSpPr txBox="1">
            <a:spLocks noGrp="1"/>
          </p:cNvSpPr>
          <p:nvPr>
            <p:ph type="title" idx="14"/>
          </p:nvPr>
        </p:nvSpPr>
        <p:spPr>
          <a:xfrm>
            <a:off x="6243400" y="3166275"/>
            <a:ext cx="19038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202" name="Google Shape;202;p26"/>
          <p:cNvSpPr txBox="1">
            <a:spLocks noGrp="1"/>
          </p:cNvSpPr>
          <p:nvPr>
            <p:ph type="subTitle" idx="15"/>
          </p:nvPr>
        </p:nvSpPr>
        <p:spPr>
          <a:xfrm>
            <a:off x="6243400" y="3780075"/>
            <a:ext cx="1903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203" name="Google Shape;203;p26"/>
          <p:cNvSpPr/>
          <p:nvPr/>
        </p:nvSpPr>
        <p:spPr>
          <a:xfrm>
            <a:off x="0" y="0"/>
            <a:ext cx="9144000" cy="330900"/>
          </a:xfrm>
          <a:prstGeom prst="rect">
            <a:avLst/>
          </a:prstGeom>
          <a:solidFill>
            <a:schemeClr val="accent5"/>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0" y="4837175"/>
            <a:ext cx="9144000" cy="330900"/>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3"/>
          <p:cNvSpPr txBox="1">
            <a:spLocks noGrp="1"/>
          </p:cNvSpPr>
          <p:nvPr>
            <p:ph type="ctrTitle"/>
          </p:nvPr>
        </p:nvSpPr>
        <p:spPr>
          <a:xfrm>
            <a:off x="2646975" y="2358100"/>
            <a:ext cx="5781000" cy="1333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5000"/>
              <a:buNone/>
              <a:defRPr>
                <a:latin typeface="Arial" panose="020B0604020202020204" pitchFamily="34" charset="0"/>
                <a:cs typeface="Arial" panose="020B0604020202020204" pitchFamily="34" charset="0"/>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dirty="0"/>
          </a:p>
        </p:txBody>
      </p:sp>
      <p:sp>
        <p:nvSpPr>
          <p:cNvPr id="18" name="Google Shape;18;p3"/>
          <p:cNvSpPr txBox="1">
            <a:spLocks noGrp="1"/>
          </p:cNvSpPr>
          <p:nvPr>
            <p:ph type="title" idx="2" hasCustomPrompt="1"/>
          </p:nvPr>
        </p:nvSpPr>
        <p:spPr>
          <a:xfrm>
            <a:off x="7182350" y="533275"/>
            <a:ext cx="1245600" cy="16584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7200"/>
              <a:buNone/>
              <a:defRPr sz="7500" b="1">
                <a:solidFill>
                  <a:schemeClr val="lt2"/>
                </a:solidFill>
                <a:latin typeface="Arial" panose="020B0604020202020204" pitchFamily="34" charset="0"/>
                <a:cs typeface="Arial" panose="020B0604020202020204" pitchFamily="34" charset="0"/>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rPr dirty="0"/>
              <a:t>xx%</a:t>
            </a:r>
          </a:p>
        </p:txBody>
      </p:sp>
      <p:sp>
        <p:nvSpPr>
          <p:cNvPr id="19" name="Google Shape;19;p3"/>
          <p:cNvSpPr txBox="1">
            <a:spLocks noGrp="1"/>
          </p:cNvSpPr>
          <p:nvPr>
            <p:ph type="subTitle" idx="1"/>
          </p:nvPr>
        </p:nvSpPr>
        <p:spPr>
          <a:xfrm>
            <a:off x="2646975" y="3832675"/>
            <a:ext cx="5781000" cy="7683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3">
  <p:cSld name="TITLE_ONLY_1_1_2_1">
    <p:bg>
      <p:bgPr>
        <a:solidFill>
          <a:schemeClr val="accent1"/>
        </a:solidFill>
        <a:effectLst/>
      </p:bgPr>
    </p:bg>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722375" y="1943913"/>
            <a:ext cx="2336400" cy="6633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0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dirty="0"/>
          </a:p>
        </p:txBody>
      </p:sp>
      <p:sp>
        <p:nvSpPr>
          <p:cNvPr id="233" name="Google Shape;233;p29"/>
          <p:cNvSpPr txBox="1">
            <a:spLocks noGrp="1"/>
          </p:cNvSpPr>
          <p:nvPr>
            <p:ph type="subTitle" idx="1"/>
          </p:nvPr>
        </p:nvSpPr>
        <p:spPr>
          <a:xfrm>
            <a:off x="722375" y="2655391"/>
            <a:ext cx="2336400" cy="544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234" name="Google Shape;234;p29"/>
          <p:cNvSpPr txBox="1">
            <a:spLocks noGrp="1"/>
          </p:cNvSpPr>
          <p:nvPr>
            <p:ph type="title" idx="2"/>
          </p:nvPr>
        </p:nvSpPr>
        <p:spPr>
          <a:xfrm>
            <a:off x="3404985" y="2607228"/>
            <a:ext cx="2336400" cy="6633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0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dirty="0"/>
          </a:p>
        </p:txBody>
      </p:sp>
      <p:sp>
        <p:nvSpPr>
          <p:cNvPr id="235" name="Google Shape;235;p29"/>
          <p:cNvSpPr txBox="1">
            <a:spLocks noGrp="1"/>
          </p:cNvSpPr>
          <p:nvPr>
            <p:ph type="subTitle" idx="3"/>
          </p:nvPr>
        </p:nvSpPr>
        <p:spPr>
          <a:xfrm>
            <a:off x="3404985" y="3325550"/>
            <a:ext cx="2336400" cy="544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236" name="Google Shape;236;p29"/>
          <p:cNvSpPr txBox="1">
            <a:spLocks noGrp="1"/>
          </p:cNvSpPr>
          <p:nvPr>
            <p:ph type="title" idx="4"/>
          </p:nvPr>
        </p:nvSpPr>
        <p:spPr>
          <a:xfrm>
            <a:off x="6087603" y="3270513"/>
            <a:ext cx="2336400" cy="6633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000"/>
              <a:buNone/>
              <a:defRPr sz="2000">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dirty="0"/>
          </a:p>
        </p:txBody>
      </p:sp>
      <p:sp>
        <p:nvSpPr>
          <p:cNvPr id="237" name="Google Shape;237;p29"/>
          <p:cNvSpPr txBox="1">
            <a:spLocks noGrp="1"/>
          </p:cNvSpPr>
          <p:nvPr>
            <p:ph type="subTitle" idx="5"/>
          </p:nvPr>
        </p:nvSpPr>
        <p:spPr>
          <a:xfrm>
            <a:off x="6070353" y="3981991"/>
            <a:ext cx="2336400" cy="544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238" name="Google Shape;238;p29"/>
          <p:cNvSpPr txBox="1">
            <a:spLocks noGrp="1"/>
          </p:cNvSpPr>
          <p:nvPr>
            <p:ph type="title" idx="6"/>
          </p:nvPr>
        </p:nvSpPr>
        <p:spPr>
          <a:xfrm>
            <a:off x="720000" y="55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39" name="Google Shape;239;p29"/>
          <p:cNvSpPr/>
          <p:nvPr/>
        </p:nvSpPr>
        <p:spPr>
          <a:xfrm>
            <a:off x="0" y="0"/>
            <a:ext cx="9144000" cy="330900"/>
          </a:xfrm>
          <a:prstGeom prst="rect">
            <a:avLst/>
          </a:prstGeom>
          <a:solidFill>
            <a:schemeClr val="l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0" y="4837175"/>
            <a:ext cx="9144000" cy="330900"/>
          </a:xfrm>
          <a:prstGeom prst="rect">
            <a:avLst/>
          </a:prstGeom>
          <a:solidFill>
            <a:schemeClr val="l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
  <p:cSld name="CUSTOM_9">
    <p:spTree>
      <p:nvGrpSpPr>
        <p:cNvPr id="1" name="Shape 241"/>
        <p:cNvGrpSpPr/>
        <p:nvPr/>
      </p:nvGrpSpPr>
      <p:grpSpPr>
        <a:xfrm>
          <a:off x="0" y="0"/>
          <a:ext cx="0" cy="0"/>
          <a:chOff x="0" y="0"/>
          <a:chExt cx="0" cy="0"/>
        </a:xfrm>
      </p:grpSpPr>
      <p:sp>
        <p:nvSpPr>
          <p:cNvPr id="242" name="Google Shape;242;p30"/>
          <p:cNvSpPr txBox="1">
            <a:spLocks noGrp="1"/>
          </p:cNvSpPr>
          <p:nvPr>
            <p:ph type="title"/>
          </p:nvPr>
        </p:nvSpPr>
        <p:spPr>
          <a:xfrm>
            <a:off x="1186775" y="1549313"/>
            <a:ext cx="23205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3" name="Google Shape;243;p30"/>
          <p:cNvSpPr txBox="1">
            <a:spLocks noGrp="1"/>
          </p:cNvSpPr>
          <p:nvPr>
            <p:ph type="subTitle" idx="1"/>
          </p:nvPr>
        </p:nvSpPr>
        <p:spPr>
          <a:xfrm>
            <a:off x="1186776" y="2166012"/>
            <a:ext cx="23205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44" name="Google Shape;244;p30"/>
          <p:cNvSpPr txBox="1">
            <a:spLocks noGrp="1"/>
          </p:cNvSpPr>
          <p:nvPr>
            <p:ph type="title" idx="2"/>
          </p:nvPr>
        </p:nvSpPr>
        <p:spPr>
          <a:xfrm>
            <a:off x="1186900" y="3138550"/>
            <a:ext cx="23205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5" name="Google Shape;245;p30"/>
          <p:cNvSpPr txBox="1">
            <a:spLocks noGrp="1"/>
          </p:cNvSpPr>
          <p:nvPr>
            <p:ph type="subTitle" idx="3"/>
          </p:nvPr>
        </p:nvSpPr>
        <p:spPr>
          <a:xfrm>
            <a:off x="1186775" y="3755200"/>
            <a:ext cx="23205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46" name="Google Shape;246;p30"/>
          <p:cNvSpPr txBox="1">
            <a:spLocks noGrp="1"/>
          </p:cNvSpPr>
          <p:nvPr>
            <p:ph type="title" idx="4"/>
          </p:nvPr>
        </p:nvSpPr>
        <p:spPr>
          <a:xfrm>
            <a:off x="5636725" y="1549326"/>
            <a:ext cx="23205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7" name="Google Shape;247;p30"/>
          <p:cNvSpPr txBox="1">
            <a:spLocks noGrp="1"/>
          </p:cNvSpPr>
          <p:nvPr>
            <p:ph type="subTitle" idx="5"/>
          </p:nvPr>
        </p:nvSpPr>
        <p:spPr>
          <a:xfrm>
            <a:off x="5636726" y="2166012"/>
            <a:ext cx="23205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48" name="Google Shape;248;p30"/>
          <p:cNvSpPr txBox="1">
            <a:spLocks noGrp="1"/>
          </p:cNvSpPr>
          <p:nvPr>
            <p:ph type="title" idx="6"/>
          </p:nvPr>
        </p:nvSpPr>
        <p:spPr>
          <a:xfrm>
            <a:off x="5636725" y="3138550"/>
            <a:ext cx="23205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9" name="Google Shape;249;p30"/>
          <p:cNvSpPr txBox="1">
            <a:spLocks noGrp="1"/>
          </p:cNvSpPr>
          <p:nvPr>
            <p:ph type="subTitle" idx="7"/>
          </p:nvPr>
        </p:nvSpPr>
        <p:spPr>
          <a:xfrm>
            <a:off x="5636725" y="3755200"/>
            <a:ext cx="23205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50" name="Google Shape;250;p30"/>
          <p:cNvSpPr/>
          <p:nvPr/>
        </p:nvSpPr>
        <p:spPr>
          <a:xfrm>
            <a:off x="0" y="0"/>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0" y="4837175"/>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txBox="1">
            <a:spLocks noGrp="1"/>
          </p:cNvSpPr>
          <p:nvPr>
            <p:ph type="title" idx="8"/>
          </p:nvPr>
        </p:nvSpPr>
        <p:spPr>
          <a:xfrm>
            <a:off x="720000" y="55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1">
  <p:cSld name="CUSTOM_9_1">
    <p:spTree>
      <p:nvGrpSpPr>
        <p:cNvPr id="1" name="Shape 253"/>
        <p:cNvGrpSpPr/>
        <p:nvPr/>
      </p:nvGrpSpPr>
      <p:grpSpPr>
        <a:xfrm>
          <a:off x="0" y="0"/>
          <a:ext cx="0" cy="0"/>
          <a:chOff x="0" y="0"/>
          <a:chExt cx="0" cy="0"/>
        </a:xfrm>
      </p:grpSpPr>
      <p:sp>
        <p:nvSpPr>
          <p:cNvPr id="254" name="Google Shape;254;p31"/>
          <p:cNvSpPr txBox="1">
            <a:spLocks noGrp="1"/>
          </p:cNvSpPr>
          <p:nvPr>
            <p:ph type="title"/>
          </p:nvPr>
        </p:nvSpPr>
        <p:spPr>
          <a:xfrm>
            <a:off x="722375" y="2425137"/>
            <a:ext cx="17295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55" name="Google Shape;255;p31"/>
          <p:cNvSpPr txBox="1">
            <a:spLocks noGrp="1"/>
          </p:cNvSpPr>
          <p:nvPr>
            <p:ph type="subTitle" idx="1"/>
          </p:nvPr>
        </p:nvSpPr>
        <p:spPr>
          <a:xfrm>
            <a:off x="722375" y="2997815"/>
            <a:ext cx="1729500" cy="8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56" name="Google Shape;256;p31"/>
          <p:cNvSpPr txBox="1">
            <a:spLocks noGrp="1"/>
          </p:cNvSpPr>
          <p:nvPr>
            <p:ph type="title" idx="2"/>
          </p:nvPr>
        </p:nvSpPr>
        <p:spPr>
          <a:xfrm>
            <a:off x="2713086" y="2425137"/>
            <a:ext cx="17295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57" name="Google Shape;257;p31"/>
          <p:cNvSpPr txBox="1">
            <a:spLocks noGrp="1"/>
          </p:cNvSpPr>
          <p:nvPr>
            <p:ph type="subTitle" idx="3"/>
          </p:nvPr>
        </p:nvSpPr>
        <p:spPr>
          <a:xfrm>
            <a:off x="2713086" y="2997815"/>
            <a:ext cx="1729500" cy="8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58" name="Google Shape;258;p31"/>
          <p:cNvSpPr txBox="1">
            <a:spLocks noGrp="1"/>
          </p:cNvSpPr>
          <p:nvPr>
            <p:ph type="title" idx="4"/>
          </p:nvPr>
        </p:nvSpPr>
        <p:spPr>
          <a:xfrm>
            <a:off x="4703796" y="2425137"/>
            <a:ext cx="17295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59" name="Google Shape;259;p31"/>
          <p:cNvSpPr txBox="1">
            <a:spLocks noGrp="1"/>
          </p:cNvSpPr>
          <p:nvPr>
            <p:ph type="subTitle" idx="5"/>
          </p:nvPr>
        </p:nvSpPr>
        <p:spPr>
          <a:xfrm>
            <a:off x="4703796" y="2997815"/>
            <a:ext cx="1729500" cy="8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60" name="Google Shape;260;p31"/>
          <p:cNvSpPr txBox="1">
            <a:spLocks noGrp="1"/>
          </p:cNvSpPr>
          <p:nvPr>
            <p:ph type="title" idx="6"/>
          </p:nvPr>
        </p:nvSpPr>
        <p:spPr>
          <a:xfrm>
            <a:off x="6694503" y="2425137"/>
            <a:ext cx="17295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61" name="Google Shape;261;p31"/>
          <p:cNvSpPr txBox="1">
            <a:spLocks noGrp="1"/>
          </p:cNvSpPr>
          <p:nvPr>
            <p:ph type="subTitle" idx="7"/>
          </p:nvPr>
        </p:nvSpPr>
        <p:spPr>
          <a:xfrm>
            <a:off x="6694503" y="2997815"/>
            <a:ext cx="1729500" cy="8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62" name="Google Shape;262;p31"/>
          <p:cNvSpPr txBox="1">
            <a:spLocks noGrp="1"/>
          </p:cNvSpPr>
          <p:nvPr>
            <p:ph type="title" idx="8"/>
          </p:nvPr>
        </p:nvSpPr>
        <p:spPr>
          <a:xfrm>
            <a:off x="720000" y="55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63" name="Google Shape;263;p31"/>
          <p:cNvSpPr/>
          <p:nvPr/>
        </p:nvSpPr>
        <p:spPr>
          <a:xfrm>
            <a:off x="0" y="0"/>
            <a:ext cx="9144000" cy="330900"/>
          </a:xfrm>
          <a:prstGeom prst="rect">
            <a:avLst/>
          </a:prstGeom>
          <a:solidFill>
            <a:schemeClr val="accent5"/>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0" y="4837175"/>
            <a:ext cx="9144000" cy="330900"/>
          </a:xfrm>
          <a:prstGeom prst="rect">
            <a:avLst/>
          </a:prstGeom>
          <a:solidFill>
            <a:schemeClr val="accent6"/>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2">
  <p:cSld name="CUSTOM_9_1_1">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1976613" y="1546975"/>
            <a:ext cx="2316900" cy="481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67" name="Google Shape;267;p32"/>
          <p:cNvSpPr txBox="1">
            <a:spLocks noGrp="1"/>
          </p:cNvSpPr>
          <p:nvPr>
            <p:ph type="subTitle" idx="1"/>
          </p:nvPr>
        </p:nvSpPr>
        <p:spPr>
          <a:xfrm>
            <a:off x="2710388" y="2028475"/>
            <a:ext cx="1583100" cy="7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68" name="Google Shape;268;p32"/>
          <p:cNvSpPr txBox="1">
            <a:spLocks noGrp="1"/>
          </p:cNvSpPr>
          <p:nvPr>
            <p:ph type="title" idx="2"/>
          </p:nvPr>
        </p:nvSpPr>
        <p:spPr>
          <a:xfrm>
            <a:off x="1976613" y="3237950"/>
            <a:ext cx="2316900" cy="484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69" name="Google Shape;269;p32"/>
          <p:cNvSpPr txBox="1">
            <a:spLocks noGrp="1"/>
          </p:cNvSpPr>
          <p:nvPr>
            <p:ph type="subTitle" idx="3"/>
          </p:nvPr>
        </p:nvSpPr>
        <p:spPr>
          <a:xfrm>
            <a:off x="2710388" y="3723800"/>
            <a:ext cx="1583100" cy="73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70" name="Google Shape;270;p32"/>
          <p:cNvSpPr txBox="1">
            <a:spLocks noGrp="1"/>
          </p:cNvSpPr>
          <p:nvPr>
            <p:ph type="title" idx="4"/>
          </p:nvPr>
        </p:nvSpPr>
        <p:spPr>
          <a:xfrm>
            <a:off x="4847463" y="1546975"/>
            <a:ext cx="2316900" cy="481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71" name="Google Shape;271;p32"/>
          <p:cNvSpPr txBox="1">
            <a:spLocks noGrp="1"/>
          </p:cNvSpPr>
          <p:nvPr>
            <p:ph type="subTitle" idx="5"/>
          </p:nvPr>
        </p:nvSpPr>
        <p:spPr>
          <a:xfrm>
            <a:off x="5578863" y="2028475"/>
            <a:ext cx="1581900" cy="7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72" name="Google Shape;272;p32"/>
          <p:cNvSpPr txBox="1">
            <a:spLocks noGrp="1"/>
          </p:cNvSpPr>
          <p:nvPr>
            <p:ph type="title" idx="6"/>
          </p:nvPr>
        </p:nvSpPr>
        <p:spPr>
          <a:xfrm>
            <a:off x="4847463" y="3237950"/>
            <a:ext cx="2316900" cy="484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73" name="Google Shape;273;p32"/>
          <p:cNvSpPr txBox="1">
            <a:spLocks noGrp="1"/>
          </p:cNvSpPr>
          <p:nvPr>
            <p:ph type="subTitle" idx="7"/>
          </p:nvPr>
        </p:nvSpPr>
        <p:spPr>
          <a:xfrm>
            <a:off x="5585463" y="3723800"/>
            <a:ext cx="1581900" cy="73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74" name="Google Shape;274;p32"/>
          <p:cNvSpPr txBox="1">
            <a:spLocks noGrp="1"/>
          </p:cNvSpPr>
          <p:nvPr>
            <p:ph type="title" idx="8"/>
          </p:nvPr>
        </p:nvSpPr>
        <p:spPr>
          <a:xfrm>
            <a:off x="720000" y="55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75" name="Google Shape;275;p32"/>
          <p:cNvSpPr/>
          <p:nvPr/>
        </p:nvSpPr>
        <p:spPr>
          <a:xfrm>
            <a:off x="0" y="0"/>
            <a:ext cx="9144000" cy="330900"/>
          </a:xfrm>
          <a:prstGeom prst="rect">
            <a:avLst/>
          </a:prstGeom>
          <a:solidFill>
            <a:schemeClr val="l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0" y="4837175"/>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_AND_BODY_1">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716375" y="1278100"/>
            <a:ext cx="5759100" cy="2163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12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92" name="Google Shape;292;p35"/>
          <p:cNvSpPr txBox="1">
            <a:spLocks noGrp="1"/>
          </p:cNvSpPr>
          <p:nvPr>
            <p:ph type="body" idx="1"/>
          </p:nvPr>
        </p:nvSpPr>
        <p:spPr>
          <a:xfrm>
            <a:off x="713550" y="3605176"/>
            <a:ext cx="7716900" cy="4641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600">
                <a:solidFill>
                  <a:srgbClr val="252528"/>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293" name="Google Shape;29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4" name="Google Shape;294;p35"/>
          <p:cNvSpPr/>
          <p:nvPr/>
        </p:nvSpPr>
        <p:spPr>
          <a:xfrm>
            <a:off x="0" y="0"/>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0" y="4837175"/>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306"/>
        <p:cNvGrpSpPr/>
        <p:nvPr/>
      </p:nvGrpSpPr>
      <p:grpSpPr>
        <a:xfrm>
          <a:off x="0" y="0"/>
          <a:ext cx="0" cy="0"/>
          <a:chOff x="0" y="0"/>
          <a:chExt cx="0" cy="0"/>
        </a:xfrm>
      </p:grpSpPr>
      <p:sp>
        <p:nvSpPr>
          <p:cNvPr id="307" name="Google Shape;307;p38"/>
          <p:cNvSpPr txBox="1">
            <a:spLocks noGrp="1"/>
          </p:cNvSpPr>
          <p:nvPr>
            <p:ph type="title"/>
          </p:nvPr>
        </p:nvSpPr>
        <p:spPr>
          <a:xfrm>
            <a:off x="720000" y="524975"/>
            <a:ext cx="7704000" cy="63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08" name="Google Shape;308;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09" name="Google Shape;309;p38"/>
          <p:cNvSpPr/>
          <p:nvPr/>
        </p:nvSpPr>
        <p:spPr>
          <a:xfrm>
            <a:off x="0" y="0"/>
            <a:ext cx="9144000" cy="330900"/>
          </a:xfrm>
          <a:prstGeom prst="rect">
            <a:avLst/>
          </a:prstGeom>
          <a:solidFill>
            <a:schemeClr val="l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8"/>
          <p:cNvSpPr/>
          <p:nvPr/>
        </p:nvSpPr>
        <p:spPr>
          <a:xfrm>
            <a:off x="0" y="4837175"/>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4">
  <p:cSld name="TITLE_ONLY_2_1_1">
    <p:spTree>
      <p:nvGrpSpPr>
        <p:cNvPr id="1" name="Shape 311"/>
        <p:cNvGrpSpPr/>
        <p:nvPr/>
      </p:nvGrpSpPr>
      <p:grpSpPr>
        <a:xfrm>
          <a:off x="0" y="0"/>
          <a:ext cx="0" cy="0"/>
          <a:chOff x="0" y="0"/>
          <a:chExt cx="0" cy="0"/>
        </a:xfrm>
      </p:grpSpPr>
      <p:sp>
        <p:nvSpPr>
          <p:cNvPr id="312" name="Google Shape;312;p39"/>
          <p:cNvSpPr txBox="1">
            <a:spLocks noGrp="1"/>
          </p:cNvSpPr>
          <p:nvPr>
            <p:ph type="title"/>
          </p:nvPr>
        </p:nvSpPr>
        <p:spPr>
          <a:xfrm>
            <a:off x="720000" y="524975"/>
            <a:ext cx="7704000" cy="63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3" name="Google Shape;31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14" name="Google Shape;314;p39"/>
          <p:cNvSpPr/>
          <p:nvPr/>
        </p:nvSpPr>
        <p:spPr>
          <a:xfrm>
            <a:off x="0" y="0"/>
            <a:ext cx="9144000" cy="330900"/>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9"/>
          <p:cNvSpPr/>
          <p:nvPr/>
        </p:nvSpPr>
        <p:spPr>
          <a:xfrm>
            <a:off x="0" y="4837175"/>
            <a:ext cx="9144000" cy="330900"/>
          </a:xfrm>
          <a:prstGeom prst="rect">
            <a:avLst/>
          </a:prstGeom>
          <a:solidFill>
            <a:schemeClr val="accent6"/>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5">
  <p:cSld name="TITLE_ONLY_2_1_1_1">
    <p:spTree>
      <p:nvGrpSpPr>
        <p:cNvPr id="1" name="Shape 316"/>
        <p:cNvGrpSpPr/>
        <p:nvPr/>
      </p:nvGrpSpPr>
      <p:grpSpPr>
        <a:xfrm>
          <a:off x="0" y="0"/>
          <a:ext cx="0" cy="0"/>
          <a:chOff x="0" y="0"/>
          <a:chExt cx="0" cy="0"/>
        </a:xfrm>
      </p:grpSpPr>
      <p:sp>
        <p:nvSpPr>
          <p:cNvPr id="317" name="Google Shape;317;p40"/>
          <p:cNvSpPr txBox="1">
            <a:spLocks noGrp="1"/>
          </p:cNvSpPr>
          <p:nvPr>
            <p:ph type="title"/>
          </p:nvPr>
        </p:nvSpPr>
        <p:spPr>
          <a:xfrm>
            <a:off x="720000" y="524975"/>
            <a:ext cx="7704000" cy="63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8" name="Google Shape;31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19" name="Google Shape;319;p40"/>
          <p:cNvSpPr/>
          <p:nvPr/>
        </p:nvSpPr>
        <p:spPr>
          <a:xfrm>
            <a:off x="0" y="0"/>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0" y="4837175"/>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6">
  <p:cSld name="TITLE_ONLY_2_1_1_1_1">
    <p:spTree>
      <p:nvGrpSpPr>
        <p:cNvPr id="1" name="Shape 321"/>
        <p:cNvGrpSpPr/>
        <p:nvPr/>
      </p:nvGrpSpPr>
      <p:grpSpPr>
        <a:xfrm>
          <a:off x="0" y="0"/>
          <a:ext cx="0" cy="0"/>
          <a:chOff x="0" y="0"/>
          <a:chExt cx="0" cy="0"/>
        </a:xfrm>
      </p:grpSpPr>
      <p:sp>
        <p:nvSpPr>
          <p:cNvPr id="322" name="Google Shape;322;p41"/>
          <p:cNvSpPr txBox="1">
            <a:spLocks noGrp="1"/>
          </p:cNvSpPr>
          <p:nvPr>
            <p:ph type="title"/>
          </p:nvPr>
        </p:nvSpPr>
        <p:spPr>
          <a:xfrm>
            <a:off x="720000" y="524975"/>
            <a:ext cx="7704000" cy="63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23" name="Google Shape;323;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4" name="Google Shape;324;p41"/>
          <p:cNvSpPr/>
          <p:nvPr/>
        </p:nvSpPr>
        <p:spPr>
          <a:xfrm>
            <a:off x="0" y="0"/>
            <a:ext cx="9144000" cy="330900"/>
          </a:xfrm>
          <a:prstGeom prst="rect">
            <a:avLst/>
          </a:prstGeom>
          <a:solidFill>
            <a:schemeClr val="accent6"/>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1"/>
          <p:cNvSpPr/>
          <p:nvPr/>
        </p:nvSpPr>
        <p:spPr>
          <a:xfrm>
            <a:off x="0" y="4837175"/>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1">
  <p:cSld name="CUSTOM_12">
    <p:bg>
      <p:bgPr>
        <a:solidFill>
          <a:schemeClr val="accent1"/>
        </a:solidFill>
        <a:effectLst/>
      </p:bgPr>
    </p:bg>
    <p:spTree>
      <p:nvGrpSpPr>
        <p:cNvPr id="1" name="Shape 336"/>
        <p:cNvGrpSpPr/>
        <p:nvPr/>
      </p:nvGrpSpPr>
      <p:grpSpPr>
        <a:xfrm>
          <a:off x="0" y="0"/>
          <a:ext cx="0" cy="0"/>
          <a:chOff x="0" y="0"/>
          <a:chExt cx="0" cy="0"/>
        </a:xfrm>
      </p:grpSpPr>
      <p:sp>
        <p:nvSpPr>
          <p:cNvPr id="337" name="Google Shape;337;p44"/>
          <p:cNvSpPr txBox="1">
            <a:spLocks noGrp="1"/>
          </p:cNvSpPr>
          <p:nvPr>
            <p:ph type="title"/>
          </p:nvPr>
        </p:nvSpPr>
        <p:spPr>
          <a:xfrm>
            <a:off x="722375" y="932550"/>
            <a:ext cx="5577900" cy="2390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4200"/>
              <a:buNone/>
              <a:defRPr sz="15000">
                <a:solidFill>
                  <a:schemeClr val="accent4"/>
                </a:solidFill>
                <a:latin typeface="Arial" panose="020B0604020202020204" pitchFamily="34" charset="0"/>
                <a:cs typeface="Arial" panose="020B0604020202020204" pitchFamily="34" charset="0"/>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338" name="Google Shape;338;p44"/>
          <p:cNvSpPr txBox="1">
            <a:spLocks noGrp="1"/>
          </p:cNvSpPr>
          <p:nvPr>
            <p:ph type="subTitle" idx="1"/>
          </p:nvPr>
        </p:nvSpPr>
        <p:spPr>
          <a:xfrm>
            <a:off x="722375" y="3419250"/>
            <a:ext cx="5577900" cy="7917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700">
                <a:solidFill>
                  <a:schemeClr val="l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339" name="Google Shape;339;p44"/>
          <p:cNvSpPr/>
          <p:nvPr/>
        </p:nvSpPr>
        <p:spPr>
          <a:xfrm>
            <a:off x="0" y="0"/>
            <a:ext cx="9144000" cy="330900"/>
          </a:xfrm>
          <a:prstGeom prst="rect">
            <a:avLst/>
          </a:prstGeom>
          <a:solidFill>
            <a:schemeClr val="l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4"/>
          <p:cNvSpPr/>
          <p:nvPr/>
        </p:nvSpPr>
        <p:spPr>
          <a:xfrm>
            <a:off x="0" y="4837175"/>
            <a:ext cx="9144000" cy="330900"/>
          </a:xfrm>
          <a:prstGeom prst="rect">
            <a:avLst/>
          </a:prstGeom>
          <a:solidFill>
            <a:schemeClr val="l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0000" y="5549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sz="4000">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4"/>
          <p:cNvSpPr txBox="1">
            <a:spLocks noGrp="1"/>
          </p:cNvSpPr>
          <p:nvPr>
            <p:ph type="body" idx="1"/>
          </p:nvPr>
        </p:nvSpPr>
        <p:spPr>
          <a:xfrm>
            <a:off x="720000" y="1249925"/>
            <a:ext cx="7704000" cy="3360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sz="1100">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p:nvPr/>
        </p:nvSpPr>
        <p:spPr>
          <a:xfrm>
            <a:off x="0" y="0"/>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0" y="4837175"/>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1">
  <p:cSld name="CUSTOM_13">
    <p:spTree>
      <p:nvGrpSpPr>
        <p:cNvPr id="1" name="Shape 341"/>
        <p:cNvGrpSpPr/>
        <p:nvPr/>
      </p:nvGrpSpPr>
      <p:grpSpPr>
        <a:xfrm>
          <a:off x="0" y="0"/>
          <a:ext cx="0" cy="0"/>
          <a:chOff x="0" y="0"/>
          <a:chExt cx="0" cy="0"/>
        </a:xfrm>
      </p:grpSpPr>
      <p:sp>
        <p:nvSpPr>
          <p:cNvPr id="342" name="Google Shape;342;p45"/>
          <p:cNvSpPr txBox="1">
            <a:spLocks noGrp="1"/>
          </p:cNvSpPr>
          <p:nvPr>
            <p:ph type="body" idx="1"/>
          </p:nvPr>
        </p:nvSpPr>
        <p:spPr>
          <a:xfrm>
            <a:off x="4459375" y="1356475"/>
            <a:ext cx="3748500" cy="22419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400">
                <a:latin typeface="Arial" panose="020B0604020202020204" pitchFamily="34" charset="0"/>
                <a:cs typeface="Arial" panose="020B0604020202020204" pitchFamily="34" charset="0"/>
              </a:defRPr>
            </a:lvl1pPr>
            <a:lvl2pPr marL="914400" lvl="1" indent="-317500" rtl="0">
              <a:spcBef>
                <a:spcPts val="0"/>
              </a:spcBef>
              <a:spcAft>
                <a:spcPts val="0"/>
              </a:spcAft>
              <a:buSzPts val="1400"/>
              <a:buFont typeface="Nunito Light"/>
              <a:buChar char="○"/>
              <a:defRPr/>
            </a:lvl2pPr>
            <a:lvl3pPr marL="1371600" lvl="2" indent="-317500" rtl="0">
              <a:spcBef>
                <a:spcPts val="0"/>
              </a:spcBef>
              <a:spcAft>
                <a:spcPts val="0"/>
              </a:spcAft>
              <a:buSzPts val="1400"/>
              <a:buFont typeface="Nunito Light"/>
              <a:buChar char="■"/>
              <a:defRPr/>
            </a:lvl3pPr>
            <a:lvl4pPr marL="1828800" lvl="3" indent="-317500" rtl="0">
              <a:spcBef>
                <a:spcPts val="0"/>
              </a:spcBef>
              <a:spcAft>
                <a:spcPts val="0"/>
              </a:spcAft>
              <a:buSzPts val="1400"/>
              <a:buFont typeface="Nunito Light"/>
              <a:buChar char="●"/>
              <a:defRPr/>
            </a:lvl4pPr>
            <a:lvl5pPr marL="2286000" lvl="4" indent="-317500" rtl="0">
              <a:spcBef>
                <a:spcPts val="0"/>
              </a:spcBef>
              <a:spcAft>
                <a:spcPts val="0"/>
              </a:spcAft>
              <a:buSzPts val="1400"/>
              <a:buFont typeface="Nunito Light"/>
              <a:buChar char="○"/>
              <a:defRPr/>
            </a:lvl5pPr>
            <a:lvl6pPr marL="2743200" lvl="5" indent="-317500" rtl="0">
              <a:spcBef>
                <a:spcPts val="0"/>
              </a:spcBef>
              <a:spcAft>
                <a:spcPts val="0"/>
              </a:spcAft>
              <a:buSzPts val="1400"/>
              <a:buFont typeface="Nunito Light"/>
              <a:buChar char="■"/>
              <a:defRPr/>
            </a:lvl6pPr>
            <a:lvl7pPr marL="3200400" lvl="6" indent="-317500" rtl="0">
              <a:spcBef>
                <a:spcPts val="0"/>
              </a:spcBef>
              <a:spcAft>
                <a:spcPts val="0"/>
              </a:spcAft>
              <a:buSzPts val="1400"/>
              <a:buFont typeface="Nunito Light"/>
              <a:buChar char="●"/>
              <a:defRPr/>
            </a:lvl7pPr>
            <a:lvl8pPr marL="3657600" lvl="7" indent="-317500" rtl="0">
              <a:spcBef>
                <a:spcPts val="0"/>
              </a:spcBef>
              <a:spcAft>
                <a:spcPts val="0"/>
              </a:spcAft>
              <a:buSzPts val="1400"/>
              <a:buFont typeface="Nunito Light"/>
              <a:buChar char="○"/>
              <a:defRPr/>
            </a:lvl8pPr>
            <a:lvl9pPr marL="4114800" lvl="8" indent="-317500" rtl="0">
              <a:spcBef>
                <a:spcPts val="0"/>
              </a:spcBef>
              <a:spcAft>
                <a:spcPts val="0"/>
              </a:spcAft>
              <a:buSzPts val="1400"/>
              <a:buFont typeface="Nunito Light"/>
              <a:buChar char="■"/>
              <a:defRPr/>
            </a:lvl9pPr>
          </a:lstStyle>
          <a:p>
            <a:endParaRPr dirty="0"/>
          </a:p>
        </p:txBody>
      </p:sp>
      <p:sp>
        <p:nvSpPr>
          <p:cNvPr id="343" name="Google Shape;343;p45"/>
          <p:cNvSpPr txBox="1">
            <a:spLocks noGrp="1"/>
          </p:cNvSpPr>
          <p:nvPr>
            <p:ph type="title"/>
          </p:nvPr>
        </p:nvSpPr>
        <p:spPr>
          <a:xfrm>
            <a:off x="720000" y="524975"/>
            <a:ext cx="7704000" cy="63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44" name="Google Shape;344;p45"/>
          <p:cNvSpPr>
            <a:spLocks noGrp="1"/>
          </p:cNvSpPr>
          <p:nvPr>
            <p:ph type="pic" idx="2"/>
          </p:nvPr>
        </p:nvSpPr>
        <p:spPr>
          <a:xfrm>
            <a:off x="936125" y="1356475"/>
            <a:ext cx="3438900" cy="2904000"/>
          </a:xfrm>
          <a:prstGeom prst="rect">
            <a:avLst/>
          </a:prstGeom>
          <a:noFill/>
          <a:ln w="19050" cap="flat" cmpd="sng">
            <a:solidFill>
              <a:schemeClr val="dk1"/>
            </a:solidFill>
            <a:prstDash val="solid"/>
            <a:round/>
            <a:headEnd type="none" w="sm" len="sm"/>
            <a:tailEnd type="none" w="sm" len="sm"/>
          </a:ln>
        </p:spPr>
      </p:sp>
      <p:sp>
        <p:nvSpPr>
          <p:cNvPr id="345" name="Google Shape;345;p45"/>
          <p:cNvSpPr/>
          <p:nvPr/>
        </p:nvSpPr>
        <p:spPr>
          <a:xfrm>
            <a:off x="0" y="0"/>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5"/>
          <p:cNvSpPr/>
          <p:nvPr/>
        </p:nvSpPr>
        <p:spPr>
          <a:xfrm>
            <a:off x="0" y="4837175"/>
            <a:ext cx="9144000" cy="330900"/>
          </a:xfrm>
          <a:prstGeom prst="rect">
            <a:avLst/>
          </a:prstGeom>
          <a:solidFill>
            <a:schemeClr val="accent1"/>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CUSTOM_14">
    <p:spTree>
      <p:nvGrpSpPr>
        <p:cNvPr id="1" name="Shape 360"/>
        <p:cNvGrpSpPr/>
        <p:nvPr/>
      </p:nvGrpSpPr>
      <p:grpSpPr>
        <a:xfrm>
          <a:off x="0" y="0"/>
          <a:ext cx="0" cy="0"/>
          <a:chOff x="0" y="0"/>
          <a:chExt cx="0" cy="0"/>
        </a:xfrm>
      </p:grpSpPr>
      <p:sp>
        <p:nvSpPr>
          <p:cNvPr id="361" name="Google Shape;361;p49"/>
          <p:cNvSpPr txBox="1">
            <a:spLocks noGrp="1"/>
          </p:cNvSpPr>
          <p:nvPr>
            <p:ph type="title"/>
          </p:nvPr>
        </p:nvSpPr>
        <p:spPr>
          <a:xfrm>
            <a:off x="3329475" y="1749025"/>
            <a:ext cx="1935900" cy="7590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000"/>
              <a:buNone/>
              <a:defRPr sz="2000">
                <a:latin typeface="Arial" panose="020B0604020202020204" pitchFamily="34" charset="0"/>
                <a:cs typeface="Arial" panose="020B0604020202020204" pitchFamily="34" charset="0"/>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dirty="0"/>
          </a:p>
        </p:txBody>
      </p:sp>
      <p:sp>
        <p:nvSpPr>
          <p:cNvPr id="362" name="Google Shape;362;p49"/>
          <p:cNvSpPr txBox="1">
            <a:spLocks noGrp="1"/>
          </p:cNvSpPr>
          <p:nvPr>
            <p:ph type="body" idx="1"/>
          </p:nvPr>
        </p:nvSpPr>
        <p:spPr>
          <a:xfrm>
            <a:off x="5262075" y="1749025"/>
            <a:ext cx="2559000" cy="759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363" name="Google Shape;363;p49"/>
          <p:cNvSpPr txBox="1">
            <a:spLocks noGrp="1"/>
          </p:cNvSpPr>
          <p:nvPr>
            <p:ph type="body" idx="2"/>
          </p:nvPr>
        </p:nvSpPr>
        <p:spPr>
          <a:xfrm>
            <a:off x="5262075" y="3092900"/>
            <a:ext cx="2559000" cy="762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1400">
                <a:solidFill>
                  <a:schemeClr val="dk1"/>
                </a:solidFill>
                <a:latin typeface="Arial" panose="020B0604020202020204" pitchFamily="34" charset="0"/>
                <a:cs typeface="Arial" panose="020B0604020202020204" pitchFamily="34" charset="0"/>
              </a:defRPr>
            </a:lvl1pPr>
            <a:lvl2pPr marL="914400" lvl="1" indent="-317500" algn="r" rtl="0">
              <a:spcBef>
                <a:spcPts val="0"/>
              </a:spcBef>
              <a:spcAft>
                <a:spcPts val="0"/>
              </a:spcAft>
              <a:buClr>
                <a:schemeClr val="dk1"/>
              </a:buClr>
              <a:buSzPts val="1400"/>
              <a:buChar char="○"/>
              <a:defRPr>
                <a:solidFill>
                  <a:schemeClr val="dk1"/>
                </a:solidFill>
              </a:defRPr>
            </a:lvl2pPr>
            <a:lvl3pPr marL="1371600" lvl="2" indent="-317500" algn="r" rtl="0">
              <a:spcBef>
                <a:spcPts val="0"/>
              </a:spcBef>
              <a:spcAft>
                <a:spcPts val="0"/>
              </a:spcAft>
              <a:buClr>
                <a:schemeClr val="dk1"/>
              </a:buClr>
              <a:buSzPts val="1400"/>
              <a:buChar char="■"/>
              <a:defRPr>
                <a:solidFill>
                  <a:schemeClr val="dk1"/>
                </a:solidFill>
              </a:defRPr>
            </a:lvl3pPr>
            <a:lvl4pPr marL="1828800" lvl="3" indent="-317500" algn="r" rtl="0">
              <a:spcBef>
                <a:spcPts val="0"/>
              </a:spcBef>
              <a:spcAft>
                <a:spcPts val="0"/>
              </a:spcAft>
              <a:buClr>
                <a:schemeClr val="dk1"/>
              </a:buClr>
              <a:buSzPts val="1400"/>
              <a:buChar char="●"/>
              <a:defRPr>
                <a:solidFill>
                  <a:schemeClr val="dk1"/>
                </a:solidFill>
              </a:defRPr>
            </a:lvl4pPr>
            <a:lvl5pPr marL="2286000" lvl="4" indent="-317500" algn="r" rtl="0">
              <a:spcBef>
                <a:spcPts val="0"/>
              </a:spcBef>
              <a:spcAft>
                <a:spcPts val="0"/>
              </a:spcAft>
              <a:buClr>
                <a:schemeClr val="dk1"/>
              </a:buClr>
              <a:buSzPts val="1400"/>
              <a:buChar char="○"/>
              <a:defRPr>
                <a:solidFill>
                  <a:schemeClr val="dk1"/>
                </a:solidFill>
              </a:defRPr>
            </a:lvl5pPr>
            <a:lvl6pPr marL="2743200" lvl="5" indent="-317500" algn="r" rtl="0">
              <a:spcBef>
                <a:spcPts val="0"/>
              </a:spcBef>
              <a:spcAft>
                <a:spcPts val="0"/>
              </a:spcAft>
              <a:buClr>
                <a:schemeClr val="dk1"/>
              </a:buClr>
              <a:buSzPts val="1400"/>
              <a:buChar char="■"/>
              <a:defRPr>
                <a:solidFill>
                  <a:schemeClr val="dk1"/>
                </a:solidFill>
              </a:defRPr>
            </a:lvl6pPr>
            <a:lvl7pPr marL="3200400" lvl="6" indent="-317500" algn="r" rtl="0">
              <a:spcBef>
                <a:spcPts val="0"/>
              </a:spcBef>
              <a:spcAft>
                <a:spcPts val="0"/>
              </a:spcAft>
              <a:buClr>
                <a:schemeClr val="dk1"/>
              </a:buClr>
              <a:buSzPts val="1400"/>
              <a:buChar char="●"/>
              <a:defRPr>
                <a:solidFill>
                  <a:schemeClr val="dk1"/>
                </a:solidFill>
              </a:defRPr>
            </a:lvl7pPr>
            <a:lvl8pPr marL="3657600" lvl="7" indent="-317500" algn="r" rtl="0">
              <a:spcBef>
                <a:spcPts val="0"/>
              </a:spcBef>
              <a:spcAft>
                <a:spcPts val="0"/>
              </a:spcAft>
              <a:buClr>
                <a:schemeClr val="dk1"/>
              </a:buClr>
              <a:buSzPts val="1400"/>
              <a:buChar char="○"/>
              <a:defRPr>
                <a:solidFill>
                  <a:schemeClr val="dk1"/>
                </a:solidFill>
              </a:defRPr>
            </a:lvl8pPr>
            <a:lvl9pPr marL="4114800" lvl="8" indent="-317500" algn="r" rtl="0">
              <a:spcBef>
                <a:spcPts val="0"/>
              </a:spcBef>
              <a:spcAft>
                <a:spcPts val="0"/>
              </a:spcAft>
              <a:buClr>
                <a:schemeClr val="dk1"/>
              </a:buClr>
              <a:buSzPts val="1400"/>
              <a:buChar char="■"/>
              <a:defRPr>
                <a:solidFill>
                  <a:schemeClr val="dk1"/>
                </a:solidFill>
              </a:defRPr>
            </a:lvl9pPr>
          </a:lstStyle>
          <a:p>
            <a:endParaRPr dirty="0"/>
          </a:p>
        </p:txBody>
      </p:sp>
      <p:sp>
        <p:nvSpPr>
          <p:cNvPr id="364" name="Google Shape;364;p49"/>
          <p:cNvSpPr txBox="1">
            <a:spLocks noGrp="1"/>
          </p:cNvSpPr>
          <p:nvPr>
            <p:ph type="title" idx="3"/>
          </p:nvPr>
        </p:nvSpPr>
        <p:spPr>
          <a:xfrm>
            <a:off x="3332775" y="3092900"/>
            <a:ext cx="1929300" cy="762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000"/>
              <a:buNone/>
              <a:defRPr sz="2000">
                <a:latin typeface="Arial" panose="020B0604020202020204" pitchFamily="34" charset="0"/>
                <a:cs typeface="Arial" panose="020B0604020202020204" pitchFamily="34" charset="0"/>
              </a:defRPr>
            </a:lvl1pPr>
            <a:lvl2pPr lvl="1" algn="r" rtl="0">
              <a:spcBef>
                <a:spcPts val="0"/>
              </a:spcBef>
              <a:spcAft>
                <a:spcPts val="0"/>
              </a:spcAft>
              <a:buSzPts val="2000"/>
              <a:buNone/>
              <a:defRPr sz="2000"/>
            </a:lvl2pPr>
            <a:lvl3pPr lvl="2" algn="r" rtl="0">
              <a:spcBef>
                <a:spcPts val="0"/>
              </a:spcBef>
              <a:spcAft>
                <a:spcPts val="0"/>
              </a:spcAft>
              <a:buSzPts val="2000"/>
              <a:buNone/>
              <a:defRPr sz="2000"/>
            </a:lvl3pPr>
            <a:lvl4pPr lvl="3" algn="r" rtl="0">
              <a:spcBef>
                <a:spcPts val="0"/>
              </a:spcBef>
              <a:spcAft>
                <a:spcPts val="0"/>
              </a:spcAft>
              <a:buSzPts val="2000"/>
              <a:buNone/>
              <a:defRPr sz="2000"/>
            </a:lvl4pPr>
            <a:lvl5pPr lvl="4" algn="r" rtl="0">
              <a:spcBef>
                <a:spcPts val="0"/>
              </a:spcBef>
              <a:spcAft>
                <a:spcPts val="0"/>
              </a:spcAft>
              <a:buSzPts val="2000"/>
              <a:buNone/>
              <a:defRPr sz="2000"/>
            </a:lvl5pPr>
            <a:lvl6pPr lvl="5" algn="r" rtl="0">
              <a:spcBef>
                <a:spcPts val="0"/>
              </a:spcBef>
              <a:spcAft>
                <a:spcPts val="0"/>
              </a:spcAft>
              <a:buSzPts val="2000"/>
              <a:buNone/>
              <a:defRPr sz="2000"/>
            </a:lvl6pPr>
            <a:lvl7pPr lvl="6" algn="r" rtl="0">
              <a:spcBef>
                <a:spcPts val="0"/>
              </a:spcBef>
              <a:spcAft>
                <a:spcPts val="0"/>
              </a:spcAft>
              <a:buSzPts val="2000"/>
              <a:buNone/>
              <a:defRPr sz="2000"/>
            </a:lvl7pPr>
            <a:lvl8pPr lvl="7" algn="r" rtl="0">
              <a:spcBef>
                <a:spcPts val="0"/>
              </a:spcBef>
              <a:spcAft>
                <a:spcPts val="0"/>
              </a:spcAft>
              <a:buSzPts val="2000"/>
              <a:buNone/>
              <a:defRPr sz="2000"/>
            </a:lvl8pPr>
            <a:lvl9pPr lvl="8" algn="r" rtl="0">
              <a:spcBef>
                <a:spcPts val="0"/>
              </a:spcBef>
              <a:spcAft>
                <a:spcPts val="0"/>
              </a:spcAft>
              <a:buSzPts val="2000"/>
              <a:buNone/>
              <a:defRPr sz="2000"/>
            </a:lvl9pPr>
          </a:lstStyle>
          <a:p>
            <a:endParaRPr dirty="0"/>
          </a:p>
        </p:txBody>
      </p:sp>
      <p:sp>
        <p:nvSpPr>
          <p:cNvPr id="365" name="Google Shape;365;p49"/>
          <p:cNvSpPr txBox="1">
            <a:spLocks noGrp="1"/>
          </p:cNvSpPr>
          <p:nvPr>
            <p:ph type="title" idx="4"/>
          </p:nvPr>
        </p:nvSpPr>
        <p:spPr>
          <a:xfrm>
            <a:off x="720000" y="55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66" name="Google Shape;366;p49"/>
          <p:cNvSpPr/>
          <p:nvPr/>
        </p:nvSpPr>
        <p:spPr>
          <a:xfrm>
            <a:off x="0" y="0"/>
            <a:ext cx="9144000" cy="330900"/>
          </a:xfrm>
          <a:prstGeom prst="rect">
            <a:avLst/>
          </a:prstGeom>
          <a:solidFill>
            <a:schemeClr val="accent6"/>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9"/>
          <p:cNvSpPr/>
          <p:nvPr/>
        </p:nvSpPr>
        <p:spPr>
          <a:xfrm>
            <a:off x="0" y="4837175"/>
            <a:ext cx="9144000" cy="330900"/>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CUSTOM_14_1">
    <p:spTree>
      <p:nvGrpSpPr>
        <p:cNvPr id="1" name="Shape 368"/>
        <p:cNvGrpSpPr/>
        <p:nvPr/>
      </p:nvGrpSpPr>
      <p:grpSpPr>
        <a:xfrm>
          <a:off x="0" y="0"/>
          <a:ext cx="0" cy="0"/>
          <a:chOff x="0" y="0"/>
          <a:chExt cx="0" cy="0"/>
        </a:xfrm>
      </p:grpSpPr>
      <p:sp>
        <p:nvSpPr>
          <p:cNvPr id="369" name="Google Shape;369;p50"/>
          <p:cNvSpPr txBox="1">
            <a:spLocks noGrp="1"/>
          </p:cNvSpPr>
          <p:nvPr>
            <p:ph type="title"/>
          </p:nvPr>
        </p:nvSpPr>
        <p:spPr>
          <a:xfrm>
            <a:off x="1135638" y="1770725"/>
            <a:ext cx="31815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000"/>
              <a:buNone/>
              <a:defRPr sz="2000">
                <a:latin typeface="Arial" panose="020B0604020202020204" pitchFamily="34" charset="0"/>
                <a:cs typeface="Arial" panose="020B0604020202020204" pitchFamily="34" charset="0"/>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dirty="0"/>
          </a:p>
        </p:txBody>
      </p:sp>
      <p:sp>
        <p:nvSpPr>
          <p:cNvPr id="370" name="Google Shape;370;p50"/>
          <p:cNvSpPr txBox="1">
            <a:spLocks noGrp="1"/>
          </p:cNvSpPr>
          <p:nvPr>
            <p:ph type="body" idx="1"/>
          </p:nvPr>
        </p:nvSpPr>
        <p:spPr>
          <a:xfrm>
            <a:off x="1894638" y="2343425"/>
            <a:ext cx="2422500" cy="762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371" name="Google Shape;371;p50"/>
          <p:cNvSpPr txBox="1">
            <a:spLocks noGrp="1"/>
          </p:cNvSpPr>
          <p:nvPr>
            <p:ph type="title" idx="2"/>
          </p:nvPr>
        </p:nvSpPr>
        <p:spPr>
          <a:xfrm>
            <a:off x="720000" y="55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72" name="Google Shape;372;p50"/>
          <p:cNvSpPr txBox="1">
            <a:spLocks noGrp="1"/>
          </p:cNvSpPr>
          <p:nvPr>
            <p:ph type="title" idx="3"/>
          </p:nvPr>
        </p:nvSpPr>
        <p:spPr>
          <a:xfrm>
            <a:off x="4826863" y="1770725"/>
            <a:ext cx="31815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000"/>
              <a:buNone/>
              <a:defRPr sz="2000">
                <a:latin typeface="Arial" panose="020B0604020202020204" pitchFamily="34" charset="0"/>
                <a:cs typeface="Arial" panose="020B0604020202020204" pitchFamily="34" charset="0"/>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dirty="0"/>
          </a:p>
        </p:txBody>
      </p:sp>
      <p:sp>
        <p:nvSpPr>
          <p:cNvPr id="373" name="Google Shape;373;p50"/>
          <p:cNvSpPr txBox="1">
            <a:spLocks noGrp="1"/>
          </p:cNvSpPr>
          <p:nvPr>
            <p:ph type="body" idx="4"/>
          </p:nvPr>
        </p:nvSpPr>
        <p:spPr>
          <a:xfrm>
            <a:off x="4826863" y="2343425"/>
            <a:ext cx="2422500" cy="762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374" name="Google Shape;374;p50"/>
          <p:cNvSpPr/>
          <p:nvPr/>
        </p:nvSpPr>
        <p:spPr>
          <a:xfrm>
            <a:off x="0" y="0"/>
            <a:ext cx="9144000" cy="330900"/>
          </a:xfrm>
          <a:prstGeom prst="rect">
            <a:avLst/>
          </a:prstGeom>
          <a:solidFill>
            <a:schemeClr val="l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0"/>
          <p:cNvSpPr/>
          <p:nvPr/>
        </p:nvSpPr>
        <p:spPr>
          <a:xfrm>
            <a:off x="0" y="4837175"/>
            <a:ext cx="9144000" cy="330900"/>
          </a:xfrm>
          <a:prstGeom prst="rect">
            <a:avLst/>
          </a:prstGeom>
          <a:solidFill>
            <a:schemeClr val="accent6"/>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
  <p:cSld name="CUSTOM_1_1_1">
    <p:spTree>
      <p:nvGrpSpPr>
        <p:cNvPr id="1" name="Shape 402"/>
        <p:cNvGrpSpPr/>
        <p:nvPr/>
      </p:nvGrpSpPr>
      <p:grpSpPr>
        <a:xfrm>
          <a:off x="0" y="0"/>
          <a:ext cx="0" cy="0"/>
          <a:chOff x="0" y="0"/>
          <a:chExt cx="0" cy="0"/>
        </a:xfrm>
      </p:grpSpPr>
      <p:sp>
        <p:nvSpPr>
          <p:cNvPr id="403" name="Google Shape;403;p54"/>
          <p:cNvSpPr/>
          <p:nvPr/>
        </p:nvSpPr>
        <p:spPr>
          <a:xfrm>
            <a:off x="0" y="0"/>
            <a:ext cx="9144000" cy="330900"/>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4"/>
          <p:cNvSpPr/>
          <p:nvPr/>
        </p:nvSpPr>
        <p:spPr>
          <a:xfrm>
            <a:off x="0" y="4837175"/>
            <a:ext cx="9144000" cy="330900"/>
          </a:xfrm>
          <a:prstGeom prst="rect">
            <a:avLst/>
          </a:prstGeom>
          <a:solidFill>
            <a:schemeClr val="accent5"/>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1_1_2">
    <p:spTree>
      <p:nvGrpSpPr>
        <p:cNvPr id="1" name="Shape 405"/>
        <p:cNvGrpSpPr/>
        <p:nvPr/>
      </p:nvGrpSpPr>
      <p:grpSpPr>
        <a:xfrm>
          <a:off x="0" y="0"/>
          <a:ext cx="0" cy="0"/>
          <a:chOff x="0" y="0"/>
          <a:chExt cx="0" cy="0"/>
        </a:xfrm>
      </p:grpSpPr>
      <p:sp>
        <p:nvSpPr>
          <p:cNvPr id="406" name="Google Shape;406;p55"/>
          <p:cNvSpPr/>
          <p:nvPr/>
        </p:nvSpPr>
        <p:spPr>
          <a:xfrm>
            <a:off x="0" y="0"/>
            <a:ext cx="9144000" cy="330900"/>
          </a:xfrm>
          <a:prstGeom prst="rect">
            <a:avLst/>
          </a:prstGeom>
          <a:solidFill>
            <a:schemeClr val="accent5"/>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5"/>
          <p:cNvSpPr/>
          <p:nvPr/>
        </p:nvSpPr>
        <p:spPr>
          <a:xfrm>
            <a:off x="0" y="4837175"/>
            <a:ext cx="9144000" cy="330900"/>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CUSTOM_1_1_2_1">
    <p:spTree>
      <p:nvGrpSpPr>
        <p:cNvPr id="1" name="Shape 408"/>
        <p:cNvGrpSpPr/>
        <p:nvPr/>
      </p:nvGrpSpPr>
      <p:grpSpPr>
        <a:xfrm>
          <a:off x="0" y="0"/>
          <a:ext cx="0" cy="0"/>
          <a:chOff x="0" y="0"/>
          <a:chExt cx="0" cy="0"/>
        </a:xfrm>
      </p:grpSpPr>
      <p:sp>
        <p:nvSpPr>
          <p:cNvPr id="409" name="Google Shape;409;p56"/>
          <p:cNvSpPr/>
          <p:nvPr/>
        </p:nvSpPr>
        <p:spPr>
          <a:xfrm>
            <a:off x="0" y="0"/>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6"/>
          <p:cNvSpPr/>
          <p:nvPr/>
        </p:nvSpPr>
        <p:spPr>
          <a:xfrm>
            <a:off x="0" y="4837175"/>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CUSTOM_1_1_2_2">
    <p:spTree>
      <p:nvGrpSpPr>
        <p:cNvPr id="1" name="Shape 411"/>
        <p:cNvGrpSpPr/>
        <p:nvPr/>
      </p:nvGrpSpPr>
      <p:grpSpPr>
        <a:xfrm>
          <a:off x="0" y="0"/>
          <a:ext cx="0" cy="0"/>
          <a:chOff x="0" y="0"/>
          <a:chExt cx="0" cy="0"/>
        </a:xfrm>
      </p:grpSpPr>
      <p:sp>
        <p:nvSpPr>
          <p:cNvPr id="412" name="Google Shape;412;p57"/>
          <p:cNvSpPr/>
          <p:nvPr/>
        </p:nvSpPr>
        <p:spPr>
          <a:xfrm>
            <a:off x="0" y="0"/>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7"/>
          <p:cNvSpPr/>
          <p:nvPr/>
        </p:nvSpPr>
        <p:spPr>
          <a:xfrm>
            <a:off x="0" y="4837175"/>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CUSTOM_1_1_1_1">
    <p:spTree>
      <p:nvGrpSpPr>
        <p:cNvPr id="1" name="Shape 414"/>
        <p:cNvGrpSpPr/>
        <p:nvPr/>
      </p:nvGrpSpPr>
      <p:grpSpPr>
        <a:xfrm>
          <a:off x="0" y="0"/>
          <a:ext cx="0" cy="0"/>
          <a:chOff x="0" y="0"/>
          <a:chExt cx="0" cy="0"/>
        </a:xfrm>
      </p:grpSpPr>
      <p:sp>
        <p:nvSpPr>
          <p:cNvPr id="415" name="Google Shape;415;p58"/>
          <p:cNvSpPr/>
          <p:nvPr/>
        </p:nvSpPr>
        <p:spPr>
          <a:xfrm>
            <a:off x="0" y="0"/>
            <a:ext cx="9144000" cy="330900"/>
          </a:xfrm>
          <a:prstGeom prst="rect">
            <a:avLst/>
          </a:prstGeom>
          <a:solidFill>
            <a:schemeClr val="accent1"/>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8"/>
          <p:cNvSpPr/>
          <p:nvPr/>
        </p:nvSpPr>
        <p:spPr>
          <a:xfrm>
            <a:off x="0" y="4837175"/>
            <a:ext cx="9144000" cy="330900"/>
          </a:xfrm>
          <a:prstGeom prst="rect">
            <a:avLst/>
          </a:prstGeom>
          <a:solidFill>
            <a:schemeClr val="accent5"/>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5"/>
          <p:cNvSpPr txBox="1">
            <a:spLocks noGrp="1"/>
          </p:cNvSpPr>
          <p:nvPr>
            <p:ph type="title"/>
          </p:nvPr>
        </p:nvSpPr>
        <p:spPr>
          <a:xfrm>
            <a:off x="978950" y="1924888"/>
            <a:ext cx="21585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000"/>
              <a:buNone/>
              <a:defRPr sz="2000">
                <a:latin typeface="Arial" panose="020B0604020202020204" pitchFamily="34" charset="0"/>
                <a:cs typeface="Arial" panose="020B0604020202020204" pitchFamily="34" charset="0"/>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dirty="0"/>
          </a:p>
        </p:txBody>
      </p:sp>
      <p:sp>
        <p:nvSpPr>
          <p:cNvPr id="29" name="Google Shape;29;p5"/>
          <p:cNvSpPr txBox="1">
            <a:spLocks noGrp="1"/>
          </p:cNvSpPr>
          <p:nvPr>
            <p:ph type="body" idx="1"/>
          </p:nvPr>
        </p:nvSpPr>
        <p:spPr>
          <a:xfrm>
            <a:off x="978963" y="2595013"/>
            <a:ext cx="2158500" cy="1368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400">
                <a:latin typeface="Arial" panose="020B0604020202020204" pitchFamily="34" charset="0"/>
                <a:cs typeface="Arial" panose="020B060402020202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30" name="Google Shape;30;p5"/>
          <p:cNvSpPr txBox="1">
            <a:spLocks noGrp="1"/>
          </p:cNvSpPr>
          <p:nvPr>
            <p:ph type="body" idx="2"/>
          </p:nvPr>
        </p:nvSpPr>
        <p:spPr>
          <a:xfrm>
            <a:off x="6014038" y="2595013"/>
            <a:ext cx="2151000" cy="1368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1"/>
              </a:buClr>
              <a:buSzPts val="1800"/>
              <a:buChar char="●"/>
              <a:defRPr sz="1400">
                <a:solidFill>
                  <a:schemeClr val="dk1"/>
                </a:solidFill>
                <a:latin typeface="Arial" panose="020B0604020202020204" pitchFamily="34" charset="0"/>
                <a:cs typeface="Arial" panose="020B0604020202020204" pitchFamily="34" charset="0"/>
              </a:defRPr>
            </a:lvl1pPr>
            <a:lvl2pPr marL="914400" lvl="1" indent="-342900" algn="r" rtl="0">
              <a:spcBef>
                <a:spcPts val="0"/>
              </a:spcBef>
              <a:spcAft>
                <a:spcPts val="0"/>
              </a:spcAft>
              <a:buClr>
                <a:schemeClr val="dk1"/>
              </a:buClr>
              <a:buSzPts val="1800"/>
              <a:buChar char="○"/>
              <a:defRPr sz="1800">
                <a:solidFill>
                  <a:schemeClr val="dk1"/>
                </a:solidFill>
              </a:defRPr>
            </a:lvl2pPr>
            <a:lvl3pPr marL="1371600" lvl="2" indent="-342900" algn="r" rtl="0">
              <a:spcBef>
                <a:spcPts val="0"/>
              </a:spcBef>
              <a:spcAft>
                <a:spcPts val="0"/>
              </a:spcAft>
              <a:buClr>
                <a:schemeClr val="dk1"/>
              </a:buClr>
              <a:buSzPts val="1800"/>
              <a:buChar char="■"/>
              <a:defRPr sz="1800">
                <a:solidFill>
                  <a:schemeClr val="dk1"/>
                </a:solidFill>
              </a:defRPr>
            </a:lvl3pPr>
            <a:lvl4pPr marL="1828800" lvl="3" indent="-342900" algn="r" rtl="0">
              <a:spcBef>
                <a:spcPts val="0"/>
              </a:spcBef>
              <a:spcAft>
                <a:spcPts val="0"/>
              </a:spcAft>
              <a:buClr>
                <a:schemeClr val="dk1"/>
              </a:buClr>
              <a:buSzPts val="1800"/>
              <a:buChar char="●"/>
              <a:defRPr sz="1800">
                <a:solidFill>
                  <a:schemeClr val="dk1"/>
                </a:solidFill>
              </a:defRPr>
            </a:lvl4pPr>
            <a:lvl5pPr marL="2286000" lvl="4" indent="-342900" algn="r" rtl="0">
              <a:spcBef>
                <a:spcPts val="0"/>
              </a:spcBef>
              <a:spcAft>
                <a:spcPts val="0"/>
              </a:spcAft>
              <a:buClr>
                <a:schemeClr val="dk1"/>
              </a:buClr>
              <a:buSzPts val="1800"/>
              <a:buChar char="○"/>
              <a:defRPr sz="1800">
                <a:solidFill>
                  <a:schemeClr val="dk1"/>
                </a:solidFill>
              </a:defRPr>
            </a:lvl5pPr>
            <a:lvl6pPr marL="2743200" lvl="5" indent="-342900" algn="r" rtl="0">
              <a:spcBef>
                <a:spcPts val="0"/>
              </a:spcBef>
              <a:spcAft>
                <a:spcPts val="0"/>
              </a:spcAft>
              <a:buClr>
                <a:schemeClr val="dk1"/>
              </a:buClr>
              <a:buSzPts val="1800"/>
              <a:buChar char="■"/>
              <a:defRPr sz="1800">
                <a:solidFill>
                  <a:schemeClr val="dk1"/>
                </a:solidFill>
              </a:defRPr>
            </a:lvl6pPr>
            <a:lvl7pPr marL="3200400" lvl="6" indent="-342900" algn="r" rtl="0">
              <a:spcBef>
                <a:spcPts val="0"/>
              </a:spcBef>
              <a:spcAft>
                <a:spcPts val="0"/>
              </a:spcAft>
              <a:buClr>
                <a:schemeClr val="dk1"/>
              </a:buClr>
              <a:buSzPts val="1800"/>
              <a:buChar char="●"/>
              <a:defRPr sz="1800">
                <a:solidFill>
                  <a:schemeClr val="dk1"/>
                </a:solidFill>
              </a:defRPr>
            </a:lvl7pPr>
            <a:lvl8pPr marL="3657600" lvl="7" indent="-342900" algn="r" rtl="0">
              <a:spcBef>
                <a:spcPts val="0"/>
              </a:spcBef>
              <a:spcAft>
                <a:spcPts val="0"/>
              </a:spcAft>
              <a:buClr>
                <a:schemeClr val="dk1"/>
              </a:buClr>
              <a:buSzPts val="1800"/>
              <a:buChar char="○"/>
              <a:defRPr sz="1800">
                <a:solidFill>
                  <a:schemeClr val="dk1"/>
                </a:solidFill>
              </a:defRPr>
            </a:lvl8pPr>
            <a:lvl9pPr marL="4114800" lvl="8" indent="-342900" algn="r" rtl="0">
              <a:spcBef>
                <a:spcPts val="0"/>
              </a:spcBef>
              <a:spcAft>
                <a:spcPts val="0"/>
              </a:spcAft>
              <a:buClr>
                <a:schemeClr val="dk1"/>
              </a:buClr>
              <a:buSzPts val="1800"/>
              <a:buChar char="■"/>
              <a:defRPr sz="1800">
                <a:solidFill>
                  <a:schemeClr val="dk1"/>
                </a:solidFill>
              </a:defRPr>
            </a:lvl9pPr>
          </a:lstStyle>
          <a:p>
            <a:endParaRPr dirty="0"/>
          </a:p>
        </p:txBody>
      </p:sp>
      <p:sp>
        <p:nvSpPr>
          <p:cNvPr id="31" name="Google Shape;31;p5"/>
          <p:cNvSpPr txBox="1">
            <a:spLocks noGrp="1"/>
          </p:cNvSpPr>
          <p:nvPr>
            <p:ph type="title" idx="3"/>
          </p:nvPr>
        </p:nvSpPr>
        <p:spPr>
          <a:xfrm>
            <a:off x="6014025" y="1924888"/>
            <a:ext cx="215100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000"/>
              <a:buNone/>
              <a:defRPr sz="2000">
                <a:latin typeface="Arial" panose="020B0604020202020204" pitchFamily="34" charset="0"/>
                <a:cs typeface="Arial" panose="020B0604020202020204" pitchFamily="34" charset="0"/>
              </a:defRPr>
            </a:lvl1pPr>
            <a:lvl2pPr lvl="1" algn="r" rtl="0">
              <a:spcBef>
                <a:spcPts val="0"/>
              </a:spcBef>
              <a:spcAft>
                <a:spcPts val="0"/>
              </a:spcAft>
              <a:buSzPts val="2000"/>
              <a:buNone/>
              <a:defRPr sz="2000"/>
            </a:lvl2pPr>
            <a:lvl3pPr lvl="2" algn="r" rtl="0">
              <a:spcBef>
                <a:spcPts val="0"/>
              </a:spcBef>
              <a:spcAft>
                <a:spcPts val="0"/>
              </a:spcAft>
              <a:buSzPts val="2000"/>
              <a:buNone/>
              <a:defRPr sz="2000"/>
            </a:lvl3pPr>
            <a:lvl4pPr lvl="3" algn="r" rtl="0">
              <a:spcBef>
                <a:spcPts val="0"/>
              </a:spcBef>
              <a:spcAft>
                <a:spcPts val="0"/>
              </a:spcAft>
              <a:buSzPts val="2000"/>
              <a:buNone/>
              <a:defRPr sz="2000"/>
            </a:lvl4pPr>
            <a:lvl5pPr lvl="4" algn="r" rtl="0">
              <a:spcBef>
                <a:spcPts val="0"/>
              </a:spcBef>
              <a:spcAft>
                <a:spcPts val="0"/>
              </a:spcAft>
              <a:buSzPts val="2000"/>
              <a:buNone/>
              <a:defRPr sz="2000"/>
            </a:lvl5pPr>
            <a:lvl6pPr lvl="5" algn="r" rtl="0">
              <a:spcBef>
                <a:spcPts val="0"/>
              </a:spcBef>
              <a:spcAft>
                <a:spcPts val="0"/>
              </a:spcAft>
              <a:buSzPts val="2000"/>
              <a:buNone/>
              <a:defRPr sz="2000"/>
            </a:lvl6pPr>
            <a:lvl7pPr lvl="6" algn="r" rtl="0">
              <a:spcBef>
                <a:spcPts val="0"/>
              </a:spcBef>
              <a:spcAft>
                <a:spcPts val="0"/>
              </a:spcAft>
              <a:buSzPts val="2000"/>
              <a:buNone/>
              <a:defRPr sz="2000"/>
            </a:lvl7pPr>
            <a:lvl8pPr lvl="7" algn="r" rtl="0">
              <a:spcBef>
                <a:spcPts val="0"/>
              </a:spcBef>
              <a:spcAft>
                <a:spcPts val="0"/>
              </a:spcAft>
              <a:buSzPts val="2000"/>
              <a:buNone/>
              <a:defRPr sz="2000"/>
            </a:lvl8pPr>
            <a:lvl9pPr lvl="8" algn="r" rtl="0">
              <a:spcBef>
                <a:spcPts val="0"/>
              </a:spcBef>
              <a:spcAft>
                <a:spcPts val="0"/>
              </a:spcAft>
              <a:buSzPts val="2000"/>
              <a:buNone/>
              <a:defRPr sz="2000"/>
            </a:lvl9pPr>
          </a:lstStyle>
          <a:p>
            <a:endParaRPr dirty="0"/>
          </a:p>
        </p:txBody>
      </p:sp>
      <p:sp>
        <p:nvSpPr>
          <p:cNvPr id="32" name="Google Shape;32;p5"/>
          <p:cNvSpPr/>
          <p:nvPr/>
        </p:nvSpPr>
        <p:spPr>
          <a:xfrm>
            <a:off x="0" y="0"/>
            <a:ext cx="9144000" cy="330900"/>
          </a:xfrm>
          <a:prstGeom prst="rect">
            <a:avLst/>
          </a:prstGeom>
          <a:solidFill>
            <a:schemeClr val="accent5"/>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0" y="4837175"/>
            <a:ext cx="9144000" cy="330900"/>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idx="4"/>
          </p:nvPr>
        </p:nvSpPr>
        <p:spPr>
          <a:xfrm>
            <a:off x="720000" y="55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6"/>
          <p:cNvSpPr/>
          <p:nvPr/>
        </p:nvSpPr>
        <p:spPr>
          <a:xfrm>
            <a:off x="0" y="0"/>
            <a:ext cx="9144000" cy="330900"/>
          </a:xfrm>
          <a:prstGeom prst="rect">
            <a:avLst/>
          </a:prstGeom>
          <a:solidFill>
            <a:schemeClr val="accent5"/>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0" y="4837175"/>
            <a:ext cx="9144000" cy="330900"/>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txBox="1">
            <a:spLocks noGrp="1"/>
          </p:cNvSpPr>
          <p:nvPr>
            <p:ph type="title"/>
          </p:nvPr>
        </p:nvSpPr>
        <p:spPr>
          <a:xfrm>
            <a:off x="720000" y="55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720000" y="1181250"/>
            <a:ext cx="3852000" cy="8322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2400"/>
              <a:buNone/>
              <a:defRPr sz="4000">
                <a:latin typeface="Arial" panose="020B0604020202020204" pitchFamily="34" charset="0"/>
                <a:cs typeface="Arial" panose="020B0604020202020204" pitchFamily="34"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2" name="Google Shape;42;p7"/>
          <p:cNvSpPr txBox="1">
            <a:spLocks noGrp="1"/>
          </p:cNvSpPr>
          <p:nvPr>
            <p:ph type="body" idx="1"/>
          </p:nvPr>
        </p:nvSpPr>
        <p:spPr>
          <a:xfrm>
            <a:off x="720000" y="2013450"/>
            <a:ext cx="3852000" cy="19863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Font typeface="Nunito Light"/>
              <a:buChar char="●"/>
              <a:defRPr sz="1400">
                <a:latin typeface="Arial" panose="020B0604020202020204" pitchFamily="34" charset="0"/>
                <a:cs typeface="Arial" panose="020B0604020202020204" pitchFamily="34" charset="0"/>
              </a:defRPr>
            </a:lvl1pPr>
            <a:lvl2pPr marL="914400" lvl="1" indent="-330200">
              <a:spcBef>
                <a:spcPts val="0"/>
              </a:spcBef>
              <a:spcAft>
                <a:spcPts val="0"/>
              </a:spcAft>
              <a:buSzPts val="1600"/>
              <a:buFont typeface="Nunito Light"/>
              <a:buChar char="○"/>
              <a:defRPr sz="1200"/>
            </a:lvl2pPr>
            <a:lvl3pPr marL="1371600" lvl="2" indent="-323850">
              <a:spcBef>
                <a:spcPts val="0"/>
              </a:spcBef>
              <a:spcAft>
                <a:spcPts val="0"/>
              </a:spcAft>
              <a:buSzPts val="1500"/>
              <a:buFont typeface="Nunito Light"/>
              <a:buChar char="■"/>
              <a:defRPr sz="1200"/>
            </a:lvl3pPr>
            <a:lvl4pPr marL="1828800" lvl="3" indent="-323850">
              <a:spcBef>
                <a:spcPts val="0"/>
              </a:spcBef>
              <a:spcAft>
                <a:spcPts val="0"/>
              </a:spcAft>
              <a:buSzPts val="1500"/>
              <a:buFont typeface="Nunito Light"/>
              <a:buChar char="●"/>
              <a:defRPr sz="1200"/>
            </a:lvl4pPr>
            <a:lvl5pPr marL="2286000" lvl="4" indent="-317500">
              <a:spcBef>
                <a:spcPts val="0"/>
              </a:spcBef>
              <a:spcAft>
                <a:spcPts val="0"/>
              </a:spcAft>
              <a:buSzPts val="1400"/>
              <a:buFont typeface="Nunito Light"/>
              <a:buChar char="○"/>
              <a:defRPr sz="1200"/>
            </a:lvl5pPr>
            <a:lvl6pPr marL="2743200" lvl="5" indent="-317500">
              <a:spcBef>
                <a:spcPts val="0"/>
              </a:spcBef>
              <a:spcAft>
                <a:spcPts val="0"/>
              </a:spcAft>
              <a:buSzPts val="1400"/>
              <a:buFont typeface="Nunito Light"/>
              <a:buChar char="■"/>
              <a:defRPr sz="1200"/>
            </a:lvl6pPr>
            <a:lvl7pPr marL="3200400" lvl="6" indent="-311150">
              <a:spcBef>
                <a:spcPts val="0"/>
              </a:spcBef>
              <a:spcAft>
                <a:spcPts val="0"/>
              </a:spcAft>
              <a:buSzPts val="1300"/>
              <a:buFont typeface="Nunito Light"/>
              <a:buChar char="●"/>
              <a:defRPr sz="1200"/>
            </a:lvl7pPr>
            <a:lvl8pPr marL="3657600" lvl="7" indent="-311150">
              <a:spcBef>
                <a:spcPts val="0"/>
              </a:spcBef>
              <a:spcAft>
                <a:spcPts val="0"/>
              </a:spcAft>
              <a:buSzPts val="1300"/>
              <a:buFont typeface="Nunito Light"/>
              <a:buChar char="○"/>
              <a:defRPr sz="1200"/>
            </a:lvl8pPr>
            <a:lvl9pPr marL="4114800" lvl="8" indent="-317500">
              <a:spcBef>
                <a:spcPts val="0"/>
              </a:spcBef>
              <a:spcAft>
                <a:spcPts val="0"/>
              </a:spcAft>
              <a:buSzPts val="1400"/>
              <a:buFont typeface="Nunito Light"/>
              <a:buChar char="■"/>
              <a:defRPr sz="1200"/>
            </a:lvl9pPr>
          </a:lstStyle>
          <a:p>
            <a:endParaRPr dirty="0"/>
          </a:p>
        </p:txBody>
      </p:sp>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7"/>
          <p:cNvSpPr/>
          <p:nvPr/>
        </p:nvSpPr>
        <p:spPr>
          <a:xfrm>
            <a:off x="0" y="0"/>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0" y="4837175"/>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1836550" y="1264900"/>
            <a:ext cx="5446500" cy="2628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a:spcBef>
                <a:spcPts val="0"/>
              </a:spcBef>
              <a:spcAft>
                <a:spcPts val="0"/>
              </a:spcAft>
              <a:buSzPts val="4500"/>
              <a:buNone/>
              <a:defRPr sz="9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48" name="Google Shape;4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8"/>
          <p:cNvSpPr/>
          <p:nvPr/>
        </p:nvSpPr>
        <p:spPr>
          <a:xfrm>
            <a:off x="0" y="0"/>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0" y="4837175"/>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720000" y="1181250"/>
            <a:ext cx="2553600" cy="963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4200"/>
              <a:buNone/>
              <a:defRPr sz="4000">
                <a:latin typeface="Arial" panose="020B0604020202020204" pitchFamily="34" charset="0"/>
                <a:cs typeface="Arial" panose="020B060402020202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3" name="Google Shape;53;p9"/>
          <p:cNvSpPr txBox="1">
            <a:spLocks noGrp="1"/>
          </p:cNvSpPr>
          <p:nvPr>
            <p:ph type="subTitle" idx="1"/>
          </p:nvPr>
        </p:nvSpPr>
        <p:spPr>
          <a:xfrm>
            <a:off x="720000" y="2488000"/>
            <a:ext cx="3852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4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54" name="Google Shape;5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9"/>
          <p:cNvSpPr/>
          <p:nvPr/>
        </p:nvSpPr>
        <p:spPr>
          <a:xfrm>
            <a:off x="0" y="0"/>
            <a:ext cx="9144000" cy="330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p:nvPr/>
        </p:nvSpPr>
        <p:spPr>
          <a:xfrm>
            <a:off x="0" y="4837175"/>
            <a:ext cx="9144000" cy="330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97425"/>
            <a:ext cx="7704000" cy="463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5700"/>
              <a:buFont typeface="Gochi Hand"/>
              <a:buNone/>
              <a:defRPr sz="5700">
                <a:solidFill>
                  <a:schemeClr val="dk1"/>
                </a:solidFill>
                <a:latin typeface="Gochi Hand"/>
                <a:ea typeface="Gochi Hand"/>
                <a:cs typeface="Gochi Hand"/>
                <a:sym typeface="Gochi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naheim"/>
              <a:buChar char="●"/>
              <a:defRPr sz="1800">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1" r:id="rId12"/>
    <p:sldLayoutId id="2147483663" r:id="rId13"/>
    <p:sldLayoutId id="2147483666" r:id="rId14"/>
    <p:sldLayoutId id="2147483667" r:id="rId15"/>
    <p:sldLayoutId id="2147483668" r:id="rId16"/>
    <p:sldLayoutId id="2147483670" r:id="rId17"/>
    <p:sldLayoutId id="2147483671" r:id="rId18"/>
    <p:sldLayoutId id="2147483672" r:id="rId19"/>
    <p:sldLayoutId id="2147483675" r:id="rId20"/>
    <p:sldLayoutId id="2147483676" r:id="rId21"/>
    <p:sldLayoutId id="2147483677" r:id="rId22"/>
    <p:sldLayoutId id="2147483678" r:id="rId23"/>
    <p:sldLayoutId id="2147483681" r:id="rId24"/>
    <p:sldLayoutId id="2147483684" r:id="rId25"/>
    <p:sldLayoutId id="2147483685" r:id="rId26"/>
    <p:sldLayoutId id="2147483686" r:id="rId27"/>
    <p:sldLayoutId id="2147483687" r:id="rId28"/>
    <p:sldLayoutId id="2147483690" r:id="rId29"/>
    <p:sldLayoutId id="2147483691" r:id="rId30"/>
    <p:sldLayoutId id="2147483695" r:id="rId31"/>
    <p:sldLayoutId id="2147483696" r:id="rId32"/>
    <p:sldLayoutId id="2147483700" r:id="rId33"/>
    <p:sldLayoutId id="2147483701" r:id="rId34"/>
    <p:sldLayoutId id="2147483702" r:id="rId35"/>
    <p:sldLayoutId id="2147483703" r:id="rId36"/>
    <p:sldLayoutId id="2147483704"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7.png"/><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8.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7"/>
          <p:cNvSpPr txBox="1">
            <a:spLocks noGrp="1"/>
          </p:cNvSpPr>
          <p:nvPr>
            <p:ph type="title"/>
          </p:nvPr>
        </p:nvSpPr>
        <p:spPr>
          <a:xfrm>
            <a:off x="463616" y="1656675"/>
            <a:ext cx="6172145" cy="1708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 sz="3200" b="1" dirty="0"/>
              <a:t>CHÀO MỪNG CÁC EM </a:t>
            </a:r>
            <a:br>
              <a:rPr lang="en" sz="3200" b="1" dirty="0"/>
            </a:br>
            <a:r>
              <a:rPr lang="en" sz="3200" b="1" dirty="0"/>
              <a:t>ĐẾN VỚI BÀI HỌC HÔM NAY!</a:t>
            </a:r>
            <a:endParaRPr sz="3200" b="1" dirty="0"/>
          </a:p>
        </p:txBody>
      </p:sp>
      <p:sp>
        <p:nvSpPr>
          <p:cNvPr id="438" name="Google Shape;438;p67"/>
          <p:cNvSpPr txBox="1">
            <a:spLocks noGrp="1"/>
          </p:cNvSpPr>
          <p:nvPr>
            <p:ph type="subTitle" idx="2"/>
          </p:nvPr>
        </p:nvSpPr>
        <p:spPr>
          <a:xfrm>
            <a:off x="715875" y="224490"/>
            <a:ext cx="2323151" cy="61757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3200" dirty="0">
                <a:solidFill>
                  <a:srgbClr val="C00000"/>
                </a:solidFill>
              </a:rPr>
              <a:t>10th grade</a:t>
            </a:r>
            <a:endParaRPr sz="3200" dirty="0">
              <a:solidFill>
                <a:srgbClr val="C00000"/>
              </a:solidFill>
            </a:endParaRPr>
          </a:p>
        </p:txBody>
      </p:sp>
      <p:sp>
        <p:nvSpPr>
          <p:cNvPr id="439" name="Google Shape;439;p67"/>
          <p:cNvSpPr txBox="1">
            <a:spLocks noGrp="1"/>
          </p:cNvSpPr>
          <p:nvPr>
            <p:ph type="body" idx="1"/>
          </p:nvPr>
        </p:nvSpPr>
        <p:spPr>
          <a:xfrm>
            <a:off x="733200" y="3817500"/>
            <a:ext cx="5812800" cy="792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2200" dirty="0"/>
              <a:t>Welcome to our calssroom!</a:t>
            </a:r>
            <a:endParaRPr sz="2200" dirty="0"/>
          </a:p>
        </p:txBody>
      </p:sp>
      <p:sp>
        <p:nvSpPr>
          <p:cNvPr id="440" name="Google Shape;440;p67"/>
          <p:cNvSpPr/>
          <p:nvPr/>
        </p:nvSpPr>
        <p:spPr>
          <a:xfrm>
            <a:off x="6677025" y="533275"/>
            <a:ext cx="1751100" cy="24384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7"/>
          <p:cNvSpPr/>
          <p:nvPr/>
        </p:nvSpPr>
        <p:spPr>
          <a:xfrm>
            <a:off x="6677025" y="3103625"/>
            <a:ext cx="1751100" cy="15066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 name="Google Shape;447;p67"/>
          <p:cNvGrpSpPr/>
          <p:nvPr/>
        </p:nvGrpSpPr>
        <p:grpSpPr>
          <a:xfrm rot="-1649708">
            <a:off x="6762588" y="3402129"/>
            <a:ext cx="1263398" cy="322246"/>
            <a:chOff x="551950" y="3096875"/>
            <a:chExt cx="1398075" cy="356650"/>
          </a:xfrm>
        </p:grpSpPr>
        <p:sp>
          <p:nvSpPr>
            <p:cNvPr id="448" name="Google Shape;448;p67"/>
            <p:cNvSpPr/>
            <p:nvPr/>
          </p:nvSpPr>
          <p:spPr>
            <a:xfrm>
              <a:off x="551950" y="3102150"/>
              <a:ext cx="1398075" cy="351375"/>
            </a:xfrm>
            <a:custGeom>
              <a:avLst/>
              <a:gdLst/>
              <a:ahLst/>
              <a:cxnLst/>
              <a:rect l="l" t="t" r="r" b="b"/>
              <a:pathLst>
                <a:path w="55923" h="14055" extrusionOk="0">
                  <a:moveTo>
                    <a:pt x="44257" y="0"/>
                  </a:moveTo>
                  <a:cubicBezTo>
                    <a:pt x="43961" y="0"/>
                    <a:pt x="43666" y="25"/>
                    <a:pt x="43369" y="86"/>
                  </a:cubicBezTo>
                  <a:cubicBezTo>
                    <a:pt x="40516" y="360"/>
                    <a:pt x="37663" y="930"/>
                    <a:pt x="34810" y="1501"/>
                  </a:cubicBezTo>
                  <a:cubicBezTo>
                    <a:pt x="33965" y="1798"/>
                    <a:pt x="33098" y="1798"/>
                    <a:pt x="31956" y="2072"/>
                  </a:cubicBezTo>
                  <a:lnTo>
                    <a:pt x="25109" y="2939"/>
                  </a:lnTo>
                  <a:cubicBezTo>
                    <a:pt x="23123" y="3510"/>
                    <a:pt x="21114" y="3784"/>
                    <a:pt x="19129" y="4080"/>
                  </a:cubicBezTo>
                  <a:cubicBezTo>
                    <a:pt x="16275" y="4354"/>
                    <a:pt x="13696" y="4925"/>
                    <a:pt x="10843" y="5222"/>
                  </a:cubicBezTo>
                  <a:cubicBezTo>
                    <a:pt x="9428" y="5496"/>
                    <a:pt x="7716" y="5792"/>
                    <a:pt x="6004" y="6066"/>
                  </a:cubicBezTo>
                  <a:cubicBezTo>
                    <a:pt x="4292" y="6363"/>
                    <a:pt x="2580" y="6934"/>
                    <a:pt x="1439" y="8075"/>
                  </a:cubicBezTo>
                  <a:cubicBezTo>
                    <a:pt x="1" y="9787"/>
                    <a:pt x="298" y="12640"/>
                    <a:pt x="2580" y="13484"/>
                  </a:cubicBezTo>
                  <a:cubicBezTo>
                    <a:pt x="3425" y="14055"/>
                    <a:pt x="4566" y="14055"/>
                    <a:pt x="5707" y="14055"/>
                  </a:cubicBezTo>
                  <a:cubicBezTo>
                    <a:pt x="9131" y="13781"/>
                    <a:pt x="12281" y="12914"/>
                    <a:pt x="15408" y="12640"/>
                  </a:cubicBezTo>
                  <a:cubicBezTo>
                    <a:pt x="16846" y="12343"/>
                    <a:pt x="18261" y="12069"/>
                    <a:pt x="19402" y="11772"/>
                  </a:cubicBezTo>
                  <a:cubicBezTo>
                    <a:pt x="21114" y="11772"/>
                    <a:pt x="22826" y="11499"/>
                    <a:pt x="24264" y="11202"/>
                  </a:cubicBezTo>
                  <a:cubicBezTo>
                    <a:pt x="25405" y="11202"/>
                    <a:pt x="26547" y="10928"/>
                    <a:pt x="27391" y="10631"/>
                  </a:cubicBezTo>
                  <a:cubicBezTo>
                    <a:pt x="30244" y="10357"/>
                    <a:pt x="33098" y="9787"/>
                    <a:pt x="35951" y="9216"/>
                  </a:cubicBezTo>
                  <a:lnTo>
                    <a:pt x="41086" y="8349"/>
                  </a:lnTo>
                  <a:cubicBezTo>
                    <a:pt x="42798" y="8349"/>
                    <a:pt x="44510" y="7778"/>
                    <a:pt x="46222" y="6934"/>
                  </a:cubicBezTo>
                  <a:cubicBezTo>
                    <a:pt x="48231" y="6066"/>
                    <a:pt x="50217" y="4925"/>
                    <a:pt x="52225" y="3784"/>
                  </a:cubicBezTo>
                  <a:cubicBezTo>
                    <a:pt x="53366" y="3213"/>
                    <a:pt x="54782" y="2642"/>
                    <a:pt x="55923" y="1798"/>
                  </a:cubicBezTo>
                  <a:cubicBezTo>
                    <a:pt x="55649" y="1501"/>
                    <a:pt x="55352" y="1501"/>
                    <a:pt x="55078" y="1501"/>
                  </a:cubicBezTo>
                  <a:cubicBezTo>
                    <a:pt x="52499" y="930"/>
                    <a:pt x="49943" y="657"/>
                    <a:pt x="47660" y="360"/>
                  </a:cubicBezTo>
                  <a:cubicBezTo>
                    <a:pt x="46519" y="360"/>
                    <a:pt x="45392" y="0"/>
                    <a:pt x="44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7"/>
            <p:cNvSpPr/>
            <p:nvPr/>
          </p:nvSpPr>
          <p:spPr>
            <a:xfrm>
              <a:off x="573650" y="3262925"/>
              <a:ext cx="206600" cy="181900"/>
            </a:xfrm>
            <a:custGeom>
              <a:avLst/>
              <a:gdLst/>
              <a:ahLst/>
              <a:cxnLst/>
              <a:rect l="l" t="t" r="r" b="b"/>
              <a:pathLst>
                <a:path w="8264" h="7276" extrusionOk="0">
                  <a:moveTo>
                    <a:pt x="5125" y="0"/>
                  </a:moveTo>
                  <a:cubicBezTo>
                    <a:pt x="4839" y="0"/>
                    <a:pt x="4554" y="69"/>
                    <a:pt x="4269" y="206"/>
                  </a:cubicBezTo>
                  <a:cubicBezTo>
                    <a:pt x="3995" y="206"/>
                    <a:pt x="3424" y="206"/>
                    <a:pt x="3127" y="503"/>
                  </a:cubicBezTo>
                  <a:cubicBezTo>
                    <a:pt x="2283" y="1073"/>
                    <a:pt x="1142" y="1644"/>
                    <a:pt x="571" y="2785"/>
                  </a:cubicBezTo>
                  <a:cubicBezTo>
                    <a:pt x="571" y="3059"/>
                    <a:pt x="274" y="3356"/>
                    <a:pt x="274" y="3630"/>
                  </a:cubicBezTo>
                  <a:cubicBezTo>
                    <a:pt x="0" y="4497"/>
                    <a:pt x="571" y="5341"/>
                    <a:pt x="1142" y="5912"/>
                  </a:cubicBezTo>
                  <a:cubicBezTo>
                    <a:pt x="1712" y="6483"/>
                    <a:pt x="2283" y="6779"/>
                    <a:pt x="3127" y="7053"/>
                  </a:cubicBezTo>
                  <a:cubicBezTo>
                    <a:pt x="3413" y="7202"/>
                    <a:pt x="3841" y="7276"/>
                    <a:pt x="4269" y="7276"/>
                  </a:cubicBezTo>
                  <a:cubicBezTo>
                    <a:pt x="4697" y="7276"/>
                    <a:pt x="5125" y="7202"/>
                    <a:pt x="5410" y="7053"/>
                  </a:cubicBezTo>
                  <a:cubicBezTo>
                    <a:pt x="6277" y="6779"/>
                    <a:pt x="7122" y="7053"/>
                    <a:pt x="7692" y="6483"/>
                  </a:cubicBezTo>
                  <a:cubicBezTo>
                    <a:pt x="8263" y="5912"/>
                    <a:pt x="8263" y="5068"/>
                    <a:pt x="8263" y="4200"/>
                  </a:cubicBezTo>
                  <a:cubicBezTo>
                    <a:pt x="7989" y="3356"/>
                    <a:pt x="7692" y="2785"/>
                    <a:pt x="7419" y="1918"/>
                  </a:cubicBezTo>
                  <a:cubicBezTo>
                    <a:pt x="7122" y="1073"/>
                    <a:pt x="6551" y="503"/>
                    <a:pt x="5981" y="206"/>
                  </a:cubicBezTo>
                  <a:cubicBezTo>
                    <a:pt x="5695" y="69"/>
                    <a:pt x="5410" y="0"/>
                    <a:pt x="5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7"/>
            <p:cNvSpPr/>
            <p:nvPr/>
          </p:nvSpPr>
          <p:spPr>
            <a:xfrm>
              <a:off x="737425" y="3232675"/>
              <a:ext cx="192900" cy="202575"/>
            </a:xfrm>
            <a:custGeom>
              <a:avLst/>
              <a:gdLst/>
              <a:ahLst/>
              <a:cxnLst/>
              <a:rect l="l" t="t" r="r" b="b"/>
              <a:pathLst>
                <a:path w="7716" h="8103" extrusionOk="0">
                  <a:moveTo>
                    <a:pt x="4565" y="1"/>
                  </a:moveTo>
                  <a:cubicBezTo>
                    <a:pt x="3721" y="275"/>
                    <a:pt x="3150" y="275"/>
                    <a:pt x="2283" y="571"/>
                  </a:cubicBezTo>
                  <a:lnTo>
                    <a:pt x="2009" y="571"/>
                  </a:lnTo>
                  <a:cubicBezTo>
                    <a:pt x="1438" y="571"/>
                    <a:pt x="868" y="845"/>
                    <a:pt x="297" y="845"/>
                  </a:cubicBezTo>
                  <a:lnTo>
                    <a:pt x="0" y="845"/>
                  </a:lnTo>
                  <a:lnTo>
                    <a:pt x="0" y="1142"/>
                  </a:lnTo>
                  <a:lnTo>
                    <a:pt x="0" y="1416"/>
                  </a:lnTo>
                  <a:cubicBezTo>
                    <a:pt x="0" y="1713"/>
                    <a:pt x="0" y="1713"/>
                    <a:pt x="297" y="1986"/>
                  </a:cubicBezTo>
                  <a:cubicBezTo>
                    <a:pt x="571" y="2557"/>
                    <a:pt x="868" y="3424"/>
                    <a:pt x="1141" y="3995"/>
                  </a:cubicBezTo>
                  <a:cubicBezTo>
                    <a:pt x="1141" y="4566"/>
                    <a:pt x="1438" y="5136"/>
                    <a:pt x="1438" y="5707"/>
                  </a:cubicBezTo>
                  <a:lnTo>
                    <a:pt x="1438" y="7693"/>
                  </a:lnTo>
                  <a:cubicBezTo>
                    <a:pt x="1438" y="7903"/>
                    <a:pt x="1576" y="8102"/>
                    <a:pt x="1762" y="8102"/>
                  </a:cubicBezTo>
                  <a:cubicBezTo>
                    <a:pt x="1838" y="8102"/>
                    <a:pt x="1923" y="8069"/>
                    <a:pt x="2009" y="7989"/>
                  </a:cubicBezTo>
                  <a:cubicBezTo>
                    <a:pt x="2853" y="7989"/>
                    <a:pt x="3995" y="7693"/>
                    <a:pt x="4862" y="7693"/>
                  </a:cubicBezTo>
                  <a:cubicBezTo>
                    <a:pt x="5706" y="7419"/>
                    <a:pt x="6574" y="7419"/>
                    <a:pt x="7144" y="7122"/>
                  </a:cubicBezTo>
                  <a:cubicBezTo>
                    <a:pt x="7715" y="6848"/>
                    <a:pt x="7715" y="5981"/>
                    <a:pt x="7715" y="5410"/>
                  </a:cubicBezTo>
                  <a:cubicBezTo>
                    <a:pt x="7715" y="4566"/>
                    <a:pt x="7418" y="3698"/>
                    <a:pt x="7144" y="2854"/>
                  </a:cubicBezTo>
                  <a:cubicBezTo>
                    <a:pt x="6848" y="2283"/>
                    <a:pt x="6277" y="1416"/>
                    <a:pt x="6003" y="845"/>
                  </a:cubicBezTo>
                  <a:cubicBezTo>
                    <a:pt x="5706" y="275"/>
                    <a:pt x="5136" y="1"/>
                    <a:pt x="4565" y="1"/>
                  </a:cubicBezTo>
                  <a:close/>
                </a:path>
              </a:pathLst>
            </a:custGeom>
            <a:solidFill>
              <a:srgbClr val="F7E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7"/>
            <p:cNvSpPr/>
            <p:nvPr/>
          </p:nvSpPr>
          <p:spPr>
            <a:xfrm>
              <a:off x="1636175" y="3111125"/>
              <a:ext cx="185475" cy="167200"/>
            </a:xfrm>
            <a:custGeom>
              <a:avLst/>
              <a:gdLst/>
              <a:ahLst/>
              <a:cxnLst/>
              <a:rect l="l" t="t" r="r" b="b"/>
              <a:pathLst>
                <a:path w="7419" h="6688" extrusionOk="0">
                  <a:moveTo>
                    <a:pt x="297" y="1"/>
                  </a:moveTo>
                  <a:cubicBezTo>
                    <a:pt x="297" y="1"/>
                    <a:pt x="0" y="298"/>
                    <a:pt x="297" y="298"/>
                  </a:cubicBezTo>
                  <a:cubicBezTo>
                    <a:pt x="297" y="868"/>
                    <a:pt x="571" y="1142"/>
                    <a:pt x="867" y="1439"/>
                  </a:cubicBezTo>
                  <a:cubicBezTo>
                    <a:pt x="1141" y="1713"/>
                    <a:pt x="1438" y="2283"/>
                    <a:pt x="1712" y="2854"/>
                  </a:cubicBezTo>
                  <a:cubicBezTo>
                    <a:pt x="2283" y="3995"/>
                    <a:pt x="2009" y="5137"/>
                    <a:pt x="1712" y="6278"/>
                  </a:cubicBezTo>
                  <a:cubicBezTo>
                    <a:pt x="1518" y="6488"/>
                    <a:pt x="1748" y="6687"/>
                    <a:pt x="1997" y="6687"/>
                  </a:cubicBezTo>
                  <a:cubicBezTo>
                    <a:pt x="2098" y="6687"/>
                    <a:pt x="2203" y="6654"/>
                    <a:pt x="2283" y="6575"/>
                  </a:cubicBezTo>
                  <a:lnTo>
                    <a:pt x="3994" y="5707"/>
                  </a:lnTo>
                  <a:lnTo>
                    <a:pt x="5706" y="4863"/>
                  </a:lnTo>
                  <a:cubicBezTo>
                    <a:pt x="6003" y="4566"/>
                    <a:pt x="6848" y="4292"/>
                    <a:pt x="7144" y="3995"/>
                  </a:cubicBezTo>
                  <a:cubicBezTo>
                    <a:pt x="7418" y="3425"/>
                    <a:pt x="7144" y="2854"/>
                    <a:pt x="6848" y="2580"/>
                  </a:cubicBezTo>
                  <a:cubicBezTo>
                    <a:pt x="6848" y="2009"/>
                    <a:pt x="6848" y="1142"/>
                    <a:pt x="6574" y="868"/>
                  </a:cubicBezTo>
                  <a:cubicBezTo>
                    <a:pt x="6277" y="571"/>
                    <a:pt x="5706" y="571"/>
                    <a:pt x="5136" y="571"/>
                  </a:cubicBezTo>
                  <a:cubicBezTo>
                    <a:pt x="3994" y="571"/>
                    <a:pt x="2853" y="298"/>
                    <a:pt x="1712" y="298"/>
                  </a:cubicBezTo>
                  <a:cubicBezTo>
                    <a:pt x="1141" y="1"/>
                    <a:pt x="867" y="1"/>
                    <a:pt x="297" y="1"/>
                  </a:cubicBezTo>
                  <a:close/>
                </a:path>
              </a:pathLst>
            </a:custGeom>
            <a:solidFill>
              <a:srgbClr val="F7E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7"/>
            <p:cNvSpPr/>
            <p:nvPr/>
          </p:nvSpPr>
          <p:spPr>
            <a:xfrm>
              <a:off x="551950" y="3096875"/>
              <a:ext cx="1398075" cy="356650"/>
            </a:xfrm>
            <a:custGeom>
              <a:avLst/>
              <a:gdLst/>
              <a:ahLst/>
              <a:cxnLst/>
              <a:rect l="l" t="t" r="r" b="b"/>
              <a:pathLst>
                <a:path w="55923" h="14266" extrusionOk="0">
                  <a:moveTo>
                    <a:pt x="55923" y="2009"/>
                  </a:moveTo>
                  <a:cubicBezTo>
                    <a:pt x="54782" y="2853"/>
                    <a:pt x="53366" y="3424"/>
                    <a:pt x="52225" y="3995"/>
                  </a:cubicBezTo>
                  <a:cubicBezTo>
                    <a:pt x="50217" y="5136"/>
                    <a:pt x="48231" y="6277"/>
                    <a:pt x="46222" y="7145"/>
                  </a:cubicBezTo>
                  <a:cubicBezTo>
                    <a:pt x="44510" y="7989"/>
                    <a:pt x="42798" y="8560"/>
                    <a:pt x="41086" y="8560"/>
                  </a:cubicBezTo>
                  <a:lnTo>
                    <a:pt x="35951" y="9427"/>
                  </a:lnTo>
                  <a:cubicBezTo>
                    <a:pt x="33098" y="9998"/>
                    <a:pt x="30244" y="10568"/>
                    <a:pt x="27391" y="10842"/>
                  </a:cubicBezTo>
                  <a:cubicBezTo>
                    <a:pt x="26547" y="11139"/>
                    <a:pt x="25405" y="11413"/>
                    <a:pt x="24264" y="11413"/>
                  </a:cubicBezTo>
                  <a:cubicBezTo>
                    <a:pt x="22826" y="11710"/>
                    <a:pt x="21114" y="11983"/>
                    <a:pt x="19402" y="11983"/>
                  </a:cubicBezTo>
                  <a:cubicBezTo>
                    <a:pt x="18261" y="12280"/>
                    <a:pt x="16846" y="12554"/>
                    <a:pt x="15408" y="12851"/>
                  </a:cubicBezTo>
                  <a:cubicBezTo>
                    <a:pt x="12281" y="13125"/>
                    <a:pt x="9131" y="13992"/>
                    <a:pt x="5707" y="14266"/>
                  </a:cubicBezTo>
                  <a:cubicBezTo>
                    <a:pt x="4566" y="14266"/>
                    <a:pt x="3425" y="14266"/>
                    <a:pt x="2580" y="13695"/>
                  </a:cubicBezTo>
                  <a:cubicBezTo>
                    <a:pt x="298" y="12851"/>
                    <a:pt x="1" y="9998"/>
                    <a:pt x="1439" y="8286"/>
                  </a:cubicBezTo>
                  <a:cubicBezTo>
                    <a:pt x="2580" y="7145"/>
                    <a:pt x="4292" y="6574"/>
                    <a:pt x="6004" y="6277"/>
                  </a:cubicBezTo>
                  <a:cubicBezTo>
                    <a:pt x="7716" y="6003"/>
                    <a:pt x="9428" y="5707"/>
                    <a:pt x="10843" y="5433"/>
                  </a:cubicBezTo>
                  <a:cubicBezTo>
                    <a:pt x="13696" y="5136"/>
                    <a:pt x="16275" y="4565"/>
                    <a:pt x="19129" y="4291"/>
                  </a:cubicBezTo>
                  <a:cubicBezTo>
                    <a:pt x="21114" y="3995"/>
                    <a:pt x="23123" y="3721"/>
                    <a:pt x="25109" y="3150"/>
                  </a:cubicBezTo>
                  <a:lnTo>
                    <a:pt x="31956" y="2283"/>
                  </a:lnTo>
                  <a:cubicBezTo>
                    <a:pt x="33098" y="2009"/>
                    <a:pt x="33965" y="2009"/>
                    <a:pt x="34810" y="1712"/>
                  </a:cubicBezTo>
                  <a:cubicBezTo>
                    <a:pt x="37663" y="1141"/>
                    <a:pt x="40516" y="571"/>
                    <a:pt x="43369" y="297"/>
                  </a:cubicBezTo>
                  <a:cubicBezTo>
                    <a:pt x="44807" y="0"/>
                    <a:pt x="46222" y="571"/>
                    <a:pt x="47660" y="571"/>
                  </a:cubicBezTo>
                  <a:cubicBezTo>
                    <a:pt x="49943" y="868"/>
                    <a:pt x="52499" y="1141"/>
                    <a:pt x="55078" y="1712"/>
                  </a:cubicBezTo>
                  <a:cubicBezTo>
                    <a:pt x="55352" y="1712"/>
                    <a:pt x="55649" y="1712"/>
                    <a:pt x="55923" y="2009"/>
                  </a:cubicBezTo>
                  <a:close/>
                  <a:moveTo>
                    <a:pt x="15408" y="11983"/>
                  </a:moveTo>
                  <a:cubicBezTo>
                    <a:pt x="16846" y="11983"/>
                    <a:pt x="17987" y="11710"/>
                    <a:pt x="19402" y="11413"/>
                  </a:cubicBezTo>
                  <a:cubicBezTo>
                    <a:pt x="21411" y="11139"/>
                    <a:pt x="23397" y="11139"/>
                    <a:pt x="25405" y="10568"/>
                  </a:cubicBezTo>
                  <a:cubicBezTo>
                    <a:pt x="26547" y="10568"/>
                    <a:pt x="27688" y="10272"/>
                    <a:pt x="28829" y="9998"/>
                  </a:cubicBezTo>
                  <a:cubicBezTo>
                    <a:pt x="31386" y="9427"/>
                    <a:pt x="33965" y="9130"/>
                    <a:pt x="36521" y="8560"/>
                  </a:cubicBezTo>
                  <a:cubicBezTo>
                    <a:pt x="37663" y="8560"/>
                    <a:pt x="38530" y="8286"/>
                    <a:pt x="39375" y="8286"/>
                  </a:cubicBezTo>
                  <a:cubicBezTo>
                    <a:pt x="41086" y="7989"/>
                    <a:pt x="42524" y="7715"/>
                    <a:pt x="43940" y="7418"/>
                  </a:cubicBezTo>
                  <a:cubicBezTo>
                    <a:pt x="44236" y="7418"/>
                    <a:pt x="44510" y="7145"/>
                    <a:pt x="44510" y="6848"/>
                  </a:cubicBezTo>
                  <a:cubicBezTo>
                    <a:pt x="44807" y="6277"/>
                    <a:pt x="44807" y="6003"/>
                    <a:pt x="45081" y="5433"/>
                  </a:cubicBezTo>
                  <a:lnTo>
                    <a:pt x="43095" y="5433"/>
                  </a:lnTo>
                  <a:cubicBezTo>
                    <a:pt x="41086" y="6003"/>
                    <a:pt x="39101" y="6277"/>
                    <a:pt x="37092" y="6574"/>
                  </a:cubicBezTo>
                  <a:cubicBezTo>
                    <a:pt x="35106" y="6848"/>
                    <a:pt x="33394" y="7145"/>
                    <a:pt x="31682" y="7715"/>
                  </a:cubicBezTo>
                  <a:cubicBezTo>
                    <a:pt x="30244" y="7989"/>
                    <a:pt x="28533" y="8286"/>
                    <a:pt x="27117" y="8560"/>
                  </a:cubicBezTo>
                  <a:cubicBezTo>
                    <a:pt x="24264" y="9130"/>
                    <a:pt x="21114" y="9427"/>
                    <a:pt x="18261" y="9998"/>
                  </a:cubicBezTo>
                  <a:cubicBezTo>
                    <a:pt x="17120" y="9998"/>
                    <a:pt x="16275" y="10272"/>
                    <a:pt x="15408" y="10272"/>
                  </a:cubicBezTo>
                  <a:close/>
                  <a:moveTo>
                    <a:pt x="44807" y="4565"/>
                  </a:moveTo>
                  <a:lnTo>
                    <a:pt x="44807" y="4291"/>
                  </a:lnTo>
                  <a:cubicBezTo>
                    <a:pt x="44807" y="3150"/>
                    <a:pt x="44510" y="3150"/>
                    <a:pt x="43666" y="3150"/>
                  </a:cubicBezTo>
                  <a:cubicBezTo>
                    <a:pt x="43095" y="3424"/>
                    <a:pt x="42524" y="3424"/>
                    <a:pt x="41954" y="3424"/>
                  </a:cubicBezTo>
                  <a:cubicBezTo>
                    <a:pt x="40516" y="3721"/>
                    <a:pt x="39101" y="3721"/>
                    <a:pt x="37663" y="3995"/>
                  </a:cubicBezTo>
                  <a:cubicBezTo>
                    <a:pt x="35380" y="4291"/>
                    <a:pt x="33098" y="4862"/>
                    <a:pt x="30815" y="5136"/>
                  </a:cubicBezTo>
                  <a:cubicBezTo>
                    <a:pt x="28259" y="5707"/>
                    <a:pt x="25679" y="6003"/>
                    <a:pt x="23123" y="6277"/>
                  </a:cubicBezTo>
                  <a:cubicBezTo>
                    <a:pt x="22256" y="6574"/>
                    <a:pt x="21685" y="6848"/>
                    <a:pt x="20840" y="6848"/>
                  </a:cubicBezTo>
                  <a:lnTo>
                    <a:pt x="16549" y="7715"/>
                  </a:lnTo>
                  <a:cubicBezTo>
                    <a:pt x="15979" y="7715"/>
                    <a:pt x="15705" y="7989"/>
                    <a:pt x="15134" y="8286"/>
                  </a:cubicBezTo>
                  <a:cubicBezTo>
                    <a:pt x="15134" y="8560"/>
                    <a:pt x="15134" y="9130"/>
                    <a:pt x="15408" y="9427"/>
                  </a:cubicBezTo>
                  <a:lnTo>
                    <a:pt x="16549" y="9427"/>
                  </a:lnTo>
                  <a:cubicBezTo>
                    <a:pt x="17691" y="9130"/>
                    <a:pt x="19129" y="8856"/>
                    <a:pt x="20270" y="8856"/>
                  </a:cubicBezTo>
                  <a:lnTo>
                    <a:pt x="25405" y="7989"/>
                  </a:lnTo>
                  <a:cubicBezTo>
                    <a:pt x="26821" y="7715"/>
                    <a:pt x="28259" y="7418"/>
                    <a:pt x="29400" y="7145"/>
                  </a:cubicBezTo>
                  <a:cubicBezTo>
                    <a:pt x="32253" y="6848"/>
                    <a:pt x="35106" y="6277"/>
                    <a:pt x="37959" y="5707"/>
                  </a:cubicBezTo>
                  <a:cubicBezTo>
                    <a:pt x="39101" y="5433"/>
                    <a:pt x="40242" y="5136"/>
                    <a:pt x="41657" y="4862"/>
                  </a:cubicBezTo>
                  <a:cubicBezTo>
                    <a:pt x="42524" y="4862"/>
                    <a:pt x="43666" y="4565"/>
                    <a:pt x="44807" y="4565"/>
                  </a:cubicBezTo>
                  <a:close/>
                  <a:moveTo>
                    <a:pt x="13696" y="5707"/>
                  </a:moveTo>
                  <a:lnTo>
                    <a:pt x="14563" y="6574"/>
                  </a:lnTo>
                  <a:cubicBezTo>
                    <a:pt x="14563" y="7145"/>
                    <a:pt x="14837" y="7145"/>
                    <a:pt x="15408" y="7145"/>
                  </a:cubicBezTo>
                  <a:cubicBezTo>
                    <a:pt x="18261" y="6574"/>
                    <a:pt x="21114" y="6003"/>
                    <a:pt x="23967" y="5707"/>
                  </a:cubicBezTo>
                  <a:cubicBezTo>
                    <a:pt x="25109" y="5433"/>
                    <a:pt x="25976" y="5136"/>
                    <a:pt x="26821" y="5136"/>
                  </a:cubicBezTo>
                  <a:cubicBezTo>
                    <a:pt x="28533" y="4862"/>
                    <a:pt x="30541" y="4291"/>
                    <a:pt x="32527" y="3995"/>
                  </a:cubicBezTo>
                  <a:cubicBezTo>
                    <a:pt x="33965" y="3995"/>
                    <a:pt x="35380" y="3721"/>
                    <a:pt x="36818" y="3424"/>
                  </a:cubicBezTo>
                  <a:cubicBezTo>
                    <a:pt x="38804" y="3150"/>
                    <a:pt x="40813" y="2853"/>
                    <a:pt x="43095" y="2283"/>
                  </a:cubicBezTo>
                  <a:lnTo>
                    <a:pt x="43940" y="2283"/>
                  </a:lnTo>
                  <a:cubicBezTo>
                    <a:pt x="43666" y="1712"/>
                    <a:pt x="43369" y="1438"/>
                    <a:pt x="43369" y="1141"/>
                  </a:cubicBezTo>
                  <a:cubicBezTo>
                    <a:pt x="43095" y="1141"/>
                    <a:pt x="42798" y="868"/>
                    <a:pt x="42798" y="868"/>
                  </a:cubicBezTo>
                  <a:cubicBezTo>
                    <a:pt x="40813" y="1141"/>
                    <a:pt x="38530" y="1712"/>
                    <a:pt x="36521" y="2009"/>
                  </a:cubicBezTo>
                  <a:cubicBezTo>
                    <a:pt x="34239" y="2283"/>
                    <a:pt x="31682" y="2853"/>
                    <a:pt x="29400" y="3150"/>
                  </a:cubicBezTo>
                  <a:cubicBezTo>
                    <a:pt x="26821" y="3721"/>
                    <a:pt x="24538" y="3995"/>
                    <a:pt x="21982" y="4291"/>
                  </a:cubicBezTo>
                  <a:cubicBezTo>
                    <a:pt x="20544" y="4565"/>
                    <a:pt x="19129" y="4862"/>
                    <a:pt x="17691" y="4862"/>
                  </a:cubicBezTo>
                  <a:cubicBezTo>
                    <a:pt x="16275" y="5136"/>
                    <a:pt x="15134" y="5433"/>
                    <a:pt x="13696" y="5707"/>
                  </a:cubicBezTo>
                  <a:close/>
                  <a:moveTo>
                    <a:pt x="5433" y="6848"/>
                  </a:moveTo>
                  <a:lnTo>
                    <a:pt x="5433" y="6848"/>
                  </a:lnTo>
                  <a:cubicBezTo>
                    <a:pt x="4292" y="7418"/>
                    <a:pt x="3425" y="7715"/>
                    <a:pt x="2580" y="8286"/>
                  </a:cubicBezTo>
                  <a:cubicBezTo>
                    <a:pt x="572" y="9998"/>
                    <a:pt x="1142" y="12280"/>
                    <a:pt x="3425" y="13125"/>
                  </a:cubicBezTo>
                  <a:cubicBezTo>
                    <a:pt x="4863" y="13695"/>
                    <a:pt x="6278" y="13695"/>
                    <a:pt x="7990" y="13421"/>
                  </a:cubicBezTo>
                  <a:cubicBezTo>
                    <a:pt x="7990" y="13125"/>
                    <a:pt x="8287" y="13125"/>
                    <a:pt x="8287" y="12851"/>
                  </a:cubicBezTo>
                  <a:cubicBezTo>
                    <a:pt x="8287" y="11139"/>
                    <a:pt x="7990" y="9130"/>
                    <a:pt x="7145" y="7715"/>
                  </a:cubicBezTo>
                  <a:cubicBezTo>
                    <a:pt x="6575" y="6574"/>
                    <a:pt x="6575" y="6574"/>
                    <a:pt x="5433" y="6848"/>
                  </a:cubicBezTo>
                  <a:close/>
                  <a:moveTo>
                    <a:pt x="11140" y="12851"/>
                  </a:moveTo>
                  <a:cubicBezTo>
                    <a:pt x="11984" y="12554"/>
                    <a:pt x="13125" y="12554"/>
                    <a:pt x="13993" y="12280"/>
                  </a:cubicBezTo>
                  <a:cubicBezTo>
                    <a:pt x="14563" y="12280"/>
                    <a:pt x="14563" y="11983"/>
                    <a:pt x="14563" y="11413"/>
                  </a:cubicBezTo>
                  <a:cubicBezTo>
                    <a:pt x="14563" y="9701"/>
                    <a:pt x="14267" y="7715"/>
                    <a:pt x="13125" y="6277"/>
                  </a:cubicBezTo>
                  <a:cubicBezTo>
                    <a:pt x="12852" y="6003"/>
                    <a:pt x="12852" y="5707"/>
                    <a:pt x="12281" y="5707"/>
                  </a:cubicBezTo>
                  <a:cubicBezTo>
                    <a:pt x="11710" y="6003"/>
                    <a:pt x="11140" y="6003"/>
                    <a:pt x="10569" y="6003"/>
                  </a:cubicBezTo>
                  <a:cubicBezTo>
                    <a:pt x="9428" y="6277"/>
                    <a:pt x="8560" y="6277"/>
                    <a:pt x="7419" y="6574"/>
                  </a:cubicBezTo>
                  <a:cubicBezTo>
                    <a:pt x="8857" y="8560"/>
                    <a:pt x="9428" y="10842"/>
                    <a:pt x="9131" y="13125"/>
                  </a:cubicBezTo>
                  <a:cubicBezTo>
                    <a:pt x="9702" y="13125"/>
                    <a:pt x="9998" y="12851"/>
                    <a:pt x="10569" y="12851"/>
                  </a:cubicBezTo>
                  <a:cubicBezTo>
                    <a:pt x="10272" y="11710"/>
                    <a:pt x="10569" y="10568"/>
                    <a:pt x="10272" y="9427"/>
                  </a:cubicBezTo>
                  <a:cubicBezTo>
                    <a:pt x="9998" y="9701"/>
                    <a:pt x="9702" y="9701"/>
                    <a:pt x="9428" y="9998"/>
                  </a:cubicBezTo>
                  <a:cubicBezTo>
                    <a:pt x="9131" y="9130"/>
                    <a:pt x="9428" y="8856"/>
                    <a:pt x="9998" y="8856"/>
                  </a:cubicBezTo>
                  <a:cubicBezTo>
                    <a:pt x="9702" y="8286"/>
                    <a:pt x="9702" y="7715"/>
                    <a:pt x="9428" y="7145"/>
                  </a:cubicBezTo>
                  <a:lnTo>
                    <a:pt x="9702" y="7145"/>
                  </a:lnTo>
                  <a:cubicBezTo>
                    <a:pt x="11140" y="8856"/>
                    <a:pt x="11414" y="10568"/>
                    <a:pt x="11140" y="12851"/>
                  </a:cubicBezTo>
                  <a:close/>
                  <a:moveTo>
                    <a:pt x="45378" y="6848"/>
                  </a:moveTo>
                  <a:lnTo>
                    <a:pt x="45378" y="6848"/>
                  </a:lnTo>
                  <a:lnTo>
                    <a:pt x="50513" y="4291"/>
                  </a:lnTo>
                  <a:cubicBezTo>
                    <a:pt x="50217" y="3424"/>
                    <a:pt x="49943" y="2579"/>
                    <a:pt x="49646" y="1438"/>
                  </a:cubicBezTo>
                  <a:cubicBezTo>
                    <a:pt x="47934" y="1438"/>
                    <a:pt x="45948" y="1141"/>
                    <a:pt x="43940" y="868"/>
                  </a:cubicBezTo>
                  <a:cubicBezTo>
                    <a:pt x="44236" y="1438"/>
                    <a:pt x="44807" y="1712"/>
                    <a:pt x="45081" y="2283"/>
                  </a:cubicBezTo>
                  <a:lnTo>
                    <a:pt x="45948" y="4862"/>
                  </a:lnTo>
                  <a:cubicBezTo>
                    <a:pt x="45948" y="5433"/>
                    <a:pt x="45378" y="6003"/>
                    <a:pt x="45378" y="6848"/>
                  </a:cubicBezTo>
                  <a:close/>
                  <a:moveTo>
                    <a:pt x="54508" y="2009"/>
                  </a:moveTo>
                  <a:cubicBezTo>
                    <a:pt x="53366" y="2009"/>
                    <a:pt x="52225" y="2009"/>
                    <a:pt x="51358" y="1712"/>
                  </a:cubicBezTo>
                  <a:cubicBezTo>
                    <a:pt x="50513" y="1712"/>
                    <a:pt x="50513" y="1712"/>
                    <a:pt x="50513" y="2579"/>
                  </a:cubicBezTo>
                  <a:cubicBezTo>
                    <a:pt x="50513" y="2853"/>
                    <a:pt x="50787" y="3150"/>
                    <a:pt x="51084" y="3424"/>
                  </a:cubicBezTo>
                  <a:cubicBezTo>
                    <a:pt x="51084" y="3721"/>
                    <a:pt x="51358" y="3721"/>
                    <a:pt x="51655" y="3721"/>
                  </a:cubicBezTo>
                  <a:cubicBezTo>
                    <a:pt x="52499" y="3150"/>
                    <a:pt x="53366" y="2579"/>
                    <a:pt x="54508" y="20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7"/>
            <p:cNvSpPr/>
            <p:nvPr/>
          </p:nvSpPr>
          <p:spPr>
            <a:xfrm>
              <a:off x="837275" y="3261200"/>
              <a:ext cx="42825" cy="135275"/>
            </a:xfrm>
            <a:custGeom>
              <a:avLst/>
              <a:gdLst/>
              <a:ahLst/>
              <a:cxnLst/>
              <a:rect l="l" t="t" r="r" b="b"/>
              <a:pathLst>
                <a:path w="1713" h="5411" extrusionOk="0">
                  <a:moveTo>
                    <a:pt x="868" y="572"/>
                  </a:moveTo>
                  <a:cubicBezTo>
                    <a:pt x="1142" y="572"/>
                    <a:pt x="1142" y="275"/>
                    <a:pt x="1439" y="1"/>
                  </a:cubicBezTo>
                  <a:lnTo>
                    <a:pt x="1712" y="1"/>
                  </a:lnTo>
                  <a:lnTo>
                    <a:pt x="1712" y="845"/>
                  </a:lnTo>
                  <a:cubicBezTo>
                    <a:pt x="1712" y="845"/>
                    <a:pt x="1439" y="1142"/>
                    <a:pt x="1142" y="1142"/>
                  </a:cubicBezTo>
                  <a:cubicBezTo>
                    <a:pt x="1439" y="1987"/>
                    <a:pt x="1712" y="3425"/>
                    <a:pt x="1712" y="4566"/>
                  </a:cubicBezTo>
                  <a:lnTo>
                    <a:pt x="1712" y="5137"/>
                  </a:lnTo>
                  <a:cubicBezTo>
                    <a:pt x="1712" y="5137"/>
                    <a:pt x="1439" y="5410"/>
                    <a:pt x="1142" y="5410"/>
                  </a:cubicBezTo>
                  <a:lnTo>
                    <a:pt x="1142" y="4840"/>
                  </a:lnTo>
                  <a:cubicBezTo>
                    <a:pt x="1142" y="3699"/>
                    <a:pt x="868" y="2283"/>
                    <a:pt x="297" y="1142"/>
                  </a:cubicBezTo>
                  <a:cubicBezTo>
                    <a:pt x="1" y="845"/>
                    <a:pt x="297" y="275"/>
                    <a:pt x="1" y="1"/>
                  </a:cubicBezTo>
                  <a:lnTo>
                    <a:pt x="2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7"/>
            <p:cNvSpPr/>
            <p:nvPr/>
          </p:nvSpPr>
          <p:spPr>
            <a:xfrm>
              <a:off x="887500" y="3367925"/>
              <a:ext cx="21125" cy="21700"/>
            </a:xfrm>
            <a:custGeom>
              <a:avLst/>
              <a:gdLst/>
              <a:ahLst/>
              <a:cxnLst/>
              <a:rect l="l" t="t" r="r" b="b"/>
              <a:pathLst>
                <a:path w="845" h="868" extrusionOk="0">
                  <a:moveTo>
                    <a:pt x="0" y="571"/>
                  </a:moveTo>
                  <a:lnTo>
                    <a:pt x="571" y="0"/>
                  </a:lnTo>
                  <a:cubicBezTo>
                    <a:pt x="571" y="297"/>
                    <a:pt x="845" y="571"/>
                    <a:pt x="845" y="868"/>
                  </a:cubicBezTo>
                  <a:lnTo>
                    <a:pt x="0" y="8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7"/>
            <p:cNvSpPr/>
            <p:nvPr/>
          </p:nvSpPr>
          <p:spPr>
            <a:xfrm>
              <a:off x="787625" y="3353650"/>
              <a:ext cx="21150" cy="28550"/>
            </a:xfrm>
            <a:custGeom>
              <a:avLst/>
              <a:gdLst/>
              <a:ahLst/>
              <a:cxnLst/>
              <a:rect l="l" t="t" r="r" b="b"/>
              <a:pathLst>
                <a:path w="846" h="1142" extrusionOk="0">
                  <a:moveTo>
                    <a:pt x="845" y="571"/>
                  </a:moveTo>
                  <a:cubicBezTo>
                    <a:pt x="845" y="868"/>
                    <a:pt x="845" y="868"/>
                    <a:pt x="571" y="1142"/>
                  </a:cubicBezTo>
                  <a:cubicBezTo>
                    <a:pt x="571" y="868"/>
                    <a:pt x="1" y="868"/>
                    <a:pt x="1" y="868"/>
                  </a:cubicBezTo>
                  <a:cubicBezTo>
                    <a:pt x="1" y="571"/>
                    <a:pt x="275" y="297"/>
                    <a:pt x="275" y="1"/>
                  </a:cubicBezTo>
                  <a:cubicBezTo>
                    <a:pt x="571" y="297"/>
                    <a:pt x="845" y="297"/>
                    <a:pt x="845" y="5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7"/>
            <p:cNvSpPr/>
            <p:nvPr/>
          </p:nvSpPr>
          <p:spPr>
            <a:xfrm>
              <a:off x="880075" y="3296600"/>
              <a:ext cx="14300" cy="28550"/>
            </a:xfrm>
            <a:custGeom>
              <a:avLst/>
              <a:gdLst/>
              <a:ahLst/>
              <a:cxnLst/>
              <a:rect l="l" t="t" r="r" b="b"/>
              <a:pathLst>
                <a:path w="572" h="1142" extrusionOk="0">
                  <a:moveTo>
                    <a:pt x="297" y="1141"/>
                  </a:moveTo>
                  <a:lnTo>
                    <a:pt x="0" y="867"/>
                  </a:lnTo>
                  <a:cubicBezTo>
                    <a:pt x="0" y="571"/>
                    <a:pt x="0" y="297"/>
                    <a:pt x="297" y="0"/>
                  </a:cubicBezTo>
                  <a:cubicBezTo>
                    <a:pt x="297" y="297"/>
                    <a:pt x="571" y="297"/>
                    <a:pt x="571" y="571"/>
                  </a:cubicBezTo>
                  <a:cubicBezTo>
                    <a:pt x="571" y="571"/>
                    <a:pt x="297" y="867"/>
                    <a:pt x="297" y="1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67"/>
          <p:cNvSpPr/>
          <p:nvPr/>
        </p:nvSpPr>
        <p:spPr>
          <a:xfrm rot="-1215341">
            <a:off x="7875949" y="2439923"/>
            <a:ext cx="360672" cy="265457"/>
          </a:xfrm>
          <a:custGeom>
            <a:avLst/>
            <a:gdLst/>
            <a:ahLst/>
            <a:cxnLst/>
            <a:rect l="l" t="t" r="r" b="b"/>
            <a:pathLst>
              <a:path w="10273" h="7561" extrusionOk="0">
                <a:moveTo>
                  <a:pt x="7149" y="992"/>
                </a:moveTo>
                <a:cubicBezTo>
                  <a:pt x="7732" y="992"/>
                  <a:pt x="8204" y="1440"/>
                  <a:pt x="8560" y="2324"/>
                </a:cubicBezTo>
                <a:cubicBezTo>
                  <a:pt x="8834" y="3191"/>
                  <a:pt x="8264" y="3762"/>
                  <a:pt x="7990" y="4332"/>
                </a:cubicBezTo>
                <a:cubicBezTo>
                  <a:pt x="7419" y="5177"/>
                  <a:pt x="6552" y="5473"/>
                  <a:pt x="5981" y="6044"/>
                </a:cubicBezTo>
                <a:cubicBezTo>
                  <a:pt x="5411" y="6466"/>
                  <a:pt x="4555" y="6752"/>
                  <a:pt x="3736" y="6752"/>
                </a:cubicBezTo>
                <a:cubicBezTo>
                  <a:pt x="2917" y="6752"/>
                  <a:pt x="2135" y="6466"/>
                  <a:pt x="1713" y="5747"/>
                </a:cubicBezTo>
                <a:cubicBezTo>
                  <a:pt x="3995" y="5747"/>
                  <a:pt x="4566" y="3191"/>
                  <a:pt x="5981" y="1479"/>
                </a:cubicBezTo>
                <a:cubicBezTo>
                  <a:pt x="6409" y="1153"/>
                  <a:pt x="6799" y="992"/>
                  <a:pt x="7149" y="992"/>
                </a:cubicBezTo>
                <a:close/>
                <a:moveTo>
                  <a:pt x="6698" y="1"/>
                </a:moveTo>
                <a:cubicBezTo>
                  <a:pt x="4014" y="1"/>
                  <a:pt x="4133" y="5177"/>
                  <a:pt x="1416" y="5177"/>
                </a:cubicBezTo>
                <a:cubicBezTo>
                  <a:pt x="1279" y="5040"/>
                  <a:pt x="1136" y="4971"/>
                  <a:pt x="1028" y="4971"/>
                </a:cubicBezTo>
                <a:cubicBezTo>
                  <a:pt x="920" y="4971"/>
                  <a:pt x="845" y="5040"/>
                  <a:pt x="845" y="5177"/>
                </a:cubicBezTo>
                <a:lnTo>
                  <a:pt x="572" y="5177"/>
                </a:lnTo>
                <a:cubicBezTo>
                  <a:pt x="275" y="5177"/>
                  <a:pt x="1" y="5747"/>
                  <a:pt x="572" y="5747"/>
                </a:cubicBezTo>
                <a:cubicBezTo>
                  <a:pt x="1018" y="7087"/>
                  <a:pt x="2332" y="7560"/>
                  <a:pt x="3571" y="7560"/>
                </a:cubicBezTo>
                <a:cubicBezTo>
                  <a:pt x="3915" y="7560"/>
                  <a:pt x="4253" y="7524"/>
                  <a:pt x="4566" y="7459"/>
                </a:cubicBezTo>
                <a:cubicBezTo>
                  <a:pt x="6552" y="7459"/>
                  <a:pt x="8560" y="5473"/>
                  <a:pt x="9405" y="4035"/>
                </a:cubicBezTo>
                <a:cubicBezTo>
                  <a:pt x="10272" y="2050"/>
                  <a:pt x="9131" y="338"/>
                  <a:pt x="7122" y="41"/>
                </a:cubicBezTo>
                <a:cubicBezTo>
                  <a:pt x="6974" y="14"/>
                  <a:pt x="6832" y="1"/>
                  <a:pt x="6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67"/>
          <p:cNvGrpSpPr/>
          <p:nvPr/>
        </p:nvGrpSpPr>
        <p:grpSpPr>
          <a:xfrm rot="1593325">
            <a:off x="7375193" y="3885689"/>
            <a:ext cx="944498" cy="386920"/>
            <a:chOff x="2078400" y="4616450"/>
            <a:chExt cx="1184100" cy="485075"/>
          </a:xfrm>
        </p:grpSpPr>
        <p:sp>
          <p:nvSpPr>
            <p:cNvPr id="459" name="Google Shape;459;p67"/>
            <p:cNvSpPr/>
            <p:nvPr/>
          </p:nvSpPr>
          <p:spPr>
            <a:xfrm>
              <a:off x="2078400" y="4616450"/>
              <a:ext cx="1184100" cy="482125"/>
            </a:xfrm>
            <a:custGeom>
              <a:avLst/>
              <a:gdLst/>
              <a:ahLst/>
              <a:cxnLst/>
              <a:rect l="l" t="t" r="r" b="b"/>
              <a:pathLst>
                <a:path w="47364" h="19285" extrusionOk="0">
                  <a:moveTo>
                    <a:pt x="2580" y="1"/>
                  </a:moveTo>
                  <a:cubicBezTo>
                    <a:pt x="2283" y="1"/>
                    <a:pt x="1713" y="275"/>
                    <a:pt x="1713" y="275"/>
                  </a:cubicBezTo>
                  <a:cubicBezTo>
                    <a:pt x="1439" y="1142"/>
                    <a:pt x="1142" y="1713"/>
                    <a:pt x="1142" y="2557"/>
                  </a:cubicBezTo>
                  <a:cubicBezTo>
                    <a:pt x="868" y="4269"/>
                    <a:pt x="297" y="6278"/>
                    <a:pt x="1" y="8264"/>
                  </a:cubicBezTo>
                  <a:cubicBezTo>
                    <a:pt x="1" y="8560"/>
                    <a:pt x="1" y="8834"/>
                    <a:pt x="297" y="8834"/>
                  </a:cubicBezTo>
                  <a:cubicBezTo>
                    <a:pt x="571" y="9131"/>
                    <a:pt x="1142" y="9131"/>
                    <a:pt x="1713" y="9405"/>
                  </a:cubicBezTo>
                  <a:cubicBezTo>
                    <a:pt x="2580" y="9702"/>
                    <a:pt x="3721" y="9976"/>
                    <a:pt x="4862" y="10272"/>
                  </a:cubicBezTo>
                  <a:lnTo>
                    <a:pt x="13422" y="11984"/>
                  </a:lnTo>
                  <a:lnTo>
                    <a:pt x="20269" y="13696"/>
                  </a:lnTo>
                  <a:cubicBezTo>
                    <a:pt x="23693" y="14541"/>
                    <a:pt x="27117" y="15408"/>
                    <a:pt x="30815" y="16252"/>
                  </a:cubicBezTo>
                  <a:cubicBezTo>
                    <a:pt x="32823" y="16823"/>
                    <a:pt x="35106" y="17120"/>
                    <a:pt x="37388" y="17690"/>
                  </a:cubicBezTo>
                  <a:cubicBezTo>
                    <a:pt x="39671" y="18261"/>
                    <a:pt x="41954" y="18535"/>
                    <a:pt x="44510" y="19106"/>
                  </a:cubicBezTo>
                  <a:cubicBezTo>
                    <a:pt x="44721" y="19215"/>
                    <a:pt x="44894" y="19284"/>
                    <a:pt x="45042" y="19284"/>
                  </a:cubicBezTo>
                  <a:cubicBezTo>
                    <a:pt x="45296" y="19284"/>
                    <a:pt x="45478" y="19082"/>
                    <a:pt x="45651" y="18535"/>
                  </a:cubicBezTo>
                  <a:cubicBezTo>
                    <a:pt x="45948" y="17690"/>
                    <a:pt x="46222" y="16823"/>
                    <a:pt x="46222" y="15979"/>
                  </a:cubicBezTo>
                  <a:cubicBezTo>
                    <a:pt x="46792" y="14267"/>
                    <a:pt x="47089" y="12555"/>
                    <a:pt x="47363" y="10843"/>
                  </a:cubicBezTo>
                  <a:cubicBezTo>
                    <a:pt x="47363" y="10272"/>
                    <a:pt x="47363" y="10272"/>
                    <a:pt x="46792" y="9976"/>
                  </a:cubicBezTo>
                  <a:cubicBezTo>
                    <a:pt x="46222" y="9976"/>
                    <a:pt x="45377" y="9702"/>
                    <a:pt x="44510" y="9702"/>
                  </a:cubicBezTo>
                  <a:cubicBezTo>
                    <a:pt x="42227" y="9131"/>
                    <a:pt x="39945" y="8834"/>
                    <a:pt x="37959" y="8264"/>
                  </a:cubicBezTo>
                  <a:cubicBezTo>
                    <a:pt x="35950" y="7990"/>
                    <a:pt x="33965" y="7419"/>
                    <a:pt x="31956" y="6848"/>
                  </a:cubicBezTo>
                  <a:cubicBezTo>
                    <a:pt x="29400" y="6278"/>
                    <a:pt x="26546" y="5707"/>
                    <a:pt x="23967" y="4840"/>
                  </a:cubicBezTo>
                  <a:cubicBezTo>
                    <a:pt x="22255" y="4566"/>
                    <a:pt x="20269" y="4269"/>
                    <a:pt x="18558" y="3699"/>
                  </a:cubicBezTo>
                  <a:cubicBezTo>
                    <a:pt x="15408" y="3128"/>
                    <a:pt x="12281" y="2283"/>
                    <a:pt x="9427" y="1416"/>
                  </a:cubicBezTo>
                  <a:cubicBezTo>
                    <a:pt x="7145" y="1142"/>
                    <a:pt x="4862" y="572"/>
                    <a:pt x="2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7"/>
            <p:cNvSpPr/>
            <p:nvPr/>
          </p:nvSpPr>
          <p:spPr>
            <a:xfrm>
              <a:off x="2078400" y="4616450"/>
              <a:ext cx="1184100" cy="485075"/>
            </a:xfrm>
            <a:custGeom>
              <a:avLst/>
              <a:gdLst/>
              <a:ahLst/>
              <a:cxnLst/>
              <a:rect l="l" t="t" r="r" b="b"/>
              <a:pathLst>
                <a:path w="47364" h="19403" extrusionOk="0">
                  <a:moveTo>
                    <a:pt x="1713" y="9405"/>
                  </a:moveTo>
                  <a:cubicBezTo>
                    <a:pt x="1142" y="9131"/>
                    <a:pt x="571" y="9131"/>
                    <a:pt x="297" y="8834"/>
                  </a:cubicBezTo>
                  <a:cubicBezTo>
                    <a:pt x="1" y="8834"/>
                    <a:pt x="1" y="8560"/>
                    <a:pt x="1" y="8264"/>
                  </a:cubicBezTo>
                  <a:cubicBezTo>
                    <a:pt x="297" y="6278"/>
                    <a:pt x="868" y="4269"/>
                    <a:pt x="1142" y="2557"/>
                  </a:cubicBezTo>
                  <a:cubicBezTo>
                    <a:pt x="1142" y="1713"/>
                    <a:pt x="1439" y="1142"/>
                    <a:pt x="1713" y="275"/>
                  </a:cubicBezTo>
                  <a:cubicBezTo>
                    <a:pt x="1713" y="275"/>
                    <a:pt x="2283" y="1"/>
                    <a:pt x="2580" y="1"/>
                  </a:cubicBezTo>
                  <a:cubicBezTo>
                    <a:pt x="4862" y="572"/>
                    <a:pt x="7145" y="1142"/>
                    <a:pt x="9427" y="1416"/>
                  </a:cubicBezTo>
                  <a:cubicBezTo>
                    <a:pt x="12281" y="2283"/>
                    <a:pt x="15408" y="3128"/>
                    <a:pt x="18558" y="3699"/>
                  </a:cubicBezTo>
                  <a:cubicBezTo>
                    <a:pt x="20269" y="4269"/>
                    <a:pt x="22255" y="4566"/>
                    <a:pt x="23967" y="4840"/>
                  </a:cubicBezTo>
                  <a:cubicBezTo>
                    <a:pt x="26546" y="5707"/>
                    <a:pt x="29400" y="6278"/>
                    <a:pt x="31956" y="6848"/>
                  </a:cubicBezTo>
                  <a:cubicBezTo>
                    <a:pt x="33965" y="7419"/>
                    <a:pt x="35950" y="7990"/>
                    <a:pt x="37959" y="8264"/>
                  </a:cubicBezTo>
                  <a:cubicBezTo>
                    <a:pt x="39945" y="8834"/>
                    <a:pt x="42227" y="9131"/>
                    <a:pt x="44510" y="9702"/>
                  </a:cubicBezTo>
                  <a:cubicBezTo>
                    <a:pt x="45377" y="9702"/>
                    <a:pt x="46222" y="9976"/>
                    <a:pt x="46792" y="9976"/>
                  </a:cubicBezTo>
                  <a:cubicBezTo>
                    <a:pt x="47363" y="10272"/>
                    <a:pt x="47363" y="10272"/>
                    <a:pt x="47363" y="10843"/>
                  </a:cubicBezTo>
                  <a:cubicBezTo>
                    <a:pt x="47089" y="12555"/>
                    <a:pt x="46792" y="14267"/>
                    <a:pt x="46222" y="15979"/>
                  </a:cubicBezTo>
                  <a:cubicBezTo>
                    <a:pt x="46222" y="16823"/>
                    <a:pt x="45948" y="17690"/>
                    <a:pt x="45651" y="18535"/>
                  </a:cubicBezTo>
                  <a:cubicBezTo>
                    <a:pt x="45377" y="19402"/>
                    <a:pt x="45081" y="19402"/>
                    <a:pt x="44510" y="19106"/>
                  </a:cubicBezTo>
                  <a:cubicBezTo>
                    <a:pt x="41954" y="18535"/>
                    <a:pt x="39671" y="18261"/>
                    <a:pt x="37388" y="17690"/>
                  </a:cubicBezTo>
                  <a:cubicBezTo>
                    <a:pt x="35106" y="17120"/>
                    <a:pt x="32823" y="16823"/>
                    <a:pt x="30815" y="16252"/>
                  </a:cubicBezTo>
                  <a:cubicBezTo>
                    <a:pt x="27117" y="15408"/>
                    <a:pt x="23693" y="14541"/>
                    <a:pt x="20269" y="13696"/>
                  </a:cubicBezTo>
                  <a:lnTo>
                    <a:pt x="13422" y="11984"/>
                  </a:lnTo>
                  <a:lnTo>
                    <a:pt x="4862" y="10272"/>
                  </a:lnTo>
                  <a:cubicBezTo>
                    <a:pt x="3721" y="9976"/>
                    <a:pt x="2580" y="9702"/>
                    <a:pt x="1713" y="9405"/>
                  </a:cubicBezTo>
                  <a:close/>
                  <a:moveTo>
                    <a:pt x="868" y="8264"/>
                  </a:moveTo>
                  <a:cubicBezTo>
                    <a:pt x="1142" y="8560"/>
                    <a:pt x="1713" y="8834"/>
                    <a:pt x="2283" y="8834"/>
                  </a:cubicBezTo>
                  <a:cubicBezTo>
                    <a:pt x="3721" y="9131"/>
                    <a:pt x="5433" y="9405"/>
                    <a:pt x="7145" y="9702"/>
                  </a:cubicBezTo>
                  <a:cubicBezTo>
                    <a:pt x="9427" y="10272"/>
                    <a:pt x="11413" y="10843"/>
                    <a:pt x="13696" y="11414"/>
                  </a:cubicBezTo>
                  <a:cubicBezTo>
                    <a:pt x="17987" y="12555"/>
                    <a:pt x="21981" y="13399"/>
                    <a:pt x="26250" y="14541"/>
                  </a:cubicBezTo>
                  <a:cubicBezTo>
                    <a:pt x="28258" y="15111"/>
                    <a:pt x="30541" y="15682"/>
                    <a:pt x="32527" y="15979"/>
                  </a:cubicBezTo>
                  <a:cubicBezTo>
                    <a:pt x="35677" y="16823"/>
                    <a:pt x="38530" y="17394"/>
                    <a:pt x="41383" y="17964"/>
                  </a:cubicBezTo>
                  <a:cubicBezTo>
                    <a:pt x="42524" y="18261"/>
                    <a:pt x="43665" y="18261"/>
                    <a:pt x="45081" y="18535"/>
                  </a:cubicBezTo>
                  <a:cubicBezTo>
                    <a:pt x="45377" y="17690"/>
                    <a:pt x="45377" y="16823"/>
                    <a:pt x="45651" y="15682"/>
                  </a:cubicBezTo>
                  <a:cubicBezTo>
                    <a:pt x="45948" y="14267"/>
                    <a:pt x="46222" y="12829"/>
                    <a:pt x="46519" y="11117"/>
                  </a:cubicBezTo>
                  <a:cubicBezTo>
                    <a:pt x="46792" y="10843"/>
                    <a:pt x="46519" y="10546"/>
                    <a:pt x="46222" y="10546"/>
                  </a:cubicBezTo>
                  <a:lnTo>
                    <a:pt x="41954" y="9702"/>
                  </a:lnTo>
                  <a:cubicBezTo>
                    <a:pt x="39374" y="9131"/>
                    <a:pt x="36521" y="8560"/>
                    <a:pt x="33668" y="7990"/>
                  </a:cubicBezTo>
                  <a:lnTo>
                    <a:pt x="30244" y="7122"/>
                  </a:lnTo>
                  <a:cubicBezTo>
                    <a:pt x="28532" y="6552"/>
                    <a:pt x="26546" y="6278"/>
                    <a:pt x="24538" y="5707"/>
                  </a:cubicBezTo>
                  <a:cubicBezTo>
                    <a:pt x="23397" y="5410"/>
                    <a:pt x="21981" y="5137"/>
                    <a:pt x="20840" y="4840"/>
                  </a:cubicBezTo>
                  <a:cubicBezTo>
                    <a:pt x="18558" y="4566"/>
                    <a:pt x="16275" y="3995"/>
                    <a:pt x="13993" y="3425"/>
                  </a:cubicBezTo>
                  <a:cubicBezTo>
                    <a:pt x="11413" y="2854"/>
                    <a:pt x="8857" y="1987"/>
                    <a:pt x="6278" y="1416"/>
                  </a:cubicBezTo>
                  <a:cubicBezTo>
                    <a:pt x="5136" y="1142"/>
                    <a:pt x="3721" y="845"/>
                    <a:pt x="2283" y="572"/>
                  </a:cubicBezTo>
                  <a:cubicBezTo>
                    <a:pt x="1713" y="3128"/>
                    <a:pt x="1142" y="5707"/>
                    <a:pt x="868" y="8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7"/>
            <p:cNvSpPr/>
            <p:nvPr/>
          </p:nvSpPr>
          <p:spPr>
            <a:xfrm>
              <a:off x="2142875" y="4787650"/>
              <a:ext cx="1027175" cy="235125"/>
            </a:xfrm>
            <a:custGeom>
              <a:avLst/>
              <a:gdLst/>
              <a:ahLst/>
              <a:cxnLst/>
              <a:rect l="l" t="t" r="r" b="b"/>
              <a:pathLst>
                <a:path w="41087" h="9405" extrusionOk="0">
                  <a:moveTo>
                    <a:pt x="40790" y="9404"/>
                  </a:moveTo>
                  <a:cubicBezTo>
                    <a:pt x="40219" y="9404"/>
                    <a:pt x="39375" y="9404"/>
                    <a:pt x="38804" y="9131"/>
                  </a:cubicBezTo>
                  <a:cubicBezTo>
                    <a:pt x="36521" y="8834"/>
                    <a:pt x="34513" y="8263"/>
                    <a:pt x="32230" y="7693"/>
                  </a:cubicBezTo>
                  <a:cubicBezTo>
                    <a:pt x="31089" y="7693"/>
                    <a:pt x="29948" y="7419"/>
                    <a:pt x="28806" y="7122"/>
                  </a:cubicBezTo>
                  <a:cubicBezTo>
                    <a:pt x="24812" y="5981"/>
                    <a:pt x="21114" y="5136"/>
                    <a:pt x="17120" y="4269"/>
                  </a:cubicBezTo>
                  <a:cubicBezTo>
                    <a:pt x="13970" y="3424"/>
                    <a:pt x="10843" y="2854"/>
                    <a:pt x="7419" y="1986"/>
                  </a:cubicBezTo>
                  <a:cubicBezTo>
                    <a:pt x="5410" y="1416"/>
                    <a:pt x="3128" y="1142"/>
                    <a:pt x="845" y="845"/>
                  </a:cubicBezTo>
                  <a:cubicBezTo>
                    <a:pt x="572" y="571"/>
                    <a:pt x="275" y="571"/>
                    <a:pt x="1" y="274"/>
                  </a:cubicBezTo>
                  <a:lnTo>
                    <a:pt x="275" y="0"/>
                  </a:lnTo>
                  <a:cubicBezTo>
                    <a:pt x="1416" y="274"/>
                    <a:pt x="2854" y="274"/>
                    <a:pt x="4269" y="571"/>
                  </a:cubicBezTo>
                  <a:cubicBezTo>
                    <a:pt x="7419" y="1416"/>
                    <a:pt x="10546" y="1986"/>
                    <a:pt x="13970" y="2854"/>
                  </a:cubicBezTo>
                  <a:cubicBezTo>
                    <a:pt x="17394" y="3698"/>
                    <a:pt x="20818" y="4566"/>
                    <a:pt x="24241" y="5136"/>
                  </a:cubicBezTo>
                  <a:cubicBezTo>
                    <a:pt x="27665" y="5981"/>
                    <a:pt x="30815" y="6848"/>
                    <a:pt x="34239" y="7693"/>
                  </a:cubicBezTo>
                  <a:cubicBezTo>
                    <a:pt x="36225" y="7989"/>
                    <a:pt x="38233" y="8560"/>
                    <a:pt x="40219" y="8834"/>
                  </a:cubicBezTo>
                  <a:cubicBezTo>
                    <a:pt x="40516" y="8834"/>
                    <a:pt x="40790" y="9131"/>
                    <a:pt x="41086" y="9131"/>
                  </a:cubicBezTo>
                  <a:cubicBezTo>
                    <a:pt x="41086" y="9404"/>
                    <a:pt x="41086" y="9404"/>
                    <a:pt x="40790" y="94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7"/>
            <p:cNvSpPr/>
            <p:nvPr/>
          </p:nvSpPr>
          <p:spPr>
            <a:xfrm>
              <a:off x="2656450" y="4780225"/>
              <a:ext cx="28550" cy="93050"/>
            </a:xfrm>
            <a:custGeom>
              <a:avLst/>
              <a:gdLst/>
              <a:ahLst/>
              <a:cxnLst/>
              <a:rect l="l" t="t" r="r" b="b"/>
              <a:pathLst>
                <a:path w="1142" h="3722" extrusionOk="0">
                  <a:moveTo>
                    <a:pt x="1142" y="297"/>
                  </a:moveTo>
                  <a:lnTo>
                    <a:pt x="1142" y="1142"/>
                  </a:lnTo>
                  <a:cubicBezTo>
                    <a:pt x="1142" y="1713"/>
                    <a:pt x="845" y="2580"/>
                    <a:pt x="571" y="3151"/>
                  </a:cubicBezTo>
                  <a:cubicBezTo>
                    <a:pt x="571" y="3425"/>
                    <a:pt x="275" y="3425"/>
                    <a:pt x="275" y="3721"/>
                  </a:cubicBezTo>
                  <a:cubicBezTo>
                    <a:pt x="275" y="3425"/>
                    <a:pt x="1" y="3151"/>
                    <a:pt x="1" y="2854"/>
                  </a:cubicBezTo>
                  <a:cubicBezTo>
                    <a:pt x="275" y="2283"/>
                    <a:pt x="275" y="1439"/>
                    <a:pt x="571" y="868"/>
                  </a:cubicBezTo>
                  <a:cubicBezTo>
                    <a:pt x="571" y="571"/>
                    <a:pt x="845" y="297"/>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7"/>
            <p:cNvSpPr/>
            <p:nvPr/>
          </p:nvSpPr>
          <p:spPr>
            <a:xfrm>
              <a:off x="2406525" y="4737425"/>
              <a:ext cx="35975" cy="85625"/>
            </a:xfrm>
            <a:custGeom>
              <a:avLst/>
              <a:gdLst/>
              <a:ahLst/>
              <a:cxnLst/>
              <a:rect l="l" t="t" r="r" b="b"/>
              <a:pathLst>
                <a:path w="1439" h="3425" extrusionOk="0">
                  <a:moveTo>
                    <a:pt x="571" y="3425"/>
                  </a:moveTo>
                  <a:cubicBezTo>
                    <a:pt x="0" y="2580"/>
                    <a:pt x="571" y="1"/>
                    <a:pt x="1438" y="1"/>
                  </a:cubicBezTo>
                  <a:cubicBezTo>
                    <a:pt x="1438" y="1142"/>
                    <a:pt x="868" y="2283"/>
                    <a:pt x="571" y="3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7"/>
            <p:cNvSpPr/>
            <p:nvPr/>
          </p:nvSpPr>
          <p:spPr>
            <a:xfrm>
              <a:off x="2898975" y="4837300"/>
              <a:ext cx="35400" cy="93025"/>
            </a:xfrm>
            <a:custGeom>
              <a:avLst/>
              <a:gdLst/>
              <a:ahLst/>
              <a:cxnLst/>
              <a:rect l="l" t="t" r="r" b="b"/>
              <a:pathLst>
                <a:path w="1416" h="3721" extrusionOk="0">
                  <a:moveTo>
                    <a:pt x="1142" y="0"/>
                  </a:moveTo>
                  <a:cubicBezTo>
                    <a:pt x="1416" y="868"/>
                    <a:pt x="571" y="3424"/>
                    <a:pt x="0" y="3721"/>
                  </a:cubicBezTo>
                  <a:cubicBezTo>
                    <a:pt x="274" y="2283"/>
                    <a:pt x="274" y="1142"/>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7"/>
            <p:cNvSpPr/>
            <p:nvPr/>
          </p:nvSpPr>
          <p:spPr>
            <a:xfrm>
              <a:off x="3155750" y="4894350"/>
              <a:ext cx="35400" cy="93050"/>
            </a:xfrm>
            <a:custGeom>
              <a:avLst/>
              <a:gdLst/>
              <a:ahLst/>
              <a:cxnLst/>
              <a:rect l="l" t="t" r="r" b="b"/>
              <a:pathLst>
                <a:path w="1416" h="3722" extrusionOk="0">
                  <a:moveTo>
                    <a:pt x="1416" y="298"/>
                  </a:moveTo>
                  <a:cubicBezTo>
                    <a:pt x="1142" y="2580"/>
                    <a:pt x="845" y="3425"/>
                    <a:pt x="1" y="3721"/>
                  </a:cubicBezTo>
                  <a:cubicBezTo>
                    <a:pt x="1" y="3425"/>
                    <a:pt x="275" y="3151"/>
                    <a:pt x="275" y="2854"/>
                  </a:cubicBezTo>
                  <a:cubicBezTo>
                    <a:pt x="275" y="2009"/>
                    <a:pt x="571" y="1439"/>
                    <a:pt x="845" y="571"/>
                  </a:cubicBezTo>
                  <a:lnTo>
                    <a:pt x="14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7"/>
            <p:cNvSpPr/>
            <p:nvPr/>
          </p:nvSpPr>
          <p:spPr>
            <a:xfrm>
              <a:off x="2363725" y="4744850"/>
              <a:ext cx="21700" cy="57100"/>
            </a:xfrm>
            <a:custGeom>
              <a:avLst/>
              <a:gdLst/>
              <a:ahLst/>
              <a:cxnLst/>
              <a:rect l="l" t="t" r="r" b="b"/>
              <a:pathLst>
                <a:path w="868" h="2284" extrusionOk="0">
                  <a:moveTo>
                    <a:pt x="0" y="1986"/>
                  </a:moveTo>
                  <a:cubicBezTo>
                    <a:pt x="0" y="1416"/>
                    <a:pt x="0" y="845"/>
                    <a:pt x="297" y="571"/>
                  </a:cubicBezTo>
                  <a:cubicBezTo>
                    <a:pt x="297" y="274"/>
                    <a:pt x="571" y="274"/>
                    <a:pt x="868" y="1"/>
                  </a:cubicBezTo>
                  <a:lnTo>
                    <a:pt x="868" y="571"/>
                  </a:lnTo>
                  <a:lnTo>
                    <a:pt x="868" y="1712"/>
                  </a:lnTo>
                  <a:cubicBezTo>
                    <a:pt x="571" y="1712"/>
                    <a:pt x="571" y="1986"/>
                    <a:pt x="297" y="2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7"/>
            <p:cNvSpPr/>
            <p:nvPr/>
          </p:nvSpPr>
          <p:spPr>
            <a:xfrm>
              <a:off x="2570850" y="4801925"/>
              <a:ext cx="28575" cy="49650"/>
            </a:xfrm>
            <a:custGeom>
              <a:avLst/>
              <a:gdLst/>
              <a:ahLst/>
              <a:cxnLst/>
              <a:rect l="l" t="t" r="r" b="b"/>
              <a:pathLst>
                <a:path w="1143" h="1986" extrusionOk="0">
                  <a:moveTo>
                    <a:pt x="1" y="1712"/>
                  </a:moveTo>
                  <a:cubicBezTo>
                    <a:pt x="1" y="1141"/>
                    <a:pt x="275" y="845"/>
                    <a:pt x="275" y="274"/>
                  </a:cubicBezTo>
                  <a:lnTo>
                    <a:pt x="571" y="0"/>
                  </a:lnTo>
                  <a:cubicBezTo>
                    <a:pt x="845" y="0"/>
                    <a:pt x="1142" y="274"/>
                    <a:pt x="1142" y="274"/>
                  </a:cubicBezTo>
                  <a:cubicBezTo>
                    <a:pt x="845" y="571"/>
                    <a:pt x="845" y="1141"/>
                    <a:pt x="845" y="1415"/>
                  </a:cubicBezTo>
                  <a:cubicBezTo>
                    <a:pt x="571" y="1712"/>
                    <a:pt x="275" y="1712"/>
                    <a:pt x="1" y="19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7"/>
            <p:cNvSpPr/>
            <p:nvPr/>
          </p:nvSpPr>
          <p:spPr>
            <a:xfrm>
              <a:off x="2278125" y="4737425"/>
              <a:ext cx="21700" cy="35975"/>
            </a:xfrm>
            <a:custGeom>
              <a:avLst/>
              <a:gdLst/>
              <a:ahLst/>
              <a:cxnLst/>
              <a:rect l="l" t="t" r="r" b="b"/>
              <a:pathLst>
                <a:path w="868" h="1439" extrusionOk="0">
                  <a:moveTo>
                    <a:pt x="868" y="1142"/>
                  </a:moveTo>
                  <a:cubicBezTo>
                    <a:pt x="571" y="1142"/>
                    <a:pt x="297" y="1439"/>
                    <a:pt x="0" y="1439"/>
                  </a:cubicBezTo>
                  <a:lnTo>
                    <a:pt x="0" y="868"/>
                  </a:lnTo>
                  <a:lnTo>
                    <a:pt x="0" y="868"/>
                  </a:lnTo>
                  <a:cubicBezTo>
                    <a:pt x="0" y="571"/>
                    <a:pt x="0" y="298"/>
                    <a:pt x="297" y="1"/>
                  </a:cubicBezTo>
                  <a:lnTo>
                    <a:pt x="571" y="1"/>
                  </a:lnTo>
                  <a:cubicBezTo>
                    <a:pt x="571" y="298"/>
                    <a:pt x="868" y="571"/>
                    <a:pt x="868" y="11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7"/>
            <p:cNvSpPr/>
            <p:nvPr/>
          </p:nvSpPr>
          <p:spPr>
            <a:xfrm>
              <a:off x="2720375" y="4844700"/>
              <a:ext cx="28550" cy="42825"/>
            </a:xfrm>
            <a:custGeom>
              <a:avLst/>
              <a:gdLst/>
              <a:ahLst/>
              <a:cxnLst/>
              <a:rect l="l" t="t" r="r" b="b"/>
              <a:pathLst>
                <a:path w="1142" h="1713" extrusionOk="0">
                  <a:moveTo>
                    <a:pt x="0" y="1713"/>
                  </a:moveTo>
                  <a:cubicBezTo>
                    <a:pt x="0" y="1142"/>
                    <a:pt x="0" y="572"/>
                    <a:pt x="297" y="275"/>
                  </a:cubicBezTo>
                  <a:cubicBezTo>
                    <a:pt x="297" y="275"/>
                    <a:pt x="867" y="1"/>
                    <a:pt x="867" y="275"/>
                  </a:cubicBezTo>
                  <a:cubicBezTo>
                    <a:pt x="1141" y="572"/>
                    <a:pt x="571" y="1713"/>
                    <a:pt x="0" y="17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7"/>
            <p:cNvSpPr/>
            <p:nvPr/>
          </p:nvSpPr>
          <p:spPr>
            <a:xfrm>
              <a:off x="2528050" y="4801925"/>
              <a:ext cx="35425" cy="42800"/>
            </a:xfrm>
            <a:custGeom>
              <a:avLst/>
              <a:gdLst/>
              <a:ahLst/>
              <a:cxnLst/>
              <a:rect l="l" t="t" r="r" b="b"/>
              <a:pathLst>
                <a:path w="1417" h="1712" extrusionOk="0">
                  <a:moveTo>
                    <a:pt x="1" y="1712"/>
                  </a:moveTo>
                  <a:cubicBezTo>
                    <a:pt x="275" y="1141"/>
                    <a:pt x="275" y="571"/>
                    <a:pt x="275" y="274"/>
                  </a:cubicBezTo>
                  <a:cubicBezTo>
                    <a:pt x="275" y="0"/>
                    <a:pt x="572" y="0"/>
                    <a:pt x="572" y="0"/>
                  </a:cubicBezTo>
                  <a:cubicBezTo>
                    <a:pt x="845" y="0"/>
                    <a:pt x="845" y="0"/>
                    <a:pt x="1142" y="274"/>
                  </a:cubicBezTo>
                  <a:cubicBezTo>
                    <a:pt x="1416" y="845"/>
                    <a:pt x="845" y="1415"/>
                    <a:pt x="1"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7"/>
            <p:cNvSpPr/>
            <p:nvPr/>
          </p:nvSpPr>
          <p:spPr>
            <a:xfrm>
              <a:off x="2199950" y="4716325"/>
              <a:ext cx="28550" cy="49675"/>
            </a:xfrm>
            <a:custGeom>
              <a:avLst/>
              <a:gdLst/>
              <a:ahLst/>
              <a:cxnLst/>
              <a:rect l="l" t="t" r="r" b="b"/>
              <a:pathLst>
                <a:path w="1142" h="1987" extrusionOk="0">
                  <a:moveTo>
                    <a:pt x="0" y="1986"/>
                  </a:moveTo>
                  <a:cubicBezTo>
                    <a:pt x="0" y="1142"/>
                    <a:pt x="0" y="845"/>
                    <a:pt x="274" y="274"/>
                  </a:cubicBezTo>
                  <a:cubicBezTo>
                    <a:pt x="274" y="0"/>
                    <a:pt x="571" y="0"/>
                    <a:pt x="571" y="0"/>
                  </a:cubicBezTo>
                  <a:lnTo>
                    <a:pt x="845" y="274"/>
                  </a:lnTo>
                  <a:cubicBezTo>
                    <a:pt x="571" y="845"/>
                    <a:pt x="1142" y="1712"/>
                    <a:pt x="0" y="19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7"/>
            <p:cNvSpPr/>
            <p:nvPr/>
          </p:nvSpPr>
          <p:spPr>
            <a:xfrm>
              <a:off x="2763150" y="4851550"/>
              <a:ext cx="28575" cy="50250"/>
            </a:xfrm>
            <a:custGeom>
              <a:avLst/>
              <a:gdLst/>
              <a:ahLst/>
              <a:cxnLst/>
              <a:rect l="l" t="t" r="r" b="b"/>
              <a:pathLst>
                <a:path w="1143" h="2010" extrusionOk="0">
                  <a:moveTo>
                    <a:pt x="1" y="2010"/>
                  </a:moveTo>
                  <a:cubicBezTo>
                    <a:pt x="1" y="1142"/>
                    <a:pt x="298" y="868"/>
                    <a:pt x="298" y="298"/>
                  </a:cubicBezTo>
                  <a:cubicBezTo>
                    <a:pt x="298" y="298"/>
                    <a:pt x="572" y="1"/>
                    <a:pt x="572" y="298"/>
                  </a:cubicBezTo>
                  <a:lnTo>
                    <a:pt x="868" y="298"/>
                  </a:lnTo>
                  <a:cubicBezTo>
                    <a:pt x="1142" y="868"/>
                    <a:pt x="572" y="1713"/>
                    <a:pt x="1" y="20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7"/>
            <p:cNvSpPr/>
            <p:nvPr/>
          </p:nvSpPr>
          <p:spPr>
            <a:xfrm>
              <a:off x="2684975" y="4837300"/>
              <a:ext cx="35425" cy="42825"/>
            </a:xfrm>
            <a:custGeom>
              <a:avLst/>
              <a:gdLst/>
              <a:ahLst/>
              <a:cxnLst/>
              <a:rect l="l" t="t" r="r" b="b"/>
              <a:pathLst>
                <a:path w="1417" h="1713" extrusionOk="0">
                  <a:moveTo>
                    <a:pt x="1" y="1712"/>
                  </a:moveTo>
                  <a:cubicBezTo>
                    <a:pt x="275" y="1142"/>
                    <a:pt x="275" y="868"/>
                    <a:pt x="572" y="297"/>
                  </a:cubicBezTo>
                  <a:lnTo>
                    <a:pt x="845" y="0"/>
                  </a:lnTo>
                  <a:lnTo>
                    <a:pt x="1142" y="297"/>
                  </a:lnTo>
                  <a:cubicBezTo>
                    <a:pt x="1416" y="868"/>
                    <a:pt x="845" y="1712"/>
                    <a:pt x="1"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7"/>
            <p:cNvSpPr/>
            <p:nvPr/>
          </p:nvSpPr>
          <p:spPr>
            <a:xfrm>
              <a:off x="2613650" y="4816175"/>
              <a:ext cx="21150" cy="42825"/>
            </a:xfrm>
            <a:custGeom>
              <a:avLst/>
              <a:gdLst/>
              <a:ahLst/>
              <a:cxnLst/>
              <a:rect l="l" t="t" r="r" b="b"/>
              <a:pathLst>
                <a:path w="846" h="1713" extrusionOk="0">
                  <a:moveTo>
                    <a:pt x="571" y="1"/>
                  </a:moveTo>
                  <a:cubicBezTo>
                    <a:pt x="571" y="275"/>
                    <a:pt x="845" y="571"/>
                    <a:pt x="845" y="571"/>
                  </a:cubicBezTo>
                  <a:cubicBezTo>
                    <a:pt x="845" y="1142"/>
                    <a:pt x="845" y="1713"/>
                    <a:pt x="1" y="1713"/>
                  </a:cubicBezTo>
                  <a:cubicBezTo>
                    <a:pt x="1" y="1142"/>
                    <a:pt x="275" y="57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7"/>
            <p:cNvSpPr/>
            <p:nvPr/>
          </p:nvSpPr>
          <p:spPr>
            <a:xfrm>
              <a:off x="2805950" y="4865825"/>
              <a:ext cx="35975" cy="35975"/>
            </a:xfrm>
            <a:custGeom>
              <a:avLst/>
              <a:gdLst/>
              <a:ahLst/>
              <a:cxnLst/>
              <a:rect l="l" t="t" r="r" b="b"/>
              <a:pathLst>
                <a:path w="1439" h="1439" extrusionOk="0">
                  <a:moveTo>
                    <a:pt x="1" y="1439"/>
                  </a:moveTo>
                  <a:cubicBezTo>
                    <a:pt x="298" y="1142"/>
                    <a:pt x="298" y="571"/>
                    <a:pt x="572" y="297"/>
                  </a:cubicBezTo>
                  <a:cubicBezTo>
                    <a:pt x="572" y="1"/>
                    <a:pt x="572" y="1"/>
                    <a:pt x="868" y="1"/>
                  </a:cubicBezTo>
                  <a:cubicBezTo>
                    <a:pt x="868" y="1"/>
                    <a:pt x="1142" y="1"/>
                    <a:pt x="1142" y="297"/>
                  </a:cubicBezTo>
                  <a:cubicBezTo>
                    <a:pt x="1439" y="571"/>
                    <a:pt x="868" y="1439"/>
                    <a:pt x="1" y="1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7"/>
            <p:cNvSpPr/>
            <p:nvPr/>
          </p:nvSpPr>
          <p:spPr>
            <a:xfrm>
              <a:off x="2856175" y="4880100"/>
              <a:ext cx="21150" cy="42825"/>
            </a:xfrm>
            <a:custGeom>
              <a:avLst/>
              <a:gdLst/>
              <a:ahLst/>
              <a:cxnLst/>
              <a:rect l="l" t="t" r="r" b="b"/>
              <a:pathLst>
                <a:path w="846" h="1713" extrusionOk="0">
                  <a:moveTo>
                    <a:pt x="1" y="1438"/>
                  </a:moveTo>
                  <a:cubicBezTo>
                    <a:pt x="1" y="868"/>
                    <a:pt x="1" y="571"/>
                    <a:pt x="274" y="297"/>
                  </a:cubicBezTo>
                  <a:cubicBezTo>
                    <a:pt x="274" y="0"/>
                    <a:pt x="571" y="0"/>
                    <a:pt x="571" y="0"/>
                  </a:cubicBezTo>
                  <a:cubicBezTo>
                    <a:pt x="845" y="0"/>
                    <a:pt x="845" y="297"/>
                    <a:pt x="845" y="571"/>
                  </a:cubicBezTo>
                  <a:cubicBezTo>
                    <a:pt x="845" y="571"/>
                    <a:pt x="571" y="868"/>
                    <a:pt x="571" y="1141"/>
                  </a:cubicBezTo>
                  <a:cubicBezTo>
                    <a:pt x="571" y="1438"/>
                    <a:pt x="274" y="1438"/>
                    <a:pt x="1"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7"/>
            <p:cNvSpPr/>
            <p:nvPr/>
          </p:nvSpPr>
          <p:spPr>
            <a:xfrm>
              <a:off x="2485275" y="4787650"/>
              <a:ext cx="28550" cy="42825"/>
            </a:xfrm>
            <a:custGeom>
              <a:avLst/>
              <a:gdLst/>
              <a:ahLst/>
              <a:cxnLst/>
              <a:rect l="l" t="t" r="r" b="b"/>
              <a:pathLst>
                <a:path w="1142" h="1713" extrusionOk="0">
                  <a:moveTo>
                    <a:pt x="0" y="1416"/>
                  </a:moveTo>
                  <a:cubicBezTo>
                    <a:pt x="274" y="1142"/>
                    <a:pt x="274" y="571"/>
                    <a:pt x="274" y="274"/>
                  </a:cubicBezTo>
                  <a:cubicBezTo>
                    <a:pt x="571" y="274"/>
                    <a:pt x="571" y="274"/>
                    <a:pt x="571" y="0"/>
                  </a:cubicBezTo>
                  <a:cubicBezTo>
                    <a:pt x="1141" y="0"/>
                    <a:pt x="1141" y="274"/>
                    <a:pt x="1141" y="845"/>
                  </a:cubicBezTo>
                  <a:cubicBezTo>
                    <a:pt x="845" y="1416"/>
                    <a:pt x="845" y="1712"/>
                    <a:pt x="0" y="14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7"/>
            <p:cNvSpPr/>
            <p:nvPr/>
          </p:nvSpPr>
          <p:spPr>
            <a:xfrm>
              <a:off x="3019950" y="4916050"/>
              <a:ext cx="28550" cy="42825"/>
            </a:xfrm>
            <a:custGeom>
              <a:avLst/>
              <a:gdLst/>
              <a:ahLst/>
              <a:cxnLst/>
              <a:rect l="l" t="t" r="r" b="b"/>
              <a:pathLst>
                <a:path w="1142" h="1713" extrusionOk="0">
                  <a:moveTo>
                    <a:pt x="1142" y="0"/>
                  </a:moveTo>
                  <a:cubicBezTo>
                    <a:pt x="868" y="571"/>
                    <a:pt x="571" y="1141"/>
                    <a:pt x="571" y="1712"/>
                  </a:cubicBezTo>
                  <a:cubicBezTo>
                    <a:pt x="0" y="1141"/>
                    <a:pt x="0" y="274"/>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7"/>
            <p:cNvSpPr/>
            <p:nvPr/>
          </p:nvSpPr>
          <p:spPr>
            <a:xfrm>
              <a:off x="2235325" y="4723175"/>
              <a:ext cx="21700" cy="42825"/>
            </a:xfrm>
            <a:custGeom>
              <a:avLst/>
              <a:gdLst/>
              <a:ahLst/>
              <a:cxnLst/>
              <a:rect l="l" t="t" r="r" b="b"/>
              <a:pathLst>
                <a:path w="868" h="1713" extrusionOk="0">
                  <a:moveTo>
                    <a:pt x="1" y="1712"/>
                  </a:moveTo>
                  <a:lnTo>
                    <a:pt x="1" y="297"/>
                  </a:lnTo>
                  <a:lnTo>
                    <a:pt x="297" y="0"/>
                  </a:lnTo>
                  <a:cubicBezTo>
                    <a:pt x="571" y="297"/>
                    <a:pt x="571" y="571"/>
                    <a:pt x="868" y="868"/>
                  </a:cubicBezTo>
                  <a:cubicBezTo>
                    <a:pt x="868" y="1141"/>
                    <a:pt x="571" y="1712"/>
                    <a:pt x="1"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7"/>
            <p:cNvSpPr/>
            <p:nvPr/>
          </p:nvSpPr>
          <p:spPr>
            <a:xfrm>
              <a:off x="2934350" y="4894350"/>
              <a:ext cx="21700" cy="42825"/>
            </a:xfrm>
            <a:custGeom>
              <a:avLst/>
              <a:gdLst/>
              <a:ahLst/>
              <a:cxnLst/>
              <a:rect l="l" t="t" r="r" b="b"/>
              <a:pathLst>
                <a:path w="868" h="1713" extrusionOk="0">
                  <a:moveTo>
                    <a:pt x="1" y="1439"/>
                  </a:moveTo>
                  <a:cubicBezTo>
                    <a:pt x="1" y="1142"/>
                    <a:pt x="1" y="868"/>
                    <a:pt x="297" y="298"/>
                  </a:cubicBezTo>
                  <a:cubicBezTo>
                    <a:pt x="297" y="298"/>
                    <a:pt x="571" y="298"/>
                    <a:pt x="868" y="1"/>
                  </a:cubicBezTo>
                  <a:lnTo>
                    <a:pt x="868" y="571"/>
                  </a:lnTo>
                  <a:cubicBezTo>
                    <a:pt x="571" y="868"/>
                    <a:pt x="868" y="1713"/>
                    <a:pt x="1" y="1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7"/>
            <p:cNvSpPr/>
            <p:nvPr/>
          </p:nvSpPr>
          <p:spPr>
            <a:xfrm>
              <a:off x="2314075" y="4744850"/>
              <a:ext cx="21125" cy="42825"/>
            </a:xfrm>
            <a:custGeom>
              <a:avLst/>
              <a:gdLst/>
              <a:ahLst/>
              <a:cxnLst/>
              <a:rect l="l" t="t" r="r" b="b"/>
              <a:pathLst>
                <a:path w="845" h="1713" extrusionOk="0">
                  <a:moveTo>
                    <a:pt x="0" y="1712"/>
                  </a:moveTo>
                  <a:cubicBezTo>
                    <a:pt x="274" y="1142"/>
                    <a:pt x="274" y="571"/>
                    <a:pt x="571" y="1"/>
                  </a:cubicBezTo>
                  <a:lnTo>
                    <a:pt x="571" y="1"/>
                  </a:lnTo>
                  <a:cubicBezTo>
                    <a:pt x="845" y="274"/>
                    <a:pt x="845" y="571"/>
                    <a:pt x="845" y="845"/>
                  </a:cubicBezTo>
                  <a:cubicBezTo>
                    <a:pt x="845" y="1142"/>
                    <a:pt x="571" y="1416"/>
                    <a:pt x="0"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7"/>
            <p:cNvSpPr/>
            <p:nvPr/>
          </p:nvSpPr>
          <p:spPr>
            <a:xfrm>
              <a:off x="2449325" y="4780225"/>
              <a:ext cx="21700" cy="42825"/>
            </a:xfrm>
            <a:custGeom>
              <a:avLst/>
              <a:gdLst/>
              <a:ahLst/>
              <a:cxnLst/>
              <a:rect l="l" t="t" r="r" b="b"/>
              <a:pathLst>
                <a:path w="868" h="1713" extrusionOk="0">
                  <a:moveTo>
                    <a:pt x="0" y="1713"/>
                  </a:moveTo>
                  <a:cubicBezTo>
                    <a:pt x="0" y="1142"/>
                    <a:pt x="297" y="571"/>
                    <a:pt x="297" y="297"/>
                  </a:cubicBezTo>
                  <a:lnTo>
                    <a:pt x="571" y="1"/>
                  </a:lnTo>
                  <a:cubicBezTo>
                    <a:pt x="867" y="297"/>
                    <a:pt x="867" y="297"/>
                    <a:pt x="867" y="571"/>
                  </a:cubicBezTo>
                  <a:cubicBezTo>
                    <a:pt x="867" y="868"/>
                    <a:pt x="867" y="1439"/>
                    <a:pt x="0" y="17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7"/>
            <p:cNvSpPr/>
            <p:nvPr/>
          </p:nvSpPr>
          <p:spPr>
            <a:xfrm>
              <a:off x="2977150" y="4908625"/>
              <a:ext cx="21700" cy="28550"/>
            </a:xfrm>
            <a:custGeom>
              <a:avLst/>
              <a:gdLst/>
              <a:ahLst/>
              <a:cxnLst/>
              <a:rect l="l" t="t" r="r" b="b"/>
              <a:pathLst>
                <a:path w="868" h="1142" extrusionOk="0">
                  <a:moveTo>
                    <a:pt x="0" y="1142"/>
                  </a:moveTo>
                  <a:cubicBezTo>
                    <a:pt x="0" y="868"/>
                    <a:pt x="297" y="571"/>
                    <a:pt x="297" y="297"/>
                  </a:cubicBezTo>
                  <a:cubicBezTo>
                    <a:pt x="297" y="0"/>
                    <a:pt x="571" y="0"/>
                    <a:pt x="571" y="0"/>
                  </a:cubicBezTo>
                  <a:cubicBezTo>
                    <a:pt x="868" y="0"/>
                    <a:pt x="868" y="297"/>
                    <a:pt x="868" y="297"/>
                  </a:cubicBezTo>
                  <a:cubicBezTo>
                    <a:pt x="868" y="868"/>
                    <a:pt x="868" y="1142"/>
                    <a:pt x="0" y="11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7"/>
            <p:cNvSpPr/>
            <p:nvPr/>
          </p:nvSpPr>
          <p:spPr>
            <a:xfrm>
              <a:off x="3070150" y="4922900"/>
              <a:ext cx="21150" cy="42800"/>
            </a:xfrm>
            <a:custGeom>
              <a:avLst/>
              <a:gdLst/>
              <a:ahLst/>
              <a:cxnLst/>
              <a:rect l="l" t="t" r="r" b="b"/>
              <a:pathLst>
                <a:path w="846" h="1712" extrusionOk="0">
                  <a:moveTo>
                    <a:pt x="846" y="297"/>
                  </a:moveTo>
                  <a:cubicBezTo>
                    <a:pt x="572" y="571"/>
                    <a:pt x="572" y="1141"/>
                    <a:pt x="275" y="1438"/>
                  </a:cubicBezTo>
                  <a:cubicBezTo>
                    <a:pt x="275" y="1438"/>
                    <a:pt x="275" y="1712"/>
                    <a:pt x="1" y="1438"/>
                  </a:cubicBezTo>
                  <a:lnTo>
                    <a:pt x="1" y="1438"/>
                  </a:lnTo>
                  <a:cubicBezTo>
                    <a:pt x="1" y="867"/>
                    <a:pt x="275" y="571"/>
                    <a:pt x="275" y="0"/>
                  </a:cubicBezTo>
                  <a:cubicBezTo>
                    <a:pt x="572" y="0"/>
                    <a:pt x="572" y="0"/>
                    <a:pt x="846" y="2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7"/>
            <p:cNvSpPr/>
            <p:nvPr/>
          </p:nvSpPr>
          <p:spPr>
            <a:xfrm>
              <a:off x="3112950" y="4937150"/>
              <a:ext cx="21150" cy="35975"/>
            </a:xfrm>
            <a:custGeom>
              <a:avLst/>
              <a:gdLst/>
              <a:ahLst/>
              <a:cxnLst/>
              <a:rect l="l" t="t" r="r" b="b"/>
              <a:pathLst>
                <a:path w="846" h="1439" extrusionOk="0">
                  <a:moveTo>
                    <a:pt x="1" y="571"/>
                  </a:moveTo>
                  <a:cubicBezTo>
                    <a:pt x="275" y="297"/>
                    <a:pt x="572" y="297"/>
                    <a:pt x="572" y="1"/>
                  </a:cubicBezTo>
                  <a:cubicBezTo>
                    <a:pt x="572" y="297"/>
                    <a:pt x="845" y="571"/>
                    <a:pt x="572" y="868"/>
                  </a:cubicBezTo>
                  <a:cubicBezTo>
                    <a:pt x="572" y="1142"/>
                    <a:pt x="275" y="1439"/>
                    <a:pt x="275" y="1439"/>
                  </a:cubicBezTo>
                  <a:cubicBezTo>
                    <a:pt x="275" y="1142"/>
                    <a:pt x="1" y="868"/>
                    <a:pt x="1" y="5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67"/>
          <p:cNvSpPr/>
          <p:nvPr/>
        </p:nvSpPr>
        <p:spPr>
          <a:xfrm>
            <a:off x="7168602" y="4231362"/>
            <a:ext cx="169920" cy="231955"/>
          </a:xfrm>
          <a:custGeom>
            <a:avLst/>
            <a:gdLst/>
            <a:ahLst/>
            <a:cxnLst/>
            <a:rect l="l" t="t" r="r" b="b"/>
            <a:pathLst>
              <a:path w="4840" h="6607" extrusionOk="0">
                <a:moveTo>
                  <a:pt x="2055" y="707"/>
                </a:moveTo>
                <a:cubicBezTo>
                  <a:pt x="2603" y="707"/>
                  <a:pt x="3218" y="1247"/>
                  <a:pt x="3425" y="1644"/>
                </a:cubicBezTo>
                <a:cubicBezTo>
                  <a:pt x="3698" y="2489"/>
                  <a:pt x="3128" y="3060"/>
                  <a:pt x="3128" y="3630"/>
                </a:cubicBezTo>
                <a:cubicBezTo>
                  <a:pt x="3128" y="4201"/>
                  <a:pt x="3425" y="5068"/>
                  <a:pt x="3425" y="5639"/>
                </a:cubicBezTo>
                <a:cubicBezTo>
                  <a:pt x="2854" y="5068"/>
                  <a:pt x="1987" y="4498"/>
                  <a:pt x="1713" y="3927"/>
                </a:cubicBezTo>
                <a:cubicBezTo>
                  <a:pt x="1416" y="3060"/>
                  <a:pt x="845" y="1644"/>
                  <a:pt x="1416" y="1074"/>
                </a:cubicBezTo>
                <a:cubicBezTo>
                  <a:pt x="1589" y="810"/>
                  <a:pt x="1816" y="707"/>
                  <a:pt x="2055" y="707"/>
                </a:cubicBezTo>
                <a:close/>
                <a:moveTo>
                  <a:pt x="2124" y="0"/>
                </a:moveTo>
                <a:cubicBezTo>
                  <a:pt x="1659" y="0"/>
                  <a:pt x="1187" y="162"/>
                  <a:pt x="845" y="503"/>
                </a:cubicBezTo>
                <a:cubicBezTo>
                  <a:pt x="1" y="1074"/>
                  <a:pt x="275" y="2786"/>
                  <a:pt x="845" y="3927"/>
                </a:cubicBezTo>
                <a:cubicBezTo>
                  <a:pt x="1416" y="5068"/>
                  <a:pt x="2557" y="5913"/>
                  <a:pt x="3995" y="6209"/>
                </a:cubicBezTo>
                <a:cubicBezTo>
                  <a:pt x="3995" y="6483"/>
                  <a:pt x="3995" y="6483"/>
                  <a:pt x="4269" y="6483"/>
                </a:cubicBezTo>
                <a:cubicBezTo>
                  <a:pt x="4269" y="6571"/>
                  <a:pt x="4319" y="6607"/>
                  <a:pt x="4389" y="6607"/>
                </a:cubicBezTo>
                <a:cubicBezTo>
                  <a:pt x="4556" y="6607"/>
                  <a:pt x="4840" y="6402"/>
                  <a:pt x="4840" y="6209"/>
                </a:cubicBezTo>
                <a:lnTo>
                  <a:pt x="4566" y="6209"/>
                </a:lnTo>
                <a:lnTo>
                  <a:pt x="4566" y="5913"/>
                </a:lnTo>
                <a:cubicBezTo>
                  <a:pt x="3995" y="5068"/>
                  <a:pt x="3995" y="4201"/>
                  <a:pt x="4269" y="3060"/>
                </a:cubicBezTo>
                <a:cubicBezTo>
                  <a:pt x="4269" y="2215"/>
                  <a:pt x="4269" y="1644"/>
                  <a:pt x="3698" y="1074"/>
                </a:cubicBezTo>
                <a:cubicBezTo>
                  <a:pt x="3532" y="382"/>
                  <a:pt x="2838" y="0"/>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290287DA-7BE4-4BAD-A8CB-AA513EF3BAD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27300" y="858269"/>
            <a:ext cx="1969788" cy="1652506"/>
          </a:xfrm>
          <a:prstGeom prst="rect">
            <a:avLst/>
          </a:prstGeom>
        </p:spPr>
      </p:pic>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77"/>
          <p:cNvSpPr txBox="1">
            <a:spLocks noGrp="1"/>
          </p:cNvSpPr>
          <p:nvPr>
            <p:ph type="title"/>
          </p:nvPr>
        </p:nvSpPr>
        <p:spPr>
          <a:xfrm>
            <a:off x="640837" y="2222368"/>
            <a:ext cx="4440452" cy="832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rgbClr val="191919"/>
              </a:buClr>
              <a:buSzPts val="1100"/>
              <a:buFont typeface="Arial"/>
              <a:buNone/>
            </a:pPr>
            <a:r>
              <a:rPr lang="vi-VN" sz="3200" b="1" dirty="0"/>
              <a:t>2. Gia tốc hướng tâm</a:t>
            </a:r>
          </a:p>
        </p:txBody>
      </p:sp>
      <p:sp>
        <p:nvSpPr>
          <p:cNvPr id="1144" name="Google Shape;1144;p77"/>
          <p:cNvSpPr/>
          <p:nvPr/>
        </p:nvSpPr>
        <p:spPr>
          <a:xfrm rot="607326">
            <a:off x="8135905" y="2275735"/>
            <a:ext cx="263823" cy="180058"/>
          </a:xfrm>
          <a:custGeom>
            <a:avLst/>
            <a:gdLst/>
            <a:ahLst/>
            <a:cxnLst/>
            <a:rect l="l" t="t" r="r" b="b"/>
            <a:pathLst>
              <a:path w="12258" h="8367" extrusionOk="0">
                <a:moveTo>
                  <a:pt x="9131" y="1223"/>
                </a:moveTo>
                <a:cubicBezTo>
                  <a:pt x="10546" y="1223"/>
                  <a:pt x="11117" y="1793"/>
                  <a:pt x="11117" y="2935"/>
                </a:cubicBezTo>
                <a:cubicBezTo>
                  <a:pt x="11413" y="3802"/>
                  <a:pt x="11117" y="4373"/>
                  <a:pt x="10546" y="5217"/>
                </a:cubicBezTo>
                <a:cubicBezTo>
                  <a:pt x="9701" y="6655"/>
                  <a:pt x="7990" y="7226"/>
                  <a:pt x="6278" y="7226"/>
                </a:cubicBezTo>
                <a:cubicBezTo>
                  <a:pt x="5941" y="7290"/>
                  <a:pt x="5590" y="7324"/>
                  <a:pt x="5234" y="7324"/>
                </a:cubicBezTo>
                <a:cubicBezTo>
                  <a:pt x="4070" y="7324"/>
                  <a:pt x="2861" y="6959"/>
                  <a:pt x="1987" y="6084"/>
                </a:cubicBezTo>
                <a:cubicBezTo>
                  <a:pt x="1713" y="6084"/>
                  <a:pt x="1713" y="6084"/>
                  <a:pt x="1416" y="5788"/>
                </a:cubicBezTo>
                <a:lnTo>
                  <a:pt x="1416" y="5788"/>
                </a:lnTo>
                <a:cubicBezTo>
                  <a:pt x="1654" y="5831"/>
                  <a:pt x="1887" y="5851"/>
                  <a:pt x="2115" y="5851"/>
                </a:cubicBezTo>
                <a:cubicBezTo>
                  <a:pt x="4910" y="5851"/>
                  <a:pt x="7021" y="2805"/>
                  <a:pt x="9131" y="1223"/>
                </a:cubicBezTo>
                <a:close/>
                <a:moveTo>
                  <a:pt x="9814" y="1"/>
                </a:moveTo>
                <a:cubicBezTo>
                  <a:pt x="9604" y="1"/>
                  <a:pt x="9376" y="27"/>
                  <a:pt x="9131" y="81"/>
                </a:cubicBezTo>
                <a:cubicBezTo>
                  <a:pt x="7990" y="378"/>
                  <a:pt x="7122" y="1793"/>
                  <a:pt x="6278" y="2364"/>
                </a:cubicBezTo>
                <a:cubicBezTo>
                  <a:pt x="4737" y="3905"/>
                  <a:pt x="2955" y="4984"/>
                  <a:pt x="949" y="4984"/>
                </a:cubicBezTo>
                <a:cubicBezTo>
                  <a:pt x="727" y="4984"/>
                  <a:pt x="502" y="4970"/>
                  <a:pt x="275" y="4943"/>
                </a:cubicBezTo>
                <a:cubicBezTo>
                  <a:pt x="194" y="4856"/>
                  <a:pt x="137" y="4820"/>
                  <a:pt x="97" y="4820"/>
                </a:cubicBezTo>
                <a:cubicBezTo>
                  <a:pt x="1" y="4820"/>
                  <a:pt x="1" y="5024"/>
                  <a:pt x="1" y="5217"/>
                </a:cubicBezTo>
                <a:lnTo>
                  <a:pt x="1" y="5514"/>
                </a:lnTo>
                <a:cubicBezTo>
                  <a:pt x="1713" y="7796"/>
                  <a:pt x="3995" y="8367"/>
                  <a:pt x="6848" y="8367"/>
                </a:cubicBezTo>
                <a:cubicBezTo>
                  <a:pt x="9131" y="8070"/>
                  <a:pt x="11984" y="6655"/>
                  <a:pt x="12258" y="4076"/>
                </a:cubicBezTo>
                <a:cubicBezTo>
                  <a:pt x="12258" y="2281"/>
                  <a:pt x="11792" y="1"/>
                  <a:pt x="98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7"/>
          <p:cNvSpPr/>
          <p:nvPr/>
        </p:nvSpPr>
        <p:spPr>
          <a:xfrm rot="607326">
            <a:off x="8498399" y="1860258"/>
            <a:ext cx="190625" cy="225465"/>
          </a:xfrm>
          <a:custGeom>
            <a:avLst/>
            <a:gdLst/>
            <a:ahLst/>
            <a:cxnLst/>
            <a:rect l="l" t="t" r="r" b="b"/>
            <a:pathLst>
              <a:path w="8857" h="10477" extrusionOk="0">
                <a:moveTo>
                  <a:pt x="5812" y="1128"/>
                </a:moveTo>
                <a:cubicBezTo>
                  <a:pt x="6503" y="1128"/>
                  <a:pt x="6848" y="1542"/>
                  <a:pt x="6848" y="2661"/>
                </a:cubicBezTo>
                <a:cubicBezTo>
                  <a:pt x="6848" y="2935"/>
                  <a:pt x="5707" y="3505"/>
                  <a:pt x="5433" y="3802"/>
                </a:cubicBezTo>
                <a:cubicBezTo>
                  <a:pt x="3424" y="4943"/>
                  <a:pt x="2283" y="6358"/>
                  <a:pt x="2009" y="8367"/>
                </a:cubicBezTo>
                <a:cubicBezTo>
                  <a:pt x="1438" y="6929"/>
                  <a:pt x="1438" y="5514"/>
                  <a:pt x="2283" y="3802"/>
                </a:cubicBezTo>
                <a:cubicBezTo>
                  <a:pt x="2853" y="2364"/>
                  <a:pt x="3995" y="1519"/>
                  <a:pt x="5136" y="1223"/>
                </a:cubicBezTo>
                <a:cubicBezTo>
                  <a:pt x="5390" y="1162"/>
                  <a:pt x="5615" y="1128"/>
                  <a:pt x="5812" y="1128"/>
                </a:cubicBezTo>
                <a:close/>
                <a:moveTo>
                  <a:pt x="5416" y="1"/>
                </a:moveTo>
                <a:cubicBezTo>
                  <a:pt x="3567" y="1"/>
                  <a:pt x="1631" y="2255"/>
                  <a:pt x="868" y="3802"/>
                </a:cubicBezTo>
                <a:cubicBezTo>
                  <a:pt x="0" y="6358"/>
                  <a:pt x="297" y="7796"/>
                  <a:pt x="1712" y="9782"/>
                </a:cubicBezTo>
                <a:lnTo>
                  <a:pt x="1712" y="10079"/>
                </a:lnTo>
                <a:cubicBezTo>
                  <a:pt x="1712" y="10353"/>
                  <a:pt x="2009" y="10353"/>
                  <a:pt x="2283" y="10353"/>
                </a:cubicBezTo>
                <a:cubicBezTo>
                  <a:pt x="2370" y="10440"/>
                  <a:pt x="2482" y="10476"/>
                  <a:pt x="2588" y="10476"/>
                </a:cubicBezTo>
                <a:cubicBezTo>
                  <a:pt x="2841" y="10476"/>
                  <a:pt x="3062" y="10272"/>
                  <a:pt x="2853" y="10079"/>
                </a:cubicBezTo>
                <a:cubicBezTo>
                  <a:pt x="2579" y="9782"/>
                  <a:pt x="2579" y="9508"/>
                  <a:pt x="2579" y="9211"/>
                </a:cubicBezTo>
                <a:cubicBezTo>
                  <a:pt x="2579" y="8070"/>
                  <a:pt x="3150" y="6655"/>
                  <a:pt x="4291" y="6084"/>
                </a:cubicBezTo>
                <a:cubicBezTo>
                  <a:pt x="4862" y="5788"/>
                  <a:pt x="4862" y="5217"/>
                  <a:pt x="5433" y="4943"/>
                </a:cubicBezTo>
                <a:cubicBezTo>
                  <a:pt x="6003" y="4646"/>
                  <a:pt x="6574" y="4373"/>
                  <a:pt x="7145" y="3802"/>
                </a:cubicBezTo>
                <a:cubicBezTo>
                  <a:pt x="8856" y="2090"/>
                  <a:pt x="8286" y="652"/>
                  <a:pt x="6003" y="81"/>
                </a:cubicBezTo>
                <a:cubicBezTo>
                  <a:pt x="5809" y="26"/>
                  <a:pt x="5613" y="1"/>
                  <a:pt x="5416" y="1"/>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7"/>
          <p:cNvSpPr/>
          <p:nvPr/>
        </p:nvSpPr>
        <p:spPr>
          <a:xfrm>
            <a:off x="7578724" y="450936"/>
            <a:ext cx="1542110" cy="1061675"/>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9" name="Google Shape;1149;p77"/>
          <p:cNvSpPr/>
          <p:nvPr/>
        </p:nvSpPr>
        <p:spPr>
          <a:xfrm rot="2586550">
            <a:off x="8726790" y="1046506"/>
            <a:ext cx="87757" cy="141399"/>
          </a:xfrm>
          <a:custGeom>
            <a:avLst/>
            <a:gdLst/>
            <a:ahLst/>
            <a:cxnLst/>
            <a:rect l="l" t="t" r="r" b="b"/>
            <a:pathLst>
              <a:path w="3995" h="6426" extrusionOk="0">
                <a:moveTo>
                  <a:pt x="2580" y="921"/>
                </a:moveTo>
                <a:cubicBezTo>
                  <a:pt x="3424" y="921"/>
                  <a:pt x="2580" y="2359"/>
                  <a:pt x="2580" y="2929"/>
                </a:cubicBezTo>
                <a:cubicBezTo>
                  <a:pt x="2283" y="3203"/>
                  <a:pt x="1712" y="4344"/>
                  <a:pt x="1439" y="5212"/>
                </a:cubicBezTo>
                <a:cubicBezTo>
                  <a:pt x="1142" y="4641"/>
                  <a:pt x="868" y="3774"/>
                  <a:pt x="868" y="3203"/>
                </a:cubicBezTo>
                <a:cubicBezTo>
                  <a:pt x="571" y="2359"/>
                  <a:pt x="1439" y="921"/>
                  <a:pt x="2580" y="921"/>
                </a:cubicBezTo>
                <a:close/>
                <a:moveTo>
                  <a:pt x="2569" y="1"/>
                </a:moveTo>
                <a:cubicBezTo>
                  <a:pt x="1814" y="1"/>
                  <a:pt x="975" y="603"/>
                  <a:pt x="571" y="1217"/>
                </a:cubicBezTo>
                <a:cubicBezTo>
                  <a:pt x="1" y="1788"/>
                  <a:pt x="1" y="2632"/>
                  <a:pt x="1" y="3500"/>
                </a:cubicBezTo>
                <a:cubicBezTo>
                  <a:pt x="1" y="4344"/>
                  <a:pt x="1142" y="5486"/>
                  <a:pt x="1712" y="6056"/>
                </a:cubicBezTo>
                <a:cubicBezTo>
                  <a:pt x="1712" y="6353"/>
                  <a:pt x="1712" y="6353"/>
                  <a:pt x="2009" y="6353"/>
                </a:cubicBezTo>
                <a:cubicBezTo>
                  <a:pt x="2115" y="6404"/>
                  <a:pt x="2201" y="6426"/>
                  <a:pt x="2269" y="6426"/>
                </a:cubicBezTo>
                <a:cubicBezTo>
                  <a:pt x="2570" y="6426"/>
                  <a:pt x="2525" y="6005"/>
                  <a:pt x="2283" y="5782"/>
                </a:cubicBezTo>
                <a:cubicBezTo>
                  <a:pt x="2009" y="5782"/>
                  <a:pt x="3150" y="3203"/>
                  <a:pt x="3150" y="2929"/>
                </a:cubicBezTo>
                <a:cubicBezTo>
                  <a:pt x="3424" y="2359"/>
                  <a:pt x="3995" y="1217"/>
                  <a:pt x="3424" y="350"/>
                </a:cubicBezTo>
                <a:cubicBezTo>
                  <a:pt x="3178" y="103"/>
                  <a:pt x="2880" y="1"/>
                  <a:pt x="2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7"/>
          <p:cNvSpPr/>
          <p:nvPr/>
        </p:nvSpPr>
        <p:spPr>
          <a:xfrm rot="1981690">
            <a:off x="8383123" y="560150"/>
            <a:ext cx="131441" cy="232031"/>
          </a:xfrm>
          <a:custGeom>
            <a:avLst/>
            <a:gdLst/>
            <a:ahLst/>
            <a:cxnLst/>
            <a:rect l="l" t="t" r="r" b="b"/>
            <a:pathLst>
              <a:path w="6004" h="10509" extrusionOk="0">
                <a:moveTo>
                  <a:pt x="4250" y="798"/>
                </a:moveTo>
                <a:cubicBezTo>
                  <a:pt x="4487" y="798"/>
                  <a:pt x="4707" y="1005"/>
                  <a:pt x="4862" y="1551"/>
                </a:cubicBezTo>
                <a:cubicBezTo>
                  <a:pt x="5433" y="2396"/>
                  <a:pt x="4862" y="3537"/>
                  <a:pt x="4292" y="4404"/>
                </a:cubicBezTo>
                <a:cubicBezTo>
                  <a:pt x="3995" y="5546"/>
                  <a:pt x="3424" y="6687"/>
                  <a:pt x="3424" y="7828"/>
                </a:cubicBezTo>
                <a:cubicBezTo>
                  <a:pt x="3424" y="7531"/>
                  <a:pt x="3424" y="7531"/>
                  <a:pt x="3150" y="7531"/>
                </a:cubicBezTo>
                <a:cubicBezTo>
                  <a:pt x="2580" y="6116"/>
                  <a:pt x="2580" y="4108"/>
                  <a:pt x="2854" y="2692"/>
                </a:cubicBezTo>
                <a:cubicBezTo>
                  <a:pt x="2854" y="2277"/>
                  <a:pt x="3615" y="798"/>
                  <a:pt x="4250" y="798"/>
                </a:cubicBezTo>
                <a:close/>
                <a:moveTo>
                  <a:pt x="4200" y="0"/>
                </a:moveTo>
                <a:cubicBezTo>
                  <a:pt x="3778" y="0"/>
                  <a:pt x="3317" y="130"/>
                  <a:pt x="2854" y="410"/>
                </a:cubicBezTo>
                <a:cubicBezTo>
                  <a:pt x="0" y="2692"/>
                  <a:pt x="2580" y="8399"/>
                  <a:pt x="3995" y="10385"/>
                </a:cubicBezTo>
                <a:cubicBezTo>
                  <a:pt x="4083" y="10472"/>
                  <a:pt x="4168" y="10508"/>
                  <a:pt x="4245" y="10508"/>
                </a:cubicBezTo>
                <a:cubicBezTo>
                  <a:pt x="4430" y="10508"/>
                  <a:pt x="4566" y="10304"/>
                  <a:pt x="4566" y="10111"/>
                </a:cubicBezTo>
                <a:cubicBezTo>
                  <a:pt x="4566" y="9814"/>
                  <a:pt x="4292" y="9243"/>
                  <a:pt x="3995" y="8673"/>
                </a:cubicBezTo>
                <a:cubicBezTo>
                  <a:pt x="3995" y="7258"/>
                  <a:pt x="5136" y="5249"/>
                  <a:pt x="5433" y="4404"/>
                </a:cubicBezTo>
                <a:cubicBezTo>
                  <a:pt x="6004" y="3537"/>
                  <a:pt x="6004" y="2692"/>
                  <a:pt x="6004" y="1551"/>
                </a:cubicBezTo>
                <a:cubicBezTo>
                  <a:pt x="5802" y="576"/>
                  <a:pt x="5087" y="0"/>
                  <a:pt x="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77"/>
          <p:cNvGrpSpPr/>
          <p:nvPr/>
        </p:nvGrpSpPr>
        <p:grpSpPr>
          <a:xfrm rot="9003281">
            <a:off x="7911628" y="792798"/>
            <a:ext cx="1074462" cy="276958"/>
            <a:chOff x="551950" y="3096875"/>
            <a:chExt cx="1398075" cy="356650"/>
          </a:xfrm>
        </p:grpSpPr>
        <p:sp>
          <p:nvSpPr>
            <p:cNvPr id="1161" name="Google Shape;1161;p77"/>
            <p:cNvSpPr/>
            <p:nvPr/>
          </p:nvSpPr>
          <p:spPr>
            <a:xfrm>
              <a:off x="551950" y="3102150"/>
              <a:ext cx="1398075" cy="351375"/>
            </a:xfrm>
            <a:custGeom>
              <a:avLst/>
              <a:gdLst/>
              <a:ahLst/>
              <a:cxnLst/>
              <a:rect l="l" t="t" r="r" b="b"/>
              <a:pathLst>
                <a:path w="55923" h="14055" extrusionOk="0">
                  <a:moveTo>
                    <a:pt x="44257" y="0"/>
                  </a:moveTo>
                  <a:cubicBezTo>
                    <a:pt x="43961" y="0"/>
                    <a:pt x="43666" y="25"/>
                    <a:pt x="43369" y="86"/>
                  </a:cubicBezTo>
                  <a:cubicBezTo>
                    <a:pt x="40516" y="360"/>
                    <a:pt x="37663" y="930"/>
                    <a:pt x="34810" y="1501"/>
                  </a:cubicBezTo>
                  <a:cubicBezTo>
                    <a:pt x="33965" y="1798"/>
                    <a:pt x="33098" y="1798"/>
                    <a:pt x="31956" y="2072"/>
                  </a:cubicBezTo>
                  <a:lnTo>
                    <a:pt x="25109" y="2939"/>
                  </a:lnTo>
                  <a:cubicBezTo>
                    <a:pt x="23123" y="3510"/>
                    <a:pt x="21114" y="3784"/>
                    <a:pt x="19129" y="4080"/>
                  </a:cubicBezTo>
                  <a:cubicBezTo>
                    <a:pt x="16275" y="4354"/>
                    <a:pt x="13696" y="4925"/>
                    <a:pt x="10843" y="5222"/>
                  </a:cubicBezTo>
                  <a:cubicBezTo>
                    <a:pt x="9428" y="5496"/>
                    <a:pt x="7716" y="5792"/>
                    <a:pt x="6004" y="6066"/>
                  </a:cubicBezTo>
                  <a:cubicBezTo>
                    <a:pt x="4292" y="6363"/>
                    <a:pt x="2580" y="6934"/>
                    <a:pt x="1439" y="8075"/>
                  </a:cubicBezTo>
                  <a:cubicBezTo>
                    <a:pt x="1" y="9787"/>
                    <a:pt x="298" y="12640"/>
                    <a:pt x="2580" y="13484"/>
                  </a:cubicBezTo>
                  <a:cubicBezTo>
                    <a:pt x="3425" y="14055"/>
                    <a:pt x="4566" y="14055"/>
                    <a:pt x="5707" y="14055"/>
                  </a:cubicBezTo>
                  <a:cubicBezTo>
                    <a:pt x="9131" y="13781"/>
                    <a:pt x="12281" y="12914"/>
                    <a:pt x="15408" y="12640"/>
                  </a:cubicBezTo>
                  <a:cubicBezTo>
                    <a:pt x="16846" y="12343"/>
                    <a:pt x="18261" y="12069"/>
                    <a:pt x="19402" y="11772"/>
                  </a:cubicBezTo>
                  <a:cubicBezTo>
                    <a:pt x="21114" y="11772"/>
                    <a:pt x="22826" y="11499"/>
                    <a:pt x="24264" y="11202"/>
                  </a:cubicBezTo>
                  <a:cubicBezTo>
                    <a:pt x="25405" y="11202"/>
                    <a:pt x="26547" y="10928"/>
                    <a:pt x="27391" y="10631"/>
                  </a:cubicBezTo>
                  <a:cubicBezTo>
                    <a:pt x="30244" y="10357"/>
                    <a:pt x="33098" y="9787"/>
                    <a:pt x="35951" y="9216"/>
                  </a:cubicBezTo>
                  <a:lnTo>
                    <a:pt x="41086" y="8349"/>
                  </a:lnTo>
                  <a:cubicBezTo>
                    <a:pt x="42798" y="8349"/>
                    <a:pt x="44510" y="7778"/>
                    <a:pt x="46222" y="6934"/>
                  </a:cubicBezTo>
                  <a:cubicBezTo>
                    <a:pt x="48231" y="6066"/>
                    <a:pt x="50217" y="4925"/>
                    <a:pt x="52225" y="3784"/>
                  </a:cubicBezTo>
                  <a:cubicBezTo>
                    <a:pt x="53366" y="3213"/>
                    <a:pt x="54782" y="2642"/>
                    <a:pt x="55923" y="1798"/>
                  </a:cubicBezTo>
                  <a:cubicBezTo>
                    <a:pt x="55649" y="1501"/>
                    <a:pt x="55352" y="1501"/>
                    <a:pt x="55078" y="1501"/>
                  </a:cubicBezTo>
                  <a:cubicBezTo>
                    <a:pt x="52499" y="930"/>
                    <a:pt x="49943" y="657"/>
                    <a:pt x="47660" y="360"/>
                  </a:cubicBezTo>
                  <a:cubicBezTo>
                    <a:pt x="46519" y="360"/>
                    <a:pt x="45392" y="0"/>
                    <a:pt x="44257" y="0"/>
                  </a:cubicBezTo>
                  <a:close/>
                </a:path>
              </a:pathLst>
            </a:custGeom>
            <a:solidFill>
              <a:srgbClr val="85E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7"/>
            <p:cNvSpPr/>
            <p:nvPr/>
          </p:nvSpPr>
          <p:spPr>
            <a:xfrm>
              <a:off x="573650" y="3262925"/>
              <a:ext cx="206600" cy="181900"/>
            </a:xfrm>
            <a:custGeom>
              <a:avLst/>
              <a:gdLst/>
              <a:ahLst/>
              <a:cxnLst/>
              <a:rect l="l" t="t" r="r" b="b"/>
              <a:pathLst>
                <a:path w="8264" h="7276" extrusionOk="0">
                  <a:moveTo>
                    <a:pt x="5125" y="0"/>
                  </a:moveTo>
                  <a:cubicBezTo>
                    <a:pt x="4839" y="0"/>
                    <a:pt x="4554" y="69"/>
                    <a:pt x="4269" y="206"/>
                  </a:cubicBezTo>
                  <a:cubicBezTo>
                    <a:pt x="3995" y="206"/>
                    <a:pt x="3424" y="206"/>
                    <a:pt x="3127" y="503"/>
                  </a:cubicBezTo>
                  <a:cubicBezTo>
                    <a:pt x="2283" y="1073"/>
                    <a:pt x="1142" y="1644"/>
                    <a:pt x="571" y="2785"/>
                  </a:cubicBezTo>
                  <a:cubicBezTo>
                    <a:pt x="571" y="3059"/>
                    <a:pt x="274" y="3356"/>
                    <a:pt x="274" y="3630"/>
                  </a:cubicBezTo>
                  <a:cubicBezTo>
                    <a:pt x="0" y="4497"/>
                    <a:pt x="571" y="5341"/>
                    <a:pt x="1142" y="5912"/>
                  </a:cubicBezTo>
                  <a:cubicBezTo>
                    <a:pt x="1712" y="6483"/>
                    <a:pt x="2283" y="6779"/>
                    <a:pt x="3127" y="7053"/>
                  </a:cubicBezTo>
                  <a:cubicBezTo>
                    <a:pt x="3413" y="7202"/>
                    <a:pt x="3841" y="7276"/>
                    <a:pt x="4269" y="7276"/>
                  </a:cubicBezTo>
                  <a:cubicBezTo>
                    <a:pt x="4697" y="7276"/>
                    <a:pt x="5125" y="7202"/>
                    <a:pt x="5410" y="7053"/>
                  </a:cubicBezTo>
                  <a:cubicBezTo>
                    <a:pt x="6277" y="6779"/>
                    <a:pt x="7122" y="7053"/>
                    <a:pt x="7692" y="6483"/>
                  </a:cubicBezTo>
                  <a:cubicBezTo>
                    <a:pt x="8263" y="5912"/>
                    <a:pt x="8263" y="5068"/>
                    <a:pt x="8263" y="4200"/>
                  </a:cubicBezTo>
                  <a:cubicBezTo>
                    <a:pt x="7989" y="3356"/>
                    <a:pt x="7692" y="2785"/>
                    <a:pt x="7419" y="1918"/>
                  </a:cubicBezTo>
                  <a:cubicBezTo>
                    <a:pt x="7122" y="1073"/>
                    <a:pt x="6551" y="503"/>
                    <a:pt x="5981" y="206"/>
                  </a:cubicBezTo>
                  <a:cubicBezTo>
                    <a:pt x="5695" y="69"/>
                    <a:pt x="5410" y="0"/>
                    <a:pt x="5125" y="0"/>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7"/>
            <p:cNvSpPr/>
            <p:nvPr/>
          </p:nvSpPr>
          <p:spPr>
            <a:xfrm>
              <a:off x="737425" y="3232675"/>
              <a:ext cx="192900" cy="202575"/>
            </a:xfrm>
            <a:custGeom>
              <a:avLst/>
              <a:gdLst/>
              <a:ahLst/>
              <a:cxnLst/>
              <a:rect l="l" t="t" r="r" b="b"/>
              <a:pathLst>
                <a:path w="7716" h="8103" extrusionOk="0">
                  <a:moveTo>
                    <a:pt x="4565" y="1"/>
                  </a:moveTo>
                  <a:cubicBezTo>
                    <a:pt x="3721" y="275"/>
                    <a:pt x="3150" y="275"/>
                    <a:pt x="2283" y="571"/>
                  </a:cubicBezTo>
                  <a:lnTo>
                    <a:pt x="2009" y="571"/>
                  </a:lnTo>
                  <a:cubicBezTo>
                    <a:pt x="1438" y="571"/>
                    <a:pt x="868" y="845"/>
                    <a:pt x="297" y="845"/>
                  </a:cubicBezTo>
                  <a:lnTo>
                    <a:pt x="0" y="845"/>
                  </a:lnTo>
                  <a:lnTo>
                    <a:pt x="0" y="1142"/>
                  </a:lnTo>
                  <a:lnTo>
                    <a:pt x="0" y="1416"/>
                  </a:lnTo>
                  <a:cubicBezTo>
                    <a:pt x="0" y="1713"/>
                    <a:pt x="0" y="1713"/>
                    <a:pt x="297" y="1986"/>
                  </a:cubicBezTo>
                  <a:cubicBezTo>
                    <a:pt x="571" y="2557"/>
                    <a:pt x="868" y="3424"/>
                    <a:pt x="1141" y="3995"/>
                  </a:cubicBezTo>
                  <a:cubicBezTo>
                    <a:pt x="1141" y="4566"/>
                    <a:pt x="1438" y="5136"/>
                    <a:pt x="1438" y="5707"/>
                  </a:cubicBezTo>
                  <a:lnTo>
                    <a:pt x="1438" y="7693"/>
                  </a:lnTo>
                  <a:cubicBezTo>
                    <a:pt x="1438" y="7903"/>
                    <a:pt x="1576" y="8102"/>
                    <a:pt x="1762" y="8102"/>
                  </a:cubicBezTo>
                  <a:cubicBezTo>
                    <a:pt x="1838" y="8102"/>
                    <a:pt x="1923" y="8069"/>
                    <a:pt x="2009" y="7989"/>
                  </a:cubicBezTo>
                  <a:cubicBezTo>
                    <a:pt x="2853" y="7989"/>
                    <a:pt x="3995" y="7693"/>
                    <a:pt x="4862" y="7693"/>
                  </a:cubicBezTo>
                  <a:cubicBezTo>
                    <a:pt x="5706" y="7419"/>
                    <a:pt x="6574" y="7419"/>
                    <a:pt x="7144" y="7122"/>
                  </a:cubicBezTo>
                  <a:cubicBezTo>
                    <a:pt x="7715" y="6848"/>
                    <a:pt x="7715" y="5981"/>
                    <a:pt x="7715" y="5410"/>
                  </a:cubicBezTo>
                  <a:cubicBezTo>
                    <a:pt x="7715" y="4566"/>
                    <a:pt x="7418" y="3698"/>
                    <a:pt x="7144" y="2854"/>
                  </a:cubicBezTo>
                  <a:cubicBezTo>
                    <a:pt x="6848" y="2283"/>
                    <a:pt x="6277" y="1416"/>
                    <a:pt x="6003" y="845"/>
                  </a:cubicBezTo>
                  <a:cubicBezTo>
                    <a:pt x="5706" y="275"/>
                    <a:pt x="5136" y="1"/>
                    <a:pt x="4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7"/>
            <p:cNvSpPr/>
            <p:nvPr/>
          </p:nvSpPr>
          <p:spPr>
            <a:xfrm>
              <a:off x="1636175" y="3111125"/>
              <a:ext cx="185475" cy="167200"/>
            </a:xfrm>
            <a:custGeom>
              <a:avLst/>
              <a:gdLst/>
              <a:ahLst/>
              <a:cxnLst/>
              <a:rect l="l" t="t" r="r" b="b"/>
              <a:pathLst>
                <a:path w="7419" h="6688" extrusionOk="0">
                  <a:moveTo>
                    <a:pt x="297" y="1"/>
                  </a:moveTo>
                  <a:cubicBezTo>
                    <a:pt x="297" y="1"/>
                    <a:pt x="0" y="298"/>
                    <a:pt x="297" y="298"/>
                  </a:cubicBezTo>
                  <a:cubicBezTo>
                    <a:pt x="297" y="868"/>
                    <a:pt x="571" y="1142"/>
                    <a:pt x="867" y="1439"/>
                  </a:cubicBezTo>
                  <a:cubicBezTo>
                    <a:pt x="1141" y="1713"/>
                    <a:pt x="1438" y="2283"/>
                    <a:pt x="1712" y="2854"/>
                  </a:cubicBezTo>
                  <a:cubicBezTo>
                    <a:pt x="2283" y="3995"/>
                    <a:pt x="2009" y="5137"/>
                    <a:pt x="1712" y="6278"/>
                  </a:cubicBezTo>
                  <a:cubicBezTo>
                    <a:pt x="1518" y="6488"/>
                    <a:pt x="1748" y="6687"/>
                    <a:pt x="1997" y="6687"/>
                  </a:cubicBezTo>
                  <a:cubicBezTo>
                    <a:pt x="2098" y="6687"/>
                    <a:pt x="2203" y="6654"/>
                    <a:pt x="2283" y="6575"/>
                  </a:cubicBezTo>
                  <a:lnTo>
                    <a:pt x="3994" y="5707"/>
                  </a:lnTo>
                  <a:lnTo>
                    <a:pt x="5706" y="4863"/>
                  </a:lnTo>
                  <a:cubicBezTo>
                    <a:pt x="6003" y="4566"/>
                    <a:pt x="6848" y="4292"/>
                    <a:pt x="7144" y="3995"/>
                  </a:cubicBezTo>
                  <a:cubicBezTo>
                    <a:pt x="7418" y="3425"/>
                    <a:pt x="7144" y="2854"/>
                    <a:pt x="6848" y="2580"/>
                  </a:cubicBezTo>
                  <a:cubicBezTo>
                    <a:pt x="6848" y="2009"/>
                    <a:pt x="6848" y="1142"/>
                    <a:pt x="6574" y="868"/>
                  </a:cubicBezTo>
                  <a:cubicBezTo>
                    <a:pt x="6277" y="571"/>
                    <a:pt x="5706" y="571"/>
                    <a:pt x="5136" y="571"/>
                  </a:cubicBezTo>
                  <a:cubicBezTo>
                    <a:pt x="3994" y="571"/>
                    <a:pt x="2853" y="298"/>
                    <a:pt x="1712" y="298"/>
                  </a:cubicBezTo>
                  <a:cubicBezTo>
                    <a:pt x="1141" y="1"/>
                    <a:pt x="867" y="1"/>
                    <a:pt x="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7"/>
            <p:cNvSpPr/>
            <p:nvPr/>
          </p:nvSpPr>
          <p:spPr>
            <a:xfrm>
              <a:off x="551950" y="3096875"/>
              <a:ext cx="1398075" cy="356650"/>
            </a:xfrm>
            <a:custGeom>
              <a:avLst/>
              <a:gdLst/>
              <a:ahLst/>
              <a:cxnLst/>
              <a:rect l="l" t="t" r="r" b="b"/>
              <a:pathLst>
                <a:path w="55923" h="14266" extrusionOk="0">
                  <a:moveTo>
                    <a:pt x="55923" y="2009"/>
                  </a:moveTo>
                  <a:cubicBezTo>
                    <a:pt x="54782" y="2853"/>
                    <a:pt x="53366" y="3424"/>
                    <a:pt x="52225" y="3995"/>
                  </a:cubicBezTo>
                  <a:cubicBezTo>
                    <a:pt x="50217" y="5136"/>
                    <a:pt x="48231" y="6277"/>
                    <a:pt x="46222" y="7145"/>
                  </a:cubicBezTo>
                  <a:cubicBezTo>
                    <a:pt x="44510" y="7989"/>
                    <a:pt x="42798" y="8560"/>
                    <a:pt x="41086" y="8560"/>
                  </a:cubicBezTo>
                  <a:lnTo>
                    <a:pt x="35951" y="9427"/>
                  </a:lnTo>
                  <a:cubicBezTo>
                    <a:pt x="33098" y="9998"/>
                    <a:pt x="30244" y="10568"/>
                    <a:pt x="27391" y="10842"/>
                  </a:cubicBezTo>
                  <a:cubicBezTo>
                    <a:pt x="26547" y="11139"/>
                    <a:pt x="25405" y="11413"/>
                    <a:pt x="24264" y="11413"/>
                  </a:cubicBezTo>
                  <a:cubicBezTo>
                    <a:pt x="22826" y="11710"/>
                    <a:pt x="21114" y="11983"/>
                    <a:pt x="19402" y="11983"/>
                  </a:cubicBezTo>
                  <a:cubicBezTo>
                    <a:pt x="18261" y="12280"/>
                    <a:pt x="16846" y="12554"/>
                    <a:pt x="15408" y="12851"/>
                  </a:cubicBezTo>
                  <a:cubicBezTo>
                    <a:pt x="12281" y="13125"/>
                    <a:pt x="9131" y="13992"/>
                    <a:pt x="5707" y="14266"/>
                  </a:cubicBezTo>
                  <a:cubicBezTo>
                    <a:pt x="4566" y="14266"/>
                    <a:pt x="3425" y="14266"/>
                    <a:pt x="2580" y="13695"/>
                  </a:cubicBezTo>
                  <a:cubicBezTo>
                    <a:pt x="298" y="12851"/>
                    <a:pt x="1" y="9998"/>
                    <a:pt x="1439" y="8286"/>
                  </a:cubicBezTo>
                  <a:cubicBezTo>
                    <a:pt x="2580" y="7145"/>
                    <a:pt x="4292" y="6574"/>
                    <a:pt x="6004" y="6277"/>
                  </a:cubicBezTo>
                  <a:cubicBezTo>
                    <a:pt x="7716" y="6003"/>
                    <a:pt x="9428" y="5707"/>
                    <a:pt x="10843" y="5433"/>
                  </a:cubicBezTo>
                  <a:cubicBezTo>
                    <a:pt x="13696" y="5136"/>
                    <a:pt x="16275" y="4565"/>
                    <a:pt x="19129" y="4291"/>
                  </a:cubicBezTo>
                  <a:cubicBezTo>
                    <a:pt x="21114" y="3995"/>
                    <a:pt x="23123" y="3721"/>
                    <a:pt x="25109" y="3150"/>
                  </a:cubicBezTo>
                  <a:lnTo>
                    <a:pt x="31956" y="2283"/>
                  </a:lnTo>
                  <a:cubicBezTo>
                    <a:pt x="33098" y="2009"/>
                    <a:pt x="33965" y="2009"/>
                    <a:pt x="34810" y="1712"/>
                  </a:cubicBezTo>
                  <a:cubicBezTo>
                    <a:pt x="37663" y="1141"/>
                    <a:pt x="40516" y="571"/>
                    <a:pt x="43369" y="297"/>
                  </a:cubicBezTo>
                  <a:cubicBezTo>
                    <a:pt x="44807" y="0"/>
                    <a:pt x="46222" y="571"/>
                    <a:pt x="47660" y="571"/>
                  </a:cubicBezTo>
                  <a:cubicBezTo>
                    <a:pt x="49943" y="868"/>
                    <a:pt x="52499" y="1141"/>
                    <a:pt x="55078" y="1712"/>
                  </a:cubicBezTo>
                  <a:cubicBezTo>
                    <a:pt x="55352" y="1712"/>
                    <a:pt x="55649" y="1712"/>
                    <a:pt x="55923" y="2009"/>
                  </a:cubicBezTo>
                  <a:close/>
                  <a:moveTo>
                    <a:pt x="15408" y="11983"/>
                  </a:moveTo>
                  <a:cubicBezTo>
                    <a:pt x="16846" y="11983"/>
                    <a:pt x="17987" y="11710"/>
                    <a:pt x="19402" y="11413"/>
                  </a:cubicBezTo>
                  <a:cubicBezTo>
                    <a:pt x="21411" y="11139"/>
                    <a:pt x="23397" y="11139"/>
                    <a:pt x="25405" y="10568"/>
                  </a:cubicBezTo>
                  <a:cubicBezTo>
                    <a:pt x="26547" y="10568"/>
                    <a:pt x="27688" y="10272"/>
                    <a:pt x="28829" y="9998"/>
                  </a:cubicBezTo>
                  <a:cubicBezTo>
                    <a:pt x="31386" y="9427"/>
                    <a:pt x="33965" y="9130"/>
                    <a:pt x="36521" y="8560"/>
                  </a:cubicBezTo>
                  <a:cubicBezTo>
                    <a:pt x="37663" y="8560"/>
                    <a:pt x="38530" y="8286"/>
                    <a:pt x="39375" y="8286"/>
                  </a:cubicBezTo>
                  <a:cubicBezTo>
                    <a:pt x="41086" y="7989"/>
                    <a:pt x="42524" y="7715"/>
                    <a:pt x="43940" y="7418"/>
                  </a:cubicBezTo>
                  <a:cubicBezTo>
                    <a:pt x="44236" y="7418"/>
                    <a:pt x="44510" y="7145"/>
                    <a:pt x="44510" y="6848"/>
                  </a:cubicBezTo>
                  <a:cubicBezTo>
                    <a:pt x="44807" y="6277"/>
                    <a:pt x="44807" y="6003"/>
                    <a:pt x="45081" y="5433"/>
                  </a:cubicBezTo>
                  <a:lnTo>
                    <a:pt x="43095" y="5433"/>
                  </a:lnTo>
                  <a:cubicBezTo>
                    <a:pt x="41086" y="6003"/>
                    <a:pt x="39101" y="6277"/>
                    <a:pt x="37092" y="6574"/>
                  </a:cubicBezTo>
                  <a:cubicBezTo>
                    <a:pt x="35106" y="6848"/>
                    <a:pt x="33394" y="7145"/>
                    <a:pt x="31682" y="7715"/>
                  </a:cubicBezTo>
                  <a:cubicBezTo>
                    <a:pt x="30244" y="7989"/>
                    <a:pt x="28533" y="8286"/>
                    <a:pt x="27117" y="8560"/>
                  </a:cubicBezTo>
                  <a:cubicBezTo>
                    <a:pt x="24264" y="9130"/>
                    <a:pt x="21114" y="9427"/>
                    <a:pt x="18261" y="9998"/>
                  </a:cubicBezTo>
                  <a:cubicBezTo>
                    <a:pt x="17120" y="9998"/>
                    <a:pt x="16275" y="10272"/>
                    <a:pt x="15408" y="10272"/>
                  </a:cubicBezTo>
                  <a:close/>
                  <a:moveTo>
                    <a:pt x="44807" y="4565"/>
                  </a:moveTo>
                  <a:lnTo>
                    <a:pt x="44807" y="4291"/>
                  </a:lnTo>
                  <a:cubicBezTo>
                    <a:pt x="44807" y="3150"/>
                    <a:pt x="44510" y="3150"/>
                    <a:pt x="43666" y="3150"/>
                  </a:cubicBezTo>
                  <a:cubicBezTo>
                    <a:pt x="43095" y="3424"/>
                    <a:pt x="42524" y="3424"/>
                    <a:pt x="41954" y="3424"/>
                  </a:cubicBezTo>
                  <a:cubicBezTo>
                    <a:pt x="40516" y="3721"/>
                    <a:pt x="39101" y="3721"/>
                    <a:pt x="37663" y="3995"/>
                  </a:cubicBezTo>
                  <a:cubicBezTo>
                    <a:pt x="35380" y="4291"/>
                    <a:pt x="33098" y="4862"/>
                    <a:pt x="30815" y="5136"/>
                  </a:cubicBezTo>
                  <a:cubicBezTo>
                    <a:pt x="28259" y="5707"/>
                    <a:pt x="25679" y="6003"/>
                    <a:pt x="23123" y="6277"/>
                  </a:cubicBezTo>
                  <a:cubicBezTo>
                    <a:pt x="22256" y="6574"/>
                    <a:pt x="21685" y="6848"/>
                    <a:pt x="20840" y="6848"/>
                  </a:cubicBezTo>
                  <a:lnTo>
                    <a:pt x="16549" y="7715"/>
                  </a:lnTo>
                  <a:cubicBezTo>
                    <a:pt x="15979" y="7715"/>
                    <a:pt x="15705" y="7989"/>
                    <a:pt x="15134" y="8286"/>
                  </a:cubicBezTo>
                  <a:cubicBezTo>
                    <a:pt x="15134" y="8560"/>
                    <a:pt x="15134" y="9130"/>
                    <a:pt x="15408" y="9427"/>
                  </a:cubicBezTo>
                  <a:lnTo>
                    <a:pt x="16549" y="9427"/>
                  </a:lnTo>
                  <a:cubicBezTo>
                    <a:pt x="17691" y="9130"/>
                    <a:pt x="19129" y="8856"/>
                    <a:pt x="20270" y="8856"/>
                  </a:cubicBezTo>
                  <a:lnTo>
                    <a:pt x="25405" y="7989"/>
                  </a:lnTo>
                  <a:cubicBezTo>
                    <a:pt x="26821" y="7715"/>
                    <a:pt x="28259" y="7418"/>
                    <a:pt x="29400" y="7145"/>
                  </a:cubicBezTo>
                  <a:cubicBezTo>
                    <a:pt x="32253" y="6848"/>
                    <a:pt x="35106" y="6277"/>
                    <a:pt x="37959" y="5707"/>
                  </a:cubicBezTo>
                  <a:cubicBezTo>
                    <a:pt x="39101" y="5433"/>
                    <a:pt x="40242" y="5136"/>
                    <a:pt x="41657" y="4862"/>
                  </a:cubicBezTo>
                  <a:cubicBezTo>
                    <a:pt x="42524" y="4862"/>
                    <a:pt x="43666" y="4565"/>
                    <a:pt x="44807" y="4565"/>
                  </a:cubicBezTo>
                  <a:close/>
                  <a:moveTo>
                    <a:pt x="13696" y="5707"/>
                  </a:moveTo>
                  <a:lnTo>
                    <a:pt x="14563" y="6574"/>
                  </a:lnTo>
                  <a:cubicBezTo>
                    <a:pt x="14563" y="7145"/>
                    <a:pt x="14837" y="7145"/>
                    <a:pt x="15408" y="7145"/>
                  </a:cubicBezTo>
                  <a:cubicBezTo>
                    <a:pt x="18261" y="6574"/>
                    <a:pt x="21114" y="6003"/>
                    <a:pt x="23967" y="5707"/>
                  </a:cubicBezTo>
                  <a:cubicBezTo>
                    <a:pt x="25109" y="5433"/>
                    <a:pt x="25976" y="5136"/>
                    <a:pt x="26821" y="5136"/>
                  </a:cubicBezTo>
                  <a:cubicBezTo>
                    <a:pt x="28533" y="4862"/>
                    <a:pt x="30541" y="4291"/>
                    <a:pt x="32527" y="3995"/>
                  </a:cubicBezTo>
                  <a:cubicBezTo>
                    <a:pt x="33965" y="3995"/>
                    <a:pt x="35380" y="3721"/>
                    <a:pt x="36818" y="3424"/>
                  </a:cubicBezTo>
                  <a:cubicBezTo>
                    <a:pt x="38804" y="3150"/>
                    <a:pt x="40813" y="2853"/>
                    <a:pt x="43095" y="2283"/>
                  </a:cubicBezTo>
                  <a:lnTo>
                    <a:pt x="43940" y="2283"/>
                  </a:lnTo>
                  <a:cubicBezTo>
                    <a:pt x="43666" y="1712"/>
                    <a:pt x="43369" y="1438"/>
                    <a:pt x="43369" y="1141"/>
                  </a:cubicBezTo>
                  <a:cubicBezTo>
                    <a:pt x="43095" y="1141"/>
                    <a:pt x="42798" y="868"/>
                    <a:pt x="42798" y="868"/>
                  </a:cubicBezTo>
                  <a:cubicBezTo>
                    <a:pt x="40813" y="1141"/>
                    <a:pt x="38530" y="1712"/>
                    <a:pt x="36521" y="2009"/>
                  </a:cubicBezTo>
                  <a:cubicBezTo>
                    <a:pt x="34239" y="2283"/>
                    <a:pt x="31682" y="2853"/>
                    <a:pt x="29400" y="3150"/>
                  </a:cubicBezTo>
                  <a:cubicBezTo>
                    <a:pt x="26821" y="3721"/>
                    <a:pt x="24538" y="3995"/>
                    <a:pt x="21982" y="4291"/>
                  </a:cubicBezTo>
                  <a:cubicBezTo>
                    <a:pt x="20544" y="4565"/>
                    <a:pt x="19129" y="4862"/>
                    <a:pt x="17691" y="4862"/>
                  </a:cubicBezTo>
                  <a:cubicBezTo>
                    <a:pt x="16275" y="5136"/>
                    <a:pt x="15134" y="5433"/>
                    <a:pt x="13696" y="5707"/>
                  </a:cubicBezTo>
                  <a:close/>
                  <a:moveTo>
                    <a:pt x="5433" y="6848"/>
                  </a:moveTo>
                  <a:lnTo>
                    <a:pt x="5433" y="6848"/>
                  </a:lnTo>
                  <a:cubicBezTo>
                    <a:pt x="4292" y="7418"/>
                    <a:pt x="3425" y="7715"/>
                    <a:pt x="2580" y="8286"/>
                  </a:cubicBezTo>
                  <a:cubicBezTo>
                    <a:pt x="572" y="9998"/>
                    <a:pt x="1142" y="12280"/>
                    <a:pt x="3425" y="13125"/>
                  </a:cubicBezTo>
                  <a:cubicBezTo>
                    <a:pt x="4863" y="13695"/>
                    <a:pt x="6278" y="13695"/>
                    <a:pt x="7990" y="13421"/>
                  </a:cubicBezTo>
                  <a:cubicBezTo>
                    <a:pt x="7990" y="13125"/>
                    <a:pt x="8287" y="13125"/>
                    <a:pt x="8287" y="12851"/>
                  </a:cubicBezTo>
                  <a:cubicBezTo>
                    <a:pt x="8287" y="11139"/>
                    <a:pt x="7990" y="9130"/>
                    <a:pt x="7145" y="7715"/>
                  </a:cubicBezTo>
                  <a:cubicBezTo>
                    <a:pt x="6575" y="6574"/>
                    <a:pt x="6575" y="6574"/>
                    <a:pt x="5433" y="6848"/>
                  </a:cubicBezTo>
                  <a:close/>
                  <a:moveTo>
                    <a:pt x="11140" y="12851"/>
                  </a:moveTo>
                  <a:cubicBezTo>
                    <a:pt x="11984" y="12554"/>
                    <a:pt x="13125" y="12554"/>
                    <a:pt x="13993" y="12280"/>
                  </a:cubicBezTo>
                  <a:cubicBezTo>
                    <a:pt x="14563" y="12280"/>
                    <a:pt x="14563" y="11983"/>
                    <a:pt x="14563" y="11413"/>
                  </a:cubicBezTo>
                  <a:cubicBezTo>
                    <a:pt x="14563" y="9701"/>
                    <a:pt x="14267" y="7715"/>
                    <a:pt x="13125" y="6277"/>
                  </a:cubicBezTo>
                  <a:cubicBezTo>
                    <a:pt x="12852" y="6003"/>
                    <a:pt x="12852" y="5707"/>
                    <a:pt x="12281" y="5707"/>
                  </a:cubicBezTo>
                  <a:cubicBezTo>
                    <a:pt x="11710" y="6003"/>
                    <a:pt x="11140" y="6003"/>
                    <a:pt x="10569" y="6003"/>
                  </a:cubicBezTo>
                  <a:cubicBezTo>
                    <a:pt x="9428" y="6277"/>
                    <a:pt x="8560" y="6277"/>
                    <a:pt x="7419" y="6574"/>
                  </a:cubicBezTo>
                  <a:cubicBezTo>
                    <a:pt x="8857" y="8560"/>
                    <a:pt x="9428" y="10842"/>
                    <a:pt x="9131" y="13125"/>
                  </a:cubicBezTo>
                  <a:cubicBezTo>
                    <a:pt x="9702" y="13125"/>
                    <a:pt x="9998" y="12851"/>
                    <a:pt x="10569" y="12851"/>
                  </a:cubicBezTo>
                  <a:cubicBezTo>
                    <a:pt x="10272" y="11710"/>
                    <a:pt x="10569" y="10568"/>
                    <a:pt x="10272" y="9427"/>
                  </a:cubicBezTo>
                  <a:cubicBezTo>
                    <a:pt x="9998" y="9701"/>
                    <a:pt x="9702" y="9701"/>
                    <a:pt x="9428" y="9998"/>
                  </a:cubicBezTo>
                  <a:cubicBezTo>
                    <a:pt x="9131" y="9130"/>
                    <a:pt x="9428" y="8856"/>
                    <a:pt x="9998" y="8856"/>
                  </a:cubicBezTo>
                  <a:cubicBezTo>
                    <a:pt x="9702" y="8286"/>
                    <a:pt x="9702" y="7715"/>
                    <a:pt x="9428" y="7145"/>
                  </a:cubicBezTo>
                  <a:lnTo>
                    <a:pt x="9702" y="7145"/>
                  </a:lnTo>
                  <a:cubicBezTo>
                    <a:pt x="11140" y="8856"/>
                    <a:pt x="11414" y="10568"/>
                    <a:pt x="11140" y="12851"/>
                  </a:cubicBezTo>
                  <a:close/>
                  <a:moveTo>
                    <a:pt x="45378" y="6848"/>
                  </a:moveTo>
                  <a:lnTo>
                    <a:pt x="45378" y="6848"/>
                  </a:lnTo>
                  <a:lnTo>
                    <a:pt x="50513" y="4291"/>
                  </a:lnTo>
                  <a:cubicBezTo>
                    <a:pt x="50217" y="3424"/>
                    <a:pt x="49943" y="2579"/>
                    <a:pt x="49646" y="1438"/>
                  </a:cubicBezTo>
                  <a:cubicBezTo>
                    <a:pt x="47934" y="1438"/>
                    <a:pt x="45948" y="1141"/>
                    <a:pt x="43940" y="868"/>
                  </a:cubicBezTo>
                  <a:cubicBezTo>
                    <a:pt x="44236" y="1438"/>
                    <a:pt x="44807" y="1712"/>
                    <a:pt x="45081" y="2283"/>
                  </a:cubicBezTo>
                  <a:lnTo>
                    <a:pt x="45948" y="4862"/>
                  </a:lnTo>
                  <a:cubicBezTo>
                    <a:pt x="45948" y="5433"/>
                    <a:pt x="45378" y="6003"/>
                    <a:pt x="45378" y="6848"/>
                  </a:cubicBezTo>
                  <a:close/>
                  <a:moveTo>
                    <a:pt x="54508" y="2009"/>
                  </a:moveTo>
                  <a:cubicBezTo>
                    <a:pt x="53366" y="2009"/>
                    <a:pt x="52225" y="2009"/>
                    <a:pt x="51358" y="1712"/>
                  </a:cubicBezTo>
                  <a:cubicBezTo>
                    <a:pt x="50513" y="1712"/>
                    <a:pt x="50513" y="1712"/>
                    <a:pt x="50513" y="2579"/>
                  </a:cubicBezTo>
                  <a:cubicBezTo>
                    <a:pt x="50513" y="2853"/>
                    <a:pt x="50787" y="3150"/>
                    <a:pt x="51084" y="3424"/>
                  </a:cubicBezTo>
                  <a:cubicBezTo>
                    <a:pt x="51084" y="3721"/>
                    <a:pt x="51358" y="3721"/>
                    <a:pt x="51655" y="3721"/>
                  </a:cubicBezTo>
                  <a:cubicBezTo>
                    <a:pt x="52499" y="3150"/>
                    <a:pt x="53366" y="2579"/>
                    <a:pt x="54508" y="20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66;p77"/>
            <p:cNvSpPr/>
            <p:nvPr/>
          </p:nvSpPr>
          <p:spPr>
            <a:xfrm>
              <a:off x="837275" y="3261200"/>
              <a:ext cx="42825" cy="135275"/>
            </a:xfrm>
            <a:custGeom>
              <a:avLst/>
              <a:gdLst/>
              <a:ahLst/>
              <a:cxnLst/>
              <a:rect l="l" t="t" r="r" b="b"/>
              <a:pathLst>
                <a:path w="1713" h="5411" extrusionOk="0">
                  <a:moveTo>
                    <a:pt x="868" y="572"/>
                  </a:moveTo>
                  <a:cubicBezTo>
                    <a:pt x="1142" y="572"/>
                    <a:pt x="1142" y="275"/>
                    <a:pt x="1439" y="1"/>
                  </a:cubicBezTo>
                  <a:lnTo>
                    <a:pt x="1712" y="1"/>
                  </a:lnTo>
                  <a:lnTo>
                    <a:pt x="1712" y="845"/>
                  </a:lnTo>
                  <a:cubicBezTo>
                    <a:pt x="1712" y="845"/>
                    <a:pt x="1439" y="1142"/>
                    <a:pt x="1142" y="1142"/>
                  </a:cubicBezTo>
                  <a:cubicBezTo>
                    <a:pt x="1439" y="1987"/>
                    <a:pt x="1712" y="3425"/>
                    <a:pt x="1712" y="4566"/>
                  </a:cubicBezTo>
                  <a:lnTo>
                    <a:pt x="1712" y="5137"/>
                  </a:lnTo>
                  <a:cubicBezTo>
                    <a:pt x="1712" y="5137"/>
                    <a:pt x="1439" y="5410"/>
                    <a:pt x="1142" y="5410"/>
                  </a:cubicBezTo>
                  <a:lnTo>
                    <a:pt x="1142" y="4840"/>
                  </a:lnTo>
                  <a:cubicBezTo>
                    <a:pt x="1142" y="3699"/>
                    <a:pt x="868" y="2283"/>
                    <a:pt x="297" y="1142"/>
                  </a:cubicBezTo>
                  <a:cubicBezTo>
                    <a:pt x="1" y="845"/>
                    <a:pt x="297" y="275"/>
                    <a:pt x="1" y="1"/>
                  </a:cubicBezTo>
                  <a:lnTo>
                    <a:pt x="2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7"/>
            <p:cNvSpPr/>
            <p:nvPr/>
          </p:nvSpPr>
          <p:spPr>
            <a:xfrm>
              <a:off x="887500" y="3367925"/>
              <a:ext cx="21125" cy="21700"/>
            </a:xfrm>
            <a:custGeom>
              <a:avLst/>
              <a:gdLst/>
              <a:ahLst/>
              <a:cxnLst/>
              <a:rect l="l" t="t" r="r" b="b"/>
              <a:pathLst>
                <a:path w="845" h="868" extrusionOk="0">
                  <a:moveTo>
                    <a:pt x="0" y="571"/>
                  </a:moveTo>
                  <a:lnTo>
                    <a:pt x="571" y="0"/>
                  </a:lnTo>
                  <a:cubicBezTo>
                    <a:pt x="571" y="297"/>
                    <a:pt x="845" y="571"/>
                    <a:pt x="845" y="868"/>
                  </a:cubicBezTo>
                  <a:lnTo>
                    <a:pt x="0" y="8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7"/>
            <p:cNvSpPr/>
            <p:nvPr/>
          </p:nvSpPr>
          <p:spPr>
            <a:xfrm>
              <a:off x="787625" y="3353650"/>
              <a:ext cx="21150" cy="28550"/>
            </a:xfrm>
            <a:custGeom>
              <a:avLst/>
              <a:gdLst/>
              <a:ahLst/>
              <a:cxnLst/>
              <a:rect l="l" t="t" r="r" b="b"/>
              <a:pathLst>
                <a:path w="846" h="1142" extrusionOk="0">
                  <a:moveTo>
                    <a:pt x="845" y="571"/>
                  </a:moveTo>
                  <a:cubicBezTo>
                    <a:pt x="845" y="868"/>
                    <a:pt x="845" y="868"/>
                    <a:pt x="571" y="1142"/>
                  </a:cubicBezTo>
                  <a:cubicBezTo>
                    <a:pt x="571" y="868"/>
                    <a:pt x="1" y="868"/>
                    <a:pt x="1" y="868"/>
                  </a:cubicBezTo>
                  <a:cubicBezTo>
                    <a:pt x="1" y="571"/>
                    <a:pt x="275" y="297"/>
                    <a:pt x="275" y="1"/>
                  </a:cubicBezTo>
                  <a:cubicBezTo>
                    <a:pt x="571" y="297"/>
                    <a:pt x="845" y="297"/>
                    <a:pt x="845" y="5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7"/>
            <p:cNvSpPr/>
            <p:nvPr/>
          </p:nvSpPr>
          <p:spPr>
            <a:xfrm>
              <a:off x="880075" y="3296600"/>
              <a:ext cx="14300" cy="28550"/>
            </a:xfrm>
            <a:custGeom>
              <a:avLst/>
              <a:gdLst/>
              <a:ahLst/>
              <a:cxnLst/>
              <a:rect l="l" t="t" r="r" b="b"/>
              <a:pathLst>
                <a:path w="572" h="1142" extrusionOk="0">
                  <a:moveTo>
                    <a:pt x="297" y="1141"/>
                  </a:moveTo>
                  <a:lnTo>
                    <a:pt x="0" y="867"/>
                  </a:lnTo>
                  <a:cubicBezTo>
                    <a:pt x="0" y="571"/>
                    <a:pt x="0" y="297"/>
                    <a:pt x="297" y="0"/>
                  </a:cubicBezTo>
                  <a:cubicBezTo>
                    <a:pt x="297" y="297"/>
                    <a:pt x="571" y="297"/>
                    <a:pt x="571" y="571"/>
                  </a:cubicBezTo>
                  <a:cubicBezTo>
                    <a:pt x="571" y="571"/>
                    <a:pt x="297" y="867"/>
                    <a:pt x="297" y="1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77"/>
          <p:cNvSpPr/>
          <p:nvPr/>
        </p:nvSpPr>
        <p:spPr>
          <a:xfrm rot="5118957">
            <a:off x="5907061" y="3646827"/>
            <a:ext cx="190619" cy="225459"/>
          </a:xfrm>
          <a:custGeom>
            <a:avLst/>
            <a:gdLst/>
            <a:ahLst/>
            <a:cxnLst/>
            <a:rect l="l" t="t" r="r" b="b"/>
            <a:pathLst>
              <a:path w="8857" h="10477" extrusionOk="0">
                <a:moveTo>
                  <a:pt x="5812" y="1128"/>
                </a:moveTo>
                <a:cubicBezTo>
                  <a:pt x="6503" y="1128"/>
                  <a:pt x="6848" y="1542"/>
                  <a:pt x="6848" y="2661"/>
                </a:cubicBezTo>
                <a:cubicBezTo>
                  <a:pt x="6848" y="2935"/>
                  <a:pt x="5707" y="3505"/>
                  <a:pt x="5433" y="3802"/>
                </a:cubicBezTo>
                <a:cubicBezTo>
                  <a:pt x="3424" y="4943"/>
                  <a:pt x="2283" y="6358"/>
                  <a:pt x="2009" y="8367"/>
                </a:cubicBezTo>
                <a:cubicBezTo>
                  <a:pt x="1438" y="6929"/>
                  <a:pt x="1438" y="5514"/>
                  <a:pt x="2283" y="3802"/>
                </a:cubicBezTo>
                <a:cubicBezTo>
                  <a:pt x="2853" y="2364"/>
                  <a:pt x="3995" y="1519"/>
                  <a:pt x="5136" y="1223"/>
                </a:cubicBezTo>
                <a:cubicBezTo>
                  <a:pt x="5390" y="1162"/>
                  <a:pt x="5615" y="1128"/>
                  <a:pt x="5812" y="1128"/>
                </a:cubicBezTo>
                <a:close/>
                <a:moveTo>
                  <a:pt x="5416" y="1"/>
                </a:moveTo>
                <a:cubicBezTo>
                  <a:pt x="3567" y="1"/>
                  <a:pt x="1631" y="2255"/>
                  <a:pt x="868" y="3802"/>
                </a:cubicBezTo>
                <a:cubicBezTo>
                  <a:pt x="0" y="6358"/>
                  <a:pt x="297" y="7796"/>
                  <a:pt x="1712" y="9782"/>
                </a:cubicBezTo>
                <a:lnTo>
                  <a:pt x="1712" y="10079"/>
                </a:lnTo>
                <a:cubicBezTo>
                  <a:pt x="1712" y="10353"/>
                  <a:pt x="2009" y="10353"/>
                  <a:pt x="2283" y="10353"/>
                </a:cubicBezTo>
                <a:cubicBezTo>
                  <a:pt x="2370" y="10440"/>
                  <a:pt x="2482" y="10476"/>
                  <a:pt x="2588" y="10476"/>
                </a:cubicBezTo>
                <a:cubicBezTo>
                  <a:pt x="2841" y="10476"/>
                  <a:pt x="3062" y="10272"/>
                  <a:pt x="2853" y="10079"/>
                </a:cubicBezTo>
                <a:cubicBezTo>
                  <a:pt x="2579" y="9782"/>
                  <a:pt x="2579" y="9508"/>
                  <a:pt x="2579" y="9211"/>
                </a:cubicBezTo>
                <a:cubicBezTo>
                  <a:pt x="2579" y="8070"/>
                  <a:pt x="3150" y="6655"/>
                  <a:pt x="4291" y="6084"/>
                </a:cubicBezTo>
                <a:cubicBezTo>
                  <a:pt x="4862" y="5788"/>
                  <a:pt x="4862" y="5217"/>
                  <a:pt x="5433" y="4943"/>
                </a:cubicBezTo>
                <a:cubicBezTo>
                  <a:pt x="6003" y="4646"/>
                  <a:pt x="6574" y="4373"/>
                  <a:pt x="7145" y="3802"/>
                </a:cubicBezTo>
                <a:cubicBezTo>
                  <a:pt x="8856" y="2090"/>
                  <a:pt x="8286" y="652"/>
                  <a:pt x="6003" y="81"/>
                </a:cubicBezTo>
                <a:cubicBezTo>
                  <a:pt x="5809" y="26"/>
                  <a:pt x="5613" y="1"/>
                  <a:pt x="5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F7C71290-09AA-4EBD-A118-26B2508754A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71327" y="1219050"/>
            <a:ext cx="1409800" cy="2781624"/>
          </a:xfrm>
          <a:prstGeom prst="rect">
            <a:avLst/>
          </a:prstGeom>
        </p:spPr>
      </p:pic>
      <p:pic>
        <p:nvPicPr>
          <p:cNvPr id="3" name="Picture 2">
            <a:extLst>
              <a:ext uri="{FF2B5EF4-FFF2-40B4-BE49-F238E27FC236}">
                <a16:creationId xmlns:a16="http://schemas.microsoft.com/office/drawing/2014/main" id="{A79774A7-7719-49FA-AC90-A6B5A10AE55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52699" y="2386385"/>
            <a:ext cx="1574318" cy="1640528"/>
          </a:xfrm>
          <a:prstGeom prst="rect">
            <a:avLst/>
          </a:prstGeom>
        </p:spPr>
      </p:pic>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F5364244-A8D0-4E9D-B344-36A234EBF517}"/>
                  </a:ext>
                </a:extLst>
              </p:cNvPr>
              <p:cNvSpPr txBox="1"/>
              <p:nvPr/>
            </p:nvSpPr>
            <p:spPr>
              <a:xfrm>
                <a:off x="131523" y="729299"/>
                <a:ext cx="4252587" cy="2611677"/>
              </a:xfrm>
              <a:prstGeom prst="rect">
                <a:avLst/>
              </a:prstGeom>
              <a:noFill/>
            </p:spPr>
            <p:txBody>
              <a:bodyPr wrap="square">
                <a:spAutoFit/>
              </a:bodyPr>
              <a:lstStyle/>
              <a:p>
                <a:pPr marL="0" marR="0" algn="just">
                  <a:lnSpc>
                    <a:spcPct val="150000"/>
                  </a:lnSpc>
                </a:pPr>
                <a:r>
                  <a:rPr lang="en-US" sz="2000" dirty="0" err="1">
                    <a:solidFill>
                      <a:srgbClr val="000000"/>
                    </a:solidFill>
                    <a:effectLst/>
                    <a:latin typeface="+mn-lt"/>
                    <a:ea typeface="Times New Roman" panose="02020603050405020304" pitchFamily="18" charset="0"/>
                  </a:rPr>
                  <a:t>Trong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chuyển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động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tròn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lực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hướng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tâm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gây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gia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tốc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hướng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tâm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nên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gia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tốc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này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gọi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gia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tốc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hướng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tâm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a</a:t>
                </a:r>
                <a:r>
                  <a:rPr lang="en-US" sz="2000" baseline="-25000" dirty="0" err="1">
                    <a:solidFill>
                      <a:srgbClr val="000000"/>
                    </a:solidFill>
                    <a:effectLst/>
                    <a:latin typeface="+mn-lt"/>
                    <a:ea typeface="Times New Roman" panose="02020603050405020304" pitchFamily="18" charset="0"/>
                  </a:rPr>
                  <a:t>ht</a:t>
                </a:r>
                <a:r>
                  <a:rPr lang="en-US" sz="2000" dirty="0">
                    <a:solidFill>
                      <a:srgbClr val="000000"/>
                    </a:solidFill>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p>
                <a:pPr marL="0" marR="0" algn="ctr">
                  <a:lnSpc>
                    <a:spcPct val="150000"/>
                  </a:lnSpc>
                </a:pPr>
                <a:r>
                  <a:rPr lang="en-US" sz="2000" b="1" dirty="0" err="1">
                    <a:solidFill>
                      <a:srgbClr val="000000"/>
                    </a:solidFill>
                    <a:effectLst/>
                    <a:latin typeface="+mn-lt"/>
                    <a:ea typeface="Times New Roman" panose="02020603050405020304" pitchFamily="18" charset="0"/>
                  </a:rPr>
                  <a:t>a</a:t>
                </a:r>
                <a:r>
                  <a:rPr lang="en-US" sz="2000" b="1" baseline="-25000" dirty="0" err="1">
                    <a:solidFill>
                      <a:srgbClr val="000000"/>
                    </a:solidFill>
                    <a:effectLst/>
                    <a:latin typeface="+mn-lt"/>
                    <a:ea typeface="Times New Roman" panose="02020603050405020304" pitchFamily="18" charset="0"/>
                  </a:rPr>
                  <a:t>ht</a:t>
                </a:r>
                <a:r>
                  <a:rPr lang="en-US" sz="2000" b="1" dirty="0">
                    <a:solidFill>
                      <a:srgbClr val="000000"/>
                    </a:solidFill>
                    <a:effectLst/>
                    <a:latin typeface="+mn-lt"/>
                    <a:ea typeface="Times New Roman" panose="02020603050405020304" pitchFamily="18" charset="0"/>
                  </a:rPr>
                  <a:t> = </a:t>
                </a:r>
                <a14:m>
                  <m:oMath xmlns:m="http://schemas.openxmlformats.org/officeDocument/2006/math">
                    <m:f>
                      <m:fPr>
                        <m:ctrlPr>
                          <a:rPr lang="en-US" sz="2000" b="1"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20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𝒗</m:t>
                            </m:r>
                          </m:e>
                          <m:sup>
                            <m:r>
                              <a:rPr lang="en-US" sz="2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𝟐</m:t>
                            </m:r>
                          </m:sup>
                        </m:sSup>
                      </m:num>
                      <m:den>
                        <m:r>
                          <a:rPr lang="en-US" sz="2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𝒓</m:t>
                        </m:r>
                      </m:den>
                    </m:f>
                  </m:oMath>
                </a14:m>
                <a:r>
                  <a:rPr lang="en-US" sz="2000" b="1" dirty="0">
                    <a:solidFill>
                      <a:srgbClr val="000000"/>
                    </a:solidFill>
                    <a:effectLst/>
                    <a:latin typeface="+mn-lt"/>
                    <a:ea typeface="Times New Roman" panose="02020603050405020304" pitchFamily="18" charset="0"/>
                  </a:rPr>
                  <a:t> = </a:t>
                </a:r>
                <a14:m>
                  <m:oMath xmlns:m="http://schemas.openxmlformats.org/officeDocument/2006/math">
                    <m:sSup>
                      <m:sSupPr>
                        <m:ctrlPr>
                          <a:rPr lang="en-US" sz="20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𝝎</m:t>
                        </m:r>
                      </m:e>
                      <m:sup>
                        <m:r>
                          <a:rPr lang="en-US" sz="2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𝟐</m:t>
                        </m:r>
                      </m:sup>
                    </m:sSup>
                    <m:r>
                      <a:rPr lang="en-US" sz="2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𝒓</m:t>
                    </m:r>
                  </m:oMath>
                </a14:m>
                <a:r>
                  <a:rPr lang="en-US" sz="2000" b="1" dirty="0">
                    <a:solidFill>
                      <a:srgbClr val="000000"/>
                    </a:solidFill>
                    <a:effectLst/>
                    <a:latin typeface="+mn-lt"/>
                    <a:ea typeface="Times New Roman" panose="02020603050405020304" pitchFamily="18" charset="0"/>
                  </a:rPr>
                  <a:t> (32.1)</a:t>
                </a:r>
                <a:endParaRPr lang="en-US" sz="2000" b="1" dirty="0">
                  <a:effectLst/>
                  <a:latin typeface="+mn-lt"/>
                  <a:ea typeface="Times New Roman" panose="02020603050405020304" pitchFamily="18" charset="0"/>
                </a:endParaRPr>
              </a:p>
            </p:txBody>
          </p:sp>
        </mc:Choice>
        <mc:Fallback xmlns="">
          <p:sp>
            <p:nvSpPr>
              <p:cNvPr id="139" name="TextBox 138">
                <a:extLst>
                  <a:ext uri="{FF2B5EF4-FFF2-40B4-BE49-F238E27FC236}">
                    <a16:creationId xmlns:a16="http://schemas.microsoft.com/office/drawing/2014/main" id="{F5364244-A8D0-4E9D-B344-36A234EBF517}"/>
                  </a:ext>
                </a:extLst>
              </p:cNvPr>
              <p:cNvSpPr txBox="1">
                <a:spLocks noRot="1" noChangeAspect="1" noMove="1" noResize="1" noEditPoints="1" noAdjustHandles="1" noChangeArrowheads="1" noChangeShapeType="1" noTextEdit="1"/>
              </p:cNvSpPr>
              <p:nvPr/>
            </p:nvSpPr>
            <p:spPr>
              <a:xfrm>
                <a:off x="131523" y="729299"/>
                <a:ext cx="4252587" cy="2611677"/>
              </a:xfrm>
              <a:prstGeom prst="rect">
                <a:avLst/>
              </a:prstGeom>
              <a:blipFill>
                <a:blip r:embed="rId3"/>
                <a:stretch>
                  <a:fillRect l="-1578" r="-1435" b="-701"/>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E3FA9BF4-417B-4B68-8E9D-3AF3EBB99DA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192037" y="272258"/>
            <a:ext cx="3820440" cy="3525760"/>
          </a:xfrm>
          <a:prstGeom prst="rect">
            <a:avLst/>
          </a:prstGeom>
        </p:spPr>
      </p:pic>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93E61AD9-34D6-499D-A7FA-05F1CFF3B06C}"/>
                  </a:ext>
                </a:extLst>
              </p:cNvPr>
              <p:cNvSpPr txBox="1"/>
              <p:nvPr/>
            </p:nvSpPr>
            <p:spPr>
              <a:xfrm>
                <a:off x="131523" y="3661484"/>
                <a:ext cx="9012477" cy="959237"/>
              </a:xfrm>
              <a:prstGeom prst="rect">
                <a:avLst/>
              </a:prstGeom>
              <a:noFill/>
            </p:spPr>
            <p:txBody>
              <a:bodyPr wrap="square">
                <a:spAutoFit/>
              </a:bodyPr>
              <a:lstStyle/>
              <a:p>
                <a:pPr>
                  <a:lnSpc>
                    <a:spcPct val="150000"/>
                  </a:lnSpc>
                </a:pPr>
                <a:r>
                  <a:rPr lang="en-US" sz="2000" dirty="0"/>
                  <a:t> </a:t>
                </a:r>
                <a:r>
                  <a:rPr lang="vi-VN" sz="2000" dirty="0"/>
                  <a:t>Khi vật chuyển động từ A đến B trong thời gian </a:t>
                </a:r>
                <a14:m>
                  <m:oMath xmlns:m="http://schemas.openxmlformats.org/officeDocument/2006/math">
                    <m:r>
                      <a:rPr lang="vi-VN" sz="2000" i="1">
                        <a:latin typeface="Cambria Math" panose="02040503050406030204" pitchFamily="18" charset="0"/>
                      </a:rPr>
                      <m:t>∆</m:t>
                    </m:r>
                    <m:r>
                      <a:rPr lang="vi-VN" sz="2000" i="1">
                        <a:latin typeface="Cambria Math" panose="02040503050406030204" pitchFamily="18" charset="0"/>
                      </a:rPr>
                      <m:t>𝑡</m:t>
                    </m:r>
                  </m:oMath>
                </a14:m>
                <a:r>
                  <a:rPr lang="vi-VN" sz="2000" dirty="0"/>
                  <a:t> thì độ dịch chuyển của vật có độ lớn: </a:t>
                </a:r>
                <a14:m>
                  <m:oMath xmlns:m="http://schemas.openxmlformats.org/officeDocument/2006/math">
                    <m:acc>
                      <m:accPr>
                        <m:chr m:val="̅"/>
                        <m:ctrlPr>
                          <a:rPr lang="en-US" sz="2000" b="1" i="1">
                            <a:latin typeface="Cambria Math" panose="02040503050406030204" pitchFamily="18" charset="0"/>
                          </a:rPr>
                        </m:ctrlPr>
                      </m:accPr>
                      <m:e>
                        <m:r>
                          <a:rPr lang="vi-VN" sz="2000" b="1" i="1">
                            <a:latin typeface="Cambria Math" panose="02040503050406030204" pitchFamily="18" charset="0"/>
                          </a:rPr>
                          <m:t>𝑨𝑩</m:t>
                        </m:r>
                        <m:r>
                          <a:rPr lang="vi-VN" sz="2000" b="1" i="1">
                            <a:latin typeface="Cambria Math" panose="02040503050406030204" pitchFamily="18" charset="0"/>
                          </a:rPr>
                          <m:t> </m:t>
                        </m:r>
                      </m:e>
                    </m:acc>
                  </m:oMath>
                </a14:m>
                <a:r>
                  <a:rPr lang="vi-VN" sz="2000" b="1" dirty="0"/>
                  <a:t>= d = v.</a:t>
                </a:r>
                <a14:m>
                  <m:oMath xmlns:m="http://schemas.openxmlformats.org/officeDocument/2006/math">
                    <m:r>
                      <a:rPr lang="vi-VN" sz="2000" b="1" i="1">
                        <a:latin typeface="Cambria Math" panose="02040503050406030204" pitchFamily="18" charset="0"/>
                      </a:rPr>
                      <m:t>∆</m:t>
                    </m:r>
                    <m:r>
                      <a:rPr lang="vi-VN" sz="2000" b="1" i="1">
                        <a:latin typeface="Cambria Math" panose="02040503050406030204" pitchFamily="18" charset="0"/>
                      </a:rPr>
                      <m:t>𝒕</m:t>
                    </m:r>
                  </m:oMath>
                </a14:m>
                <a:r>
                  <a:rPr lang="vi-VN" sz="2000" b="1" dirty="0"/>
                  <a:t>. </a:t>
                </a:r>
                <a:endParaRPr lang="en-US" sz="2000" b="1" dirty="0"/>
              </a:p>
            </p:txBody>
          </p:sp>
        </mc:Choice>
        <mc:Fallback xmlns="">
          <p:sp>
            <p:nvSpPr>
              <p:cNvPr id="142" name="TextBox 141">
                <a:extLst>
                  <a:ext uri="{FF2B5EF4-FFF2-40B4-BE49-F238E27FC236}">
                    <a16:creationId xmlns:a16="http://schemas.microsoft.com/office/drawing/2014/main" id="{93E61AD9-34D6-499D-A7FA-05F1CFF3B06C}"/>
                  </a:ext>
                </a:extLst>
              </p:cNvPr>
              <p:cNvSpPr txBox="1">
                <a:spLocks noRot="1" noChangeAspect="1" noMove="1" noResize="1" noEditPoints="1" noAdjustHandles="1" noChangeArrowheads="1" noChangeShapeType="1" noTextEdit="1"/>
              </p:cNvSpPr>
              <p:nvPr/>
            </p:nvSpPr>
            <p:spPr>
              <a:xfrm>
                <a:off x="131523" y="3661484"/>
                <a:ext cx="9012477" cy="959237"/>
              </a:xfrm>
              <a:prstGeom prst="rect">
                <a:avLst/>
              </a:prstGeom>
              <a:blipFill>
                <a:blip r:embed="rId5"/>
                <a:stretch>
                  <a:fillRect l="-744" b="-10828"/>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fill="hold"/>
                                        <p:tgtEl>
                                          <p:spTgt spid="139"/>
                                        </p:tgtEl>
                                        <p:attrNameLst>
                                          <p:attrName>ppt_x</p:attrName>
                                        </p:attrNameLst>
                                      </p:cBhvr>
                                      <p:tavLst>
                                        <p:tav tm="0">
                                          <p:val>
                                            <p:strVal val="#ppt_x"/>
                                          </p:val>
                                        </p:tav>
                                        <p:tav tm="100000">
                                          <p:val>
                                            <p:strVal val="#ppt_x"/>
                                          </p:val>
                                        </p:tav>
                                      </p:tavLst>
                                    </p:anim>
                                    <p:anim calcmode="lin" valueType="num">
                                      <p:cBhvr additive="base">
                                        <p:cTn id="8" dur="500" fill="hold"/>
                                        <p:tgtEl>
                                          <p:spTgt spid="1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2"/>
                                        </p:tgtEl>
                                        <p:attrNameLst>
                                          <p:attrName>style.visibility</p:attrName>
                                        </p:attrNameLst>
                                      </p:cBhvr>
                                      <p:to>
                                        <p:strVal val="visible"/>
                                      </p:to>
                                    </p:set>
                                    <p:anim calcmode="lin" valueType="num">
                                      <p:cBhvr additive="base">
                                        <p:cTn id="17" dur="500" fill="hold"/>
                                        <p:tgtEl>
                                          <p:spTgt spid="142"/>
                                        </p:tgtEl>
                                        <p:attrNameLst>
                                          <p:attrName>ppt_x</p:attrName>
                                        </p:attrNameLst>
                                      </p:cBhvr>
                                      <p:tavLst>
                                        <p:tav tm="0">
                                          <p:val>
                                            <p:strVal val="#ppt_x"/>
                                          </p:val>
                                        </p:tav>
                                        <p:tav tm="100000">
                                          <p:val>
                                            <p:strVal val="#ppt_x"/>
                                          </p:val>
                                        </p:tav>
                                      </p:tavLst>
                                    </p:anim>
                                    <p:anim calcmode="lin" valueType="num">
                                      <p:cBhvr additive="base">
                                        <p:cTn id="18"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pic>
        <p:nvPicPr>
          <p:cNvPr id="56" name="Picture 55">
            <a:extLst>
              <a:ext uri="{FF2B5EF4-FFF2-40B4-BE49-F238E27FC236}">
                <a16:creationId xmlns:a16="http://schemas.microsoft.com/office/drawing/2014/main" id="{1A558CB1-FF73-4E52-A295-1BF474E161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22520" y="618131"/>
            <a:ext cx="4233798" cy="3907238"/>
          </a:xfrm>
          <a:prstGeom prst="rect">
            <a:avLst/>
          </a:prstGeom>
        </p:spPr>
      </p:pic>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005FC1AA-56F3-4E48-8CBC-2FB02D6F5180}"/>
                  </a:ext>
                </a:extLst>
              </p:cNvPr>
              <p:cNvSpPr txBox="1"/>
              <p:nvPr/>
            </p:nvSpPr>
            <p:spPr>
              <a:xfrm>
                <a:off x="432148" y="560333"/>
                <a:ext cx="4252586" cy="4022833"/>
              </a:xfrm>
              <a:prstGeom prst="rect">
                <a:avLst/>
              </a:prstGeom>
              <a:noFill/>
            </p:spPr>
            <p:txBody>
              <a:bodyPr wrap="square">
                <a:spAutoFit/>
              </a:bodyPr>
              <a:lstStyle/>
              <a:p>
                <a:pPr algn="just">
                  <a:lnSpc>
                    <a:spcPct val="130000"/>
                  </a:lnSpc>
                </a:pPr>
                <a:r>
                  <a:rPr lang="vi-VN" sz="2000" dirty="0"/>
                  <a:t>+ </a:t>
                </a:r>
                <a14:m>
                  <m:oMath xmlns:m="http://schemas.openxmlformats.org/officeDocument/2006/math">
                    <m:r>
                      <a:rPr lang="vi-VN" sz="2000" i="1">
                        <a:latin typeface="Cambria Math" panose="02040503050406030204" pitchFamily="18" charset="0"/>
                      </a:rPr>
                      <m:t>∆</m:t>
                    </m:r>
                    <m:r>
                      <a:rPr lang="vi-VN" sz="2000" i="1">
                        <a:latin typeface="Cambria Math" panose="02040503050406030204" pitchFamily="18" charset="0"/>
                      </a:rPr>
                      <m:t>𝐴𝑂𝐵</m:t>
                    </m:r>
                  </m:oMath>
                </a14:m>
                <a:r>
                  <a:rPr lang="vi-VN" sz="2000" dirty="0"/>
                  <a:t> và </a:t>
                </a:r>
                <a14:m>
                  <m:oMath xmlns:m="http://schemas.openxmlformats.org/officeDocument/2006/math">
                    <m:r>
                      <a:rPr lang="vi-VN" sz="2000" i="1">
                        <a:latin typeface="Cambria Math" panose="02040503050406030204" pitchFamily="18" charset="0"/>
                      </a:rPr>
                      <m:t>∆</m:t>
                    </m:r>
                    <m:r>
                      <a:rPr lang="vi-VN" sz="2000" i="1">
                        <a:latin typeface="Cambria Math" panose="02040503050406030204" pitchFamily="18" charset="0"/>
                      </a:rPr>
                      <m:t>𝐸𝐴𝐶</m:t>
                    </m:r>
                  </m:oMath>
                </a14:m>
                <a:r>
                  <a:rPr lang="vi-VN" sz="2000" dirty="0"/>
                  <a:t> là 2 tam giác cân, đồng dạng nên: </a:t>
                </a:r>
                <a:endParaRPr lang="en-US" sz="2000" dirty="0"/>
              </a:p>
              <a:p>
                <a:pPr algn="just">
                  <a:lnSpc>
                    <a:spcPct val="13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rPr>
                          </m:ctrlPr>
                        </m:fPr>
                        <m:num>
                          <m:r>
                            <a:rPr lang="vi-VN" sz="2000" b="1" i="1">
                              <a:latin typeface="Cambria Math" panose="02040503050406030204" pitchFamily="18" charset="0"/>
                            </a:rPr>
                            <m:t>∆</m:t>
                          </m:r>
                          <m:r>
                            <a:rPr lang="vi-VN" sz="2000" b="1" i="1">
                              <a:latin typeface="Cambria Math" panose="02040503050406030204" pitchFamily="18" charset="0"/>
                            </a:rPr>
                            <m:t>𝒗</m:t>
                          </m:r>
                        </m:num>
                        <m:den>
                          <m:r>
                            <a:rPr lang="vi-VN" sz="2000" b="1" i="1">
                              <a:latin typeface="Cambria Math" panose="02040503050406030204" pitchFamily="18" charset="0"/>
                            </a:rPr>
                            <m:t>𝒗</m:t>
                          </m:r>
                        </m:den>
                      </m:f>
                      <m:r>
                        <a:rPr lang="vi-VN" sz="2000" b="1" i="1">
                          <a:latin typeface="Cambria Math" panose="02040503050406030204" pitchFamily="18" charset="0"/>
                        </a:rPr>
                        <m:t>=</m:t>
                      </m:r>
                      <m:f>
                        <m:fPr>
                          <m:ctrlPr>
                            <a:rPr lang="en-US" sz="2000" b="1" i="1">
                              <a:latin typeface="Cambria Math" panose="02040503050406030204" pitchFamily="18" charset="0"/>
                            </a:rPr>
                          </m:ctrlPr>
                        </m:fPr>
                        <m:num>
                          <m:r>
                            <a:rPr lang="vi-VN" sz="2000" b="1" i="1">
                              <a:latin typeface="Cambria Math" panose="02040503050406030204" pitchFamily="18" charset="0"/>
                            </a:rPr>
                            <m:t>𝑨𝑩</m:t>
                          </m:r>
                        </m:num>
                        <m:den>
                          <m:r>
                            <a:rPr lang="vi-VN" sz="2000" b="1" i="1">
                              <a:latin typeface="Cambria Math" panose="02040503050406030204" pitchFamily="18" charset="0"/>
                            </a:rPr>
                            <m:t>𝒓</m:t>
                          </m:r>
                        </m:den>
                      </m:f>
                      <m:r>
                        <a:rPr lang="vi-VN" sz="2000" b="1" i="1">
                          <a:latin typeface="Cambria Math" panose="02040503050406030204" pitchFamily="18" charset="0"/>
                        </a:rPr>
                        <m:t>=</m:t>
                      </m:r>
                      <m:f>
                        <m:fPr>
                          <m:ctrlPr>
                            <a:rPr lang="en-US" sz="2000" b="1" i="1">
                              <a:latin typeface="Cambria Math" panose="02040503050406030204" pitchFamily="18" charset="0"/>
                            </a:rPr>
                          </m:ctrlPr>
                        </m:fPr>
                        <m:num>
                          <m:r>
                            <a:rPr lang="vi-VN" sz="2000" b="1" i="1">
                              <a:latin typeface="Cambria Math" panose="02040503050406030204" pitchFamily="18" charset="0"/>
                            </a:rPr>
                            <m:t>𝒗</m:t>
                          </m:r>
                          <m:r>
                            <a:rPr lang="vi-VN" sz="2000" b="1" i="1">
                              <a:latin typeface="Cambria Math" panose="02040503050406030204" pitchFamily="18" charset="0"/>
                            </a:rPr>
                            <m:t>.∆</m:t>
                          </m:r>
                          <m:r>
                            <a:rPr lang="vi-VN" sz="2000" b="1" i="1">
                              <a:latin typeface="Cambria Math" panose="02040503050406030204" pitchFamily="18" charset="0"/>
                            </a:rPr>
                            <m:t>𝒕</m:t>
                          </m:r>
                        </m:num>
                        <m:den>
                          <m:r>
                            <a:rPr lang="vi-VN" sz="2000" b="1" i="1">
                              <a:latin typeface="Cambria Math" panose="02040503050406030204" pitchFamily="18" charset="0"/>
                            </a:rPr>
                            <m:t>𝒓</m:t>
                          </m:r>
                        </m:den>
                      </m:f>
                    </m:oMath>
                  </m:oMathPara>
                </a14:m>
                <a:endParaRPr lang="en-US" sz="2000" b="1" dirty="0"/>
              </a:p>
              <a:p>
                <a:pPr algn="just">
                  <a:lnSpc>
                    <a:spcPct val="130000"/>
                  </a:lnSpc>
                </a:pPr>
                <a:r>
                  <a:rPr lang="vi-VN" sz="2000" dirty="0"/>
                  <a:t>+ </a:t>
                </a:r>
                <a:r>
                  <a:rPr lang="en-US" sz="2000" dirty="0"/>
                  <a:t>S</a:t>
                </a:r>
                <a:r>
                  <a:rPr lang="vi-VN" sz="2000" dirty="0"/>
                  <a:t>uy ra:</a:t>
                </a:r>
                <a:endParaRPr lang="en-US" sz="2000" dirty="0"/>
              </a:p>
              <a:p>
                <a:pPr algn="just">
                  <a:lnSpc>
                    <a:spcPct val="130000"/>
                  </a:lnSpc>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vi-VN" sz="2000" b="1" i="1">
                              <a:latin typeface="Cambria Math" panose="02040503050406030204" pitchFamily="18" charset="0"/>
                            </a:rPr>
                            <m:t>𝒂</m:t>
                          </m:r>
                        </m:e>
                        <m:sub>
                          <m:r>
                            <a:rPr lang="vi-VN" sz="2000" b="1" i="1">
                              <a:latin typeface="Cambria Math" panose="02040503050406030204" pitchFamily="18" charset="0"/>
                            </a:rPr>
                            <m:t>𝒉𝒕</m:t>
                          </m:r>
                        </m:sub>
                      </m:sSub>
                      <m:r>
                        <a:rPr lang="vi-VN" sz="2000" b="1" i="1">
                          <a:latin typeface="Cambria Math" panose="02040503050406030204" pitchFamily="18" charset="0"/>
                        </a:rPr>
                        <m:t>=</m:t>
                      </m:r>
                      <m:f>
                        <m:fPr>
                          <m:ctrlPr>
                            <a:rPr lang="en-US" sz="2000" b="1" i="1">
                              <a:latin typeface="Cambria Math" panose="02040503050406030204" pitchFamily="18" charset="0"/>
                            </a:rPr>
                          </m:ctrlPr>
                        </m:fPr>
                        <m:num>
                          <m:r>
                            <a:rPr lang="vi-VN" sz="2000" b="1" i="1">
                              <a:latin typeface="Cambria Math" panose="02040503050406030204" pitchFamily="18" charset="0"/>
                            </a:rPr>
                            <m:t>∆</m:t>
                          </m:r>
                          <m:r>
                            <a:rPr lang="vi-VN" sz="2000" b="1" i="1">
                              <a:latin typeface="Cambria Math" panose="02040503050406030204" pitchFamily="18" charset="0"/>
                            </a:rPr>
                            <m:t>𝒗</m:t>
                          </m:r>
                        </m:num>
                        <m:den>
                          <m:r>
                            <a:rPr lang="vi-VN" sz="2000" b="1" i="1">
                              <a:latin typeface="Cambria Math" panose="02040503050406030204" pitchFamily="18" charset="0"/>
                            </a:rPr>
                            <m:t>∆</m:t>
                          </m:r>
                          <m:r>
                            <a:rPr lang="vi-VN" sz="2000" b="1" i="1">
                              <a:latin typeface="Cambria Math" panose="02040503050406030204" pitchFamily="18" charset="0"/>
                            </a:rPr>
                            <m:t>𝒕</m:t>
                          </m:r>
                        </m:den>
                      </m:f>
                      <m:r>
                        <a:rPr lang="vi-VN" sz="2000" b="1" i="1">
                          <a:latin typeface="Cambria Math" panose="02040503050406030204" pitchFamily="18" charset="0"/>
                        </a:rPr>
                        <m:t>=</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vi-VN" sz="2000" b="1" i="1">
                                  <a:latin typeface="Cambria Math" panose="02040503050406030204" pitchFamily="18" charset="0"/>
                                </a:rPr>
                                <m:t>𝒗</m:t>
                              </m:r>
                            </m:e>
                            <m:sup>
                              <m:r>
                                <a:rPr lang="vi-VN" sz="2000" b="1" i="1">
                                  <a:latin typeface="Cambria Math" panose="02040503050406030204" pitchFamily="18" charset="0"/>
                                </a:rPr>
                                <m:t>𝟐</m:t>
                              </m:r>
                            </m:sup>
                          </m:sSup>
                        </m:num>
                        <m:den>
                          <m:r>
                            <a:rPr lang="vi-VN" sz="2000" b="1" i="1">
                              <a:latin typeface="Cambria Math" panose="02040503050406030204" pitchFamily="18" charset="0"/>
                            </a:rPr>
                            <m:t>𝒓</m:t>
                          </m:r>
                        </m:den>
                      </m:f>
                    </m:oMath>
                  </m:oMathPara>
                </a14:m>
                <a:endParaRPr lang="en-US" sz="2000" b="1" dirty="0"/>
              </a:p>
              <a:p>
                <a:pPr algn="just">
                  <a:lnSpc>
                    <a:spcPct val="130000"/>
                  </a:lnSpc>
                </a:pPr>
                <a:r>
                  <a:rPr lang="vi-VN" sz="2000" dirty="0"/>
                  <a:t>+ Kết hợp với mối liên hệ v = </a:t>
                </a:r>
                <a14:m>
                  <m:oMath xmlns:m="http://schemas.openxmlformats.org/officeDocument/2006/math">
                    <m:r>
                      <a:rPr lang="vi-VN" sz="2000" i="1">
                        <a:latin typeface="Cambria Math" panose="02040503050406030204" pitchFamily="18" charset="0"/>
                      </a:rPr>
                      <m:t>𝜔</m:t>
                    </m:r>
                    <m:r>
                      <a:rPr lang="vi-VN" sz="2000" i="1">
                        <a:latin typeface="Cambria Math" panose="02040503050406030204" pitchFamily="18" charset="0"/>
                      </a:rPr>
                      <m:t>.</m:t>
                    </m:r>
                    <m:r>
                      <a:rPr lang="vi-VN" sz="2000" i="1">
                        <a:latin typeface="Cambria Math" panose="02040503050406030204" pitchFamily="18" charset="0"/>
                      </a:rPr>
                      <m:t>𝑟</m:t>
                    </m:r>
                  </m:oMath>
                </a14:m>
                <a:r>
                  <a:rPr lang="vi-VN" sz="2000" dirty="0"/>
                  <a:t>, suy ra:</a:t>
                </a:r>
                <a:endParaRPr lang="en-US" sz="2000" dirty="0"/>
              </a:p>
              <a:p>
                <a:pPr algn="ctr">
                  <a:lnSpc>
                    <a:spcPct val="130000"/>
                  </a:lnSpc>
                </a:pPr>
                <a14:m>
                  <m:oMath xmlns:m="http://schemas.openxmlformats.org/officeDocument/2006/math">
                    <m:sSub>
                      <m:sSubPr>
                        <m:ctrlPr>
                          <a:rPr lang="en-US" sz="2000" b="1" i="1">
                            <a:latin typeface="Cambria Math" panose="02040503050406030204" pitchFamily="18" charset="0"/>
                          </a:rPr>
                        </m:ctrlPr>
                      </m:sSubPr>
                      <m:e>
                        <m:r>
                          <a:rPr lang="vi-VN" sz="2000" b="1" i="1">
                            <a:latin typeface="Cambria Math" panose="02040503050406030204" pitchFamily="18" charset="0"/>
                          </a:rPr>
                          <m:t>𝒂</m:t>
                        </m:r>
                      </m:e>
                      <m:sub>
                        <m:r>
                          <a:rPr lang="vi-VN" sz="2000" b="1" i="1">
                            <a:latin typeface="Cambria Math" panose="02040503050406030204" pitchFamily="18" charset="0"/>
                          </a:rPr>
                          <m:t>𝒉𝒕</m:t>
                        </m:r>
                      </m:sub>
                    </m:sSub>
                    <m:r>
                      <a:rPr lang="vi-VN" sz="2000" b="1" i="1">
                        <a:latin typeface="Cambria Math" panose="02040503050406030204" pitchFamily="18" charset="0"/>
                      </a:rPr>
                      <m:t>=</m:t>
                    </m:r>
                    <m:sSup>
                      <m:sSupPr>
                        <m:ctrlPr>
                          <a:rPr lang="en-US" sz="2000" b="1" i="1">
                            <a:latin typeface="Cambria Math" panose="02040503050406030204" pitchFamily="18" charset="0"/>
                          </a:rPr>
                        </m:ctrlPr>
                      </m:sSupPr>
                      <m:e>
                        <m:r>
                          <a:rPr lang="vi-VN" sz="2000" b="1" i="1">
                            <a:latin typeface="Cambria Math" panose="02040503050406030204" pitchFamily="18" charset="0"/>
                          </a:rPr>
                          <m:t>𝝎</m:t>
                        </m:r>
                      </m:e>
                      <m:sup>
                        <m:r>
                          <a:rPr lang="vi-VN" sz="2000" b="1" i="1">
                            <a:latin typeface="Cambria Math" panose="02040503050406030204" pitchFamily="18" charset="0"/>
                          </a:rPr>
                          <m:t>𝟐</m:t>
                        </m:r>
                      </m:sup>
                    </m:sSup>
                    <m:r>
                      <a:rPr lang="vi-VN" sz="2000" b="1" i="1">
                        <a:latin typeface="Cambria Math" panose="02040503050406030204" pitchFamily="18" charset="0"/>
                      </a:rPr>
                      <m:t>.</m:t>
                    </m:r>
                    <m:r>
                      <a:rPr lang="vi-VN" sz="2000" b="1" i="1">
                        <a:latin typeface="Cambria Math" panose="02040503050406030204" pitchFamily="18" charset="0"/>
                      </a:rPr>
                      <m:t>𝒓</m:t>
                    </m:r>
                  </m:oMath>
                </a14:m>
                <a:r>
                  <a:rPr lang="vi-VN" sz="2000" b="1" dirty="0"/>
                  <a:t> (32.1)</a:t>
                </a:r>
                <a:endParaRPr lang="en-US" sz="2000" dirty="0"/>
              </a:p>
            </p:txBody>
          </p:sp>
        </mc:Choice>
        <mc:Fallback xmlns="">
          <p:sp>
            <p:nvSpPr>
              <p:cNvPr id="57" name="TextBox 56">
                <a:extLst>
                  <a:ext uri="{FF2B5EF4-FFF2-40B4-BE49-F238E27FC236}">
                    <a16:creationId xmlns:a16="http://schemas.microsoft.com/office/drawing/2014/main" id="{005FC1AA-56F3-4E48-8CBC-2FB02D6F5180}"/>
                  </a:ext>
                </a:extLst>
              </p:cNvPr>
              <p:cNvSpPr txBox="1">
                <a:spLocks noRot="1" noChangeAspect="1" noMove="1" noResize="1" noEditPoints="1" noAdjustHandles="1" noChangeArrowheads="1" noChangeShapeType="1" noTextEdit="1"/>
              </p:cNvSpPr>
              <p:nvPr/>
            </p:nvSpPr>
            <p:spPr>
              <a:xfrm>
                <a:off x="432148" y="560333"/>
                <a:ext cx="4252586" cy="4022833"/>
              </a:xfrm>
              <a:prstGeom prst="rect">
                <a:avLst/>
              </a:prstGeom>
              <a:blipFill>
                <a:blip r:embed="rId4"/>
                <a:stretch>
                  <a:fillRect l="-1578" r="-1435" b="-1818"/>
                </a:stretch>
              </a:blipFill>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82" name="Google Shape;1282;p79"/>
          <p:cNvSpPr txBox="1">
            <a:spLocks noGrp="1"/>
          </p:cNvSpPr>
          <p:nvPr>
            <p:ph type="title" idx="6"/>
          </p:nvPr>
        </p:nvSpPr>
        <p:spPr>
          <a:xfrm>
            <a:off x="872298" y="-108624"/>
            <a:ext cx="7699800" cy="572700"/>
          </a:xfrm>
          <a:prstGeom prst="rect">
            <a:avLst/>
          </a:prstGeom>
        </p:spPr>
        <p:txBody>
          <a:bodyPr spcFirstLastPara="1" wrap="square" lIns="91425" tIns="91425" rIns="91425" bIns="91425" anchor="ctr" anchorCtr="0">
            <a:noAutofit/>
          </a:bodyPr>
          <a:lstStyle/>
          <a:p>
            <a:pPr marL="0" marR="0">
              <a:lnSpc>
                <a:spcPct val="150000"/>
              </a:lnSpc>
            </a:pPr>
            <a:r>
              <a:rPr lang="en-US" sz="2000" b="1" dirty="0" err="1">
                <a:solidFill>
                  <a:srgbClr val="000000"/>
                </a:solidFill>
                <a:ea typeface="Times New Roman" panose="02020603050405020304" pitchFamily="18" charset="0"/>
              </a:rPr>
              <a:t>T</a:t>
            </a:r>
            <a:r>
              <a:rPr lang="en-US" sz="2000" b="1" dirty="0" err="1">
                <a:solidFill>
                  <a:srgbClr val="000000"/>
                </a:solidFill>
                <a:effectLst/>
                <a:latin typeface="Arial" panose="020B0604020202020204" pitchFamily="34" charset="0"/>
                <a:ea typeface="Times New Roman" panose="02020603050405020304" pitchFamily="18" charset="0"/>
              </a:rPr>
              <a:t>rả</a:t>
            </a:r>
            <a:r>
              <a:rPr lang="en-US" sz="2000" b="1" dirty="0">
                <a:solidFill>
                  <a:srgbClr val="000000"/>
                </a:solidFill>
                <a:effectLst/>
                <a:latin typeface="Arial" panose="020B0604020202020204" pitchFamily="34" charset="0"/>
                <a:ea typeface="Times New Roman" panose="02020603050405020304" pitchFamily="18" charset="0"/>
              </a:rPr>
              <a:t> </a:t>
            </a:r>
            <a:r>
              <a:rPr lang="en-US" sz="2000" b="1" dirty="0" err="1">
                <a:solidFill>
                  <a:srgbClr val="000000"/>
                </a:solidFill>
                <a:effectLst/>
                <a:latin typeface="Arial" panose="020B0604020202020204" pitchFamily="34" charset="0"/>
                <a:ea typeface="Times New Roman" panose="02020603050405020304" pitchFamily="18" charset="0"/>
              </a:rPr>
              <a:t>lời</a:t>
            </a:r>
            <a:r>
              <a:rPr lang="en-US" sz="2000" b="1" dirty="0">
                <a:solidFill>
                  <a:srgbClr val="000000"/>
                </a:solidFill>
                <a:effectLst/>
                <a:latin typeface="Arial" panose="020B0604020202020204" pitchFamily="34" charset="0"/>
                <a:ea typeface="Times New Roman" panose="02020603050405020304" pitchFamily="18" charset="0"/>
              </a:rPr>
              <a:t> </a:t>
            </a:r>
            <a:r>
              <a:rPr lang="en-US" sz="2000" b="1" dirty="0" err="1">
                <a:solidFill>
                  <a:srgbClr val="000000"/>
                </a:solidFill>
                <a:effectLst/>
                <a:latin typeface="Arial" panose="020B0604020202020204" pitchFamily="34" charset="0"/>
                <a:ea typeface="Times New Roman" panose="02020603050405020304" pitchFamily="18" charset="0"/>
              </a:rPr>
              <a:t>Câu</a:t>
            </a:r>
            <a:r>
              <a:rPr lang="en-US" sz="2000" b="1" dirty="0">
                <a:solidFill>
                  <a:srgbClr val="000000"/>
                </a:solidFill>
                <a:effectLst/>
                <a:latin typeface="Arial" panose="020B0604020202020204" pitchFamily="34" charset="0"/>
                <a:ea typeface="Times New Roman" panose="02020603050405020304" pitchFamily="18" charset="0"/>
              </a:rPr>
              <a:t> </a:t>
            </a:r>
            <a:r>
              <a:rPr lang="en-US" sz="2000" b="1" dirty="0" err="1">
                <a:solidFill>
                  <a:srgbClr val="000000"/>
                </a:solidFill>
                <a:effectLst/>
                <a:latin typeface="Arial" panose="020B0604020202020204" pitchFamily="34" charset="0"/>
                <a:ea typeface="Times New Roman" panose="02020603050405020304" pitchFamily="18" charset="0"/>
              </a:rPr>
              <a:t>hỏi</a:t>
            </a:r>
            <a:r>
              <a:rPr lang="en-US" sz="2000" b="1" dirty="0">
                <a:solidFill>
                  <a:srgbClr val="000000"/>
                </a:solidFill>
                <a:effectLst/>
                <a:latin typeface="Arial" panose="020B0604020202020204" pitchFamily="34" charset="0"/>
                <a:ea typeface="Times New Roman" panose="02020603050405020304" pitchFamily="18" charset="0"/>
              </a:rPr>
              <a:t> 1, 2, 3 SGK </a:t>
            </a:r>
            <a:r>
              <a:rPr lang="en-US" sz="2000" b="1" dirty="0" err="1">
                <a:solidFill>
                  <a:srgbClr val="000000"/>
                </a:solidFill>
                <a:effectLst/>
                <a:latin typeface="Arial" panose="020B0604020202020204" pitchFamily="34" charset="0"/>
                <a:ea typeface="Times New Roman" panose="02020603050405020304" pitchFamily="18" charset="0"/>
              </a:rPr>
              <a:t>trang</a:t>
            </a:r>
            <a:r>
              <a:rPr lang="en-US" sz="2000" b="1" dirty="0">
                <a:solidFill>
                  <a:srgbClr val="000000"/>
                </a:solidFill>
                <a:effectLst/>
                <a:latin typeface="Arial" panose="020B0604020202020204" pitchFamily="34" charset="0"/>
                <a:ea typeface="Times New Roman" panose="02020603050405020304" pitchFamily="18" charset="0"/>
              </a:rPr>
              <a:t> 124:</a:t>
            </a:r>
            <a:endParaRPr lang="en-US" sz="2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F2D825C-7FE5-4B32-B5BF-DD45E9499AE8}"/>
                  </a:ext>
                </a:extLst>
              </p:cNvPr>
              <p:cNvSpPr txBox="1"/>
              <p:nvPr/>
            </p:nvSpPr>
            <p:spPr>
              <a:xfrm>
                <a:off x="473394" y="464076"/>
                <a:ext cx="8197211" cy="4406014"/>
              </a:xfrm>
              <a:prstGeom prst="rect">
                <a:avLst/>
              </a:prstGeom>
              <a:noFill/>
              <a:ln>
                <a:solidFill>
                  <a:schemeClr val="tx1"/>
                </a:solidFill>
                <a:prstDash val="dash"/>
              </a:ln>
            </p:spPr>
            <p:txBody>
              <a:bodyPr wrap="square">
                <a:spAutoFit/>
              </a:bodyPr>
              <a:lstStyle/>
              <a:p>
                <a:pPr marL="0" marR="0" algn="just">
                  <a:lnSpc>
                    <a:spcPct val="150000"/>
                  </a:lnSpc>
                  <a:spcBef>
                    <a:spcPts val="0"/>
                  </a:spcBef>
                  <a:spcAft>
                    <a:spcPts val="800"/>
                  </a:spcAft>
                </a:pPr>
                <a:r>
                  <a:rPr lang="vi-VN" sz="2000" b="1" i="1" dirty="0">
                    <a:effectLst/>
                    <a:latin typeface="+mn-lt"/>
                    <a:ea typeface="Calibri" panose="020F0502020204030204" pitchFamily="34" charset="0"/>
                    <a:cs typeface="Times New Roman" panose="02020603050405020304" pitchFamily="18" charset="0"/>
                  </a:rPr>
                  <a:t>1.</a:t>
                </a:r>
                <a:r>
                  <a:rPr lang="vi-VN" sz="2000" i="1" dirty="0">
                    <a:effectLst/>
                    <a:latin typeface="+mn-lt"/>
                    <a:ea typeface="Calibri" panose="020F0502020204030204" pitchFamily="34" charset="0"/>
                    <a:cs typeface="Times New Roman" panose="02020603050405020304" pitchFamily="18" charset="0"/>
                  </a:rPr>
                  <a:t> Tính gia tốc hướng tâm của một vệ tinh nhân tạo chuyển động tròn đều quanh trái đất với bán kính quỹ đạo là 7 000km và tốc độ 7,57km/s.</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b="1" i="1" dirty="0">
                    <a:effectLst/>
                    <a:latin typeface="+mn-lt"/>
                    <a:ea typeface="Calibri" panose="020F0502020204030204" pitchFamily="34" charset="0"/>
                    <a:cs typeface="Times New Roman" panose="02020603050405020304" pitchFamily="18" charset="0"/>
                  </a:rPr>
                  <a:t>2</a:t>
                </a:r>
                <a:r>
                  <a:rPr lang="vi-VN" sz="2000" b="1" i="1" dirty="0">
                    <a:effectLst/>
                    <a:latin typeface="+mn-lt"/>
                    <a:ea typeface="Calibri" panose="020F0502020204030204" pitchFamily="34" charset="0"/>
                    <a:cs typeface="Times New Roman" panose="02020603050405020304" pitchFamily="18" charset="0"/>
                  </a:rPr>
                  <a:t>.</a:t>
                </a:r>
                <a:r>
                  <a:rPr lang="vi-VN" sz="2000" i="1" dirty="0">
                    <a:effectLst/>
                    <a:latin typeface="+mn-lt"/>
                    <a:ea typeface="Calibri" panose="020F0502020204030204" pitchFamily="34" charset="0"/>
                    <a:cs typeface="Times New Roman" panose="02020603050405020304" pitchFamily="18" charset="0"/>
                  </a:rPr>
                  <a:t> Tính gia tốc hướng tâm của Mặt Trăng trong chuyển động quay quanh Trái đất ( coi Mặt Trăng chuyển động tròn đều quanh Trái đất ). Biết khoảng cách từ Mặt Trăng đến tâm Trái đất là 3,84. </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vi-VN" sz="2000" i="1">
                            <a:effectLst/>
                            <a:latin typeface="Cambria Math" panose="02040503050406030204" pitchFamily="18" charset="0"/>
                            <a:ea typeface="Calibri" panose="020F0502020204030204" pitchFamily="34" charset="0"/>
                            <a:cs typeface="Arial" panose="020B0604020202020204" pitchFamily="34" charset="0"/>
                          </a:rPr>
                          <m:t>10</m:t>
                        </m:r>
                      </m:e>
                      <m:sup>
                        <m:r>
                          <a:rPr lang="vi-VN" sz="2000" i="1">
                            <a:effectLst/>
                            <a:latin typeface="Cambria Math" panose="02040503050406030204" pitchFamily="18" charset="0"/>
                            <a:ea typeface="Calibri" panose="020F0502020204030204" pitchFamily="34" charset="0"/>
                            <a:cs typeface="Arial" panose="020B0604020202020204" pitchFamily="34" charset="0"/>
                          </a:rPr>
                          <m:t>8</m:t>
                        </m:r>
                      </m:sup>
                    </m:sSup>
                  </m:oMath>
                </a14:m>
                <a:r>
                  <a:rPr lang="en-US" sz="2000" dirty="0">
                    <a:effectLst/>
                    <a:latin typeface="+mn-lt"/>
                    <a:ea typeface="Calibri" panose="020F0502020204030204" pitchFamily="34" charset="0"/>
                    <a:cs typeface="Times New Roman" panose="02020603050405020304" pitchFamily="18" charset="0"/>
                  </a:rPr>
                  <a:t> </a:t>
                </a:r>
                <a:r>
                  <a:rPr lang="vi-VN" sz="2000" i="1" dirty="0">
                    <a:effectLst/>
                    <a:latin typeface="+mn-lt"/>
                    <a:ea typeface="Calibri" panose="020F0502020204030204" pitchFamily="34" charset="0"/>
                    <a:cs typeface="Times New Roman" panose="02020603050405020304" pitchFamily="18" charset="0"/>
                  </a:rPr>
                  <a:t> m và chu kỳ quay là 27,2 ngày.</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pPr>
                <a:r>
                  <a:rPr lang="en-US" sz="2000" b="1" dirty="0">
                    <a:solidFill>
                      <a:srgbClr val="000000"/>
                    </a:solidFill>
                    <a:effectLst/>
                    <a:latin typeface="+mn-lt"/>
                    <a:ea typeface="Times New Roman" panose="02020603050405020304" pitchFamily="18" charset="0"/>
                  </a:rPr>
                  <a:t>3. </a:t>
                </a:r>
                <a:r>
                  <a:rPr lang="en-US" sz="2000" i="1" dirty="0">
                    <a:solidFill>
                      <a:srgbClr val="000000"/>
                    </a:solidFill>
                    <a:effectLst/>
                    <a:latin typeface="+mn-lt"/>
                    <a:ea typeface="Times New Roman" panose="02020603050405020304" pitchFamily="18" charset="0"/>
                  </a:rPr>
                  <a:t>Kim </a:t>
                </a:r>
                <a:r>
                  <a:rPr lang="en-US" sz="2000" i="1" dirty="0" err="1">
                    <a:solidFill>
                      <a:srgbClr val="000000"/>
                    </a:solidFill>
                    <a:effectLst/>
                    <a:latin typeface="+mn-lt"/>
                    <a:ea typeface="Times New Roman" panose="02020603050405020304" pitchFamily="18" charset="0"/>
                  </a:rPr>
                  <a:t>phút</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của</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một</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chiếc</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đồng</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hồ</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dài</a:t>
                </a:r>
                <a:r>
                  <a:rPr lang="en-US" sz="2000" i="1" dirty="0">
                    <a:solidFill>
                      <a:srgbClr val="000000"/>
                    </a:solidFill>
                    <a:effectLst/>
                    <a:latin typeface="+mn-lt"/>
                    <a:ea typeface="Times New Roman" panose="02020603050405020304" pitchFamily="18" charset="0"/>
                  </a:rPr>
                  <a:t> 8 cm. </a:t>
                </a:r>
                <a:r>
                  <a:rPr lang="en-US" sz="2000" i="1" dirty="0" err="1">
                    <a:solidFill>
                      <a:srgbClr val="000000"/>
                    </a:solidFill>
                    <a:effectLst/>
                    <a:latin typeface="+mn-lt"/>
                    <a:ea typeface="Times New Roman" panose="02020603050405020304" pitchFamily="18" charset="0"/>
                  </a:rPr>
                  <a:t>Tính</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gia</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tốc</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hướng</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tâm</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của</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đầu</a:t>
                </a:r>
                <a:r>
                  <a:rPr lang="en-US" sz="2000" i="1"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kim</a:t>
                </a:r>
                <a:endParaRPr lang="en-US" sz="2000" dirty="0">
                  <a:effectLst/>
                  <a:latin typeface="+mn-lt"/>
                  <a:ea typeface="Times New Roman" panose="02020603050405020304" pitchFamily="18" charset="0"/>
                </a:endParaRPr>
              </a:p>
            </p:txBody>
          </p:sp>
        </mc:Choice>
        <mc:Fallback xmlns="">
          <p:sp>
            <p:nvSpPr>
              <p:cNvPr id="55" name="TextBox 54">
                <a:extLst>
                  <a:ext uri="{FF2B5EF4-FFF2-40B4-BE49-F238E27FC236}">
                    <a16:creationId xmlns:a16="http://schemas.microsoft.com/office/drawing/2014/main" id="{5F2D825C-7FE5-4B32-B5BF-DD45E9499AE8}"/>
                  </a:ext>
                </a:extLst>
              </p:cNvPr>
              <p:cNvSpPr txBox="1">
                <a:spLocks noRot="1" noChangeAspect="1" noMove="1" noResize="1" noEditPoints="1" noAdjustHandles="1" noChangeArrowheads="1" noChangeShapeType="1" noTextEdit="1"/>
              </p:cNvSpPr>
              <p:nvPr/>
            </p:nvSpPr>
            <p:spPr>
              <a:xfrm>
                <a:off x="473394" y="464076"/>
                <a:ext cx="8197211" cy="4406014"/>
              </a:xfrm>
              <a:prstGeom prst="rect">
                <a:avLst/>
              </a:prstGeom>
              <a:blipFill>
                <a:blip r:embed="rId3"/>
                <a:stretch>
                  <a:fillRect l="-743" r="-743" b="-1379"/>
                </a:stretch>
              </a:blipFill>
              <a:ln>
                <a:solidFill>
                  <a:schemeClr val="tx1"/>
                </a:solidFill>
                <a:prstDash val="dash"/>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2"/>
                                        </p:tgtEl>
                                        <p:attrNameLst>
                                          <p:attrName>style.visibility</p:attrName>
                                        </p:attrNameLst>
                                      </p:cBhvr>
                                      <p:to>
                                        <p:strVal val="visible"/>
                                      </p:to>
                                    </p:set>
                                    <p:anim calcmode="lin" valueType="num">
                                      <p:cBhvr additive="base">
                                        <p:cTn id="7" dur="500" fill="hold"/>
                                        <p:tgtEl>
                                          <p:spTgt spid="1282"/>
                                        </p:tgtEl>
                                        <p:attrNameLst>
                                          <p:attrName>ppt_x</p:attrName>
                                        </p:attrNameLst>
                                      </p:cBhvr>
                                      <p:tavLst>
                                        <p:tav tm="0">
                                          <p:val>
                                            <p:strVal val="#ppt_x"/>
                                          </p:val>
                                        </p:tav>
                                        <p:tav tm="100000">
                                          <p:val>
                                            <p:strVal val="#ppt_x"/>
                                          </p:val>
                                        </p:tav>
                                      </p:tavLst>
                                    </p:anim>
                                    <p:anim calcmode="lin" valueType="num">
                                      <p:cBhvr additive="base">
                                        <p:cTn id="8" dur="500" fill="hold"/>
                                        <p:tgtEl>
                                          <p:spTgt spid="12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
                                            <p:bg/>
                                          </p:spTgt>
                                        </p:tgtEl>
                                        <p:attrNameLst>
                                          <p:attrName>style.visibility</p:attrName>
                                        </p:attrNameLst>
                                      </p:cBhvr>
                                      <p:to>
                                        <p:strVal val="visible"/>
                                      </p:to>
                                    </p:set>
                                    <p:anim calcmode="lin" valueType="num">
                                      <p:cBhvr additive="base">
                                        <p:cTn id="13" dur="500" fill="hold"/>
                                        <p:tgtEl>
                                          <p:spTgt spid="5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xEl>
                                              <p:pRg st="0" end="0"/>
                                            </p:txEl>
                                          </p:spTgt>
                                        </p:tgtEl>
                                        <p:attrNameLst>
                                          <p:attrName>style.visibility</p:attrName>
                                        </p:attrNameLst>
                                      </p:cBhvr>
                                      <p:to>
                                        <p:strVal val="visible"/>
                                      </p:to>
                                    </p:set>
                                    <p:anim calcmode="lin" valueType="num">
                                      <p:cBhvr additive="base">
                                        <p:cTn id="19"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
                                            <p:txEl>
                                              <p:pRg st="1" end="1"/>
                                            </p:txEl>
                                          </p:spTgt>
                                        </p:tgtEl>
                                        <p:attrNameLst>
                                          <p:attrName>style.visibility</p:attrName>
                                        </p:attrNameLst>
                                      </p:cBhvr>
                                      <p:to>
                                        <p:strVal val="visible"/>
                                      </p:to>
                                    </p:set>
                                    <p:anim calcmode="lin" valueType="num">
                                      <p:cBhvr additive="base">
                                        <p:cTn id="25" dur="500" fill="hold"/>
                                        <p:tgtEl>
                                          <p:spTgt spid="5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
                                            <p:txEl>
                                              <p:pRg st="2" end="2"/>
                                            </p:txEl>
                                          </p:spTgt>
                                        </p:tgtEl>
                                        <p:attrNameLst>
                                          <p:attrName>style.visibility</p:attrName>
                                        </p:attrNameLst>
                                      </p:cBhvr>
                                      <p:to>
                                        <p:strVal val="visible"/>
                                      </p:to>
                                    </p:set>
                                    <p:anim calcmode="lin" valueType="num">
                                      <p:cBhvr additive="base">
                                        <p:cTn id="31" dur="500" fill="hold"/>
                                        <p:tgtEl>
                                          <p:spTgt spid="5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 grpId="0"/>
      <p:bldP spid="5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2" name="Google Shape;1342;p81"/>
          <p:cNvSpPr txBox="1">
            <a:spLocks noGrp="1"/>
          </p:cNvSpPr>
          <p:nvPr>
            <p:ph type="title"/>
          </p:nvPr>
        </p:nvSpPr>
        <p:spPr>
          <a:xfrm>
            <a:off x="3264363" y="-25052"/>
            <a:ext cx="2582455" cy="38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err="1">
                <a:solidFill>
                  <a:srgbClr val="FF0000"/>
                </a:solidFill>
              </a:rPr>
              <a:t>Kết</a:t>
            </a:r>
            <a:r>
              <a:rPr lang="en-US" sz="2200" b="1" dirty="0">
                <a:solidFill>
                  <a:srgbClr val="FF0000"/>
                </a:solidFill>
              </a:rPr>
              <a:t> </a:t>
            </a:r>
            <a:r>
              <a:rPr lang="en-US" sz="2200" b="1" dirty="0" err="1">
                <a:solidFill>
                  <a:srgbClr val="FF0000"/>
                </a:solidFill>
              </a:rPr>
              <a:t>quả</a:t>
            </a:r>
            <a:endParaRPr sz="2200" b="1" dirty="0">
              <a:solidFill>
                <a:srgbClr val="FF0000"/>
              </a:solidFill>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6E861DA-28BB-46EA-A814-4F4174A4F8D0}"/>
                  </a:ext>
                </a:extLst>
              </p:cNvPr>
              <p:cNvSpPr txBox="1"/>
              <p:nvPr/>
            </p:nvSpPr>
            <p:spPr>
              <a:xfrm>
                <a:off x="0" y="358648"/>
                <a:ext cx="4759890" cy="1906035"/>
              </a:xfrm>
              <a:prstGeom prst="rect">
                <a:avLst/>
              </a:prstGeom>
              <a:noFill/>
            </p:spPr>
            <p:txBody>
              <a:bodyPr wrap="square">
                <a:spAutoFit/>
              </a:bodyPr>
              <a:lstStyle/>
              <a:p>
                <a:pPr marL="0" marR="0" algn="just">
                  <a:lnSpc>
                    <a:spcPct val="150000"/>
                  </a:lnSpc>
                  <a:spcBef>
                    <a:spcPts val="0"/>
                  </a:spcBef>
                  <a:spcAft>
                    <a:spcPts val="800"/>
                  </a:spcAft>
                </a:pPr>
                <a:r>
                  <a:rPr lang="vi-VN" sz="2000" b="1" dirty="0">
                    <a:solidFill>
                      <a:srgbClr val="000000"/>
                    </a:solidFill>
                    <a:effectLst/>
                    <a:latin typeface="+mn-lt"/>
                    <a:ea typeface="Calibri" panose="020F0502020204030204" pitchFamily="34" charset="0"/>
                    <a:cs typeface="Times New Roman" panose="02020603050405020304" pitchFamily="18" charset="0"/>
                  </a:rPr>
                  <a:t>1</a:t>
                </a:r>
                <a:r>
                  <a:rPr lang="en-US" sz="2000" b="1" dirty="0">
                    <a:latin typeface="+mn-lt"/>
                    <a:ea typeface="Calibri" panose="020F0502020204030204" pitchFamily="34" charset="0"/>
                    <a:cs typeface="Times New Roman" panose="02020603050405020304" pitchFamily="18" charset="0"/>
                  </a:rPr>
                  <a:t>.</a:t>
                </a:r>
                <a:r>
                  <a:rPr lang="vi-VN"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Đổi</a:t>
                </a:r>
                <a:r>
                  <a:rPr lang="en-US" sz="2000" dirty="0">
                    <a:effectLst/>
                    <a:latin typeface="+mn-lt"/>
                    <a:ea typeface="Calibri" panose="020F0502020204030204" pitchFamily="34" charset="0"/>
                    <a:cs typeface="Times New Roman" panose="02020603050405020304" pitchFamily="18" charset="0"/>
                  </a:rPr>
                  <a:t> 7000 km = 7.</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a:effectLst/>
                            <a:latin typeface="Cambria Math" panose="02040503050406030204" pitchFamily="18" charset="0"/>
                            <a:ea typeface="Calibri" panose="020F0502020204030204" pitchFamily="34" charset="0"/>
                            <a:cs typeface="Arial" panose="020B0604020202020204" pitchFamily="34" charset="0"/>
                          </a:rPr>
                          <m:t>10</m:t>
                        </m:r>
                      </m:e>
                      <m:sup>
                        <m:r>
                          <a:rPr lang="en-US" sz="2000">
                            <a:effectLst/>
                            <a:latin typeface="Cambria Math" panose="02040503050406030204" pitchFamily="18" charset="0"/>
                            <a:ea typeface="Calibri" panose="020F0502020204030204" pitchFamily="34" charset="0"/>
                            <a:cs typeface="Arial" panose="020B0604020202020204" pitchFamily="34" charset="0"/>
                          </a:rPr>
                          <m:t>6</m:t>
                        </m:r>
                      </m:sup>
                    </m:sSup>
                  </m:oMath>
                </a14:m>
                <a:r>
                  <a:rPr lang="en-US" sz="2000" dirty="0">
                    <a:effectLst/>
                    <a:latin typeface="+mn-lt"/>
                    <a:ea typeface="Calibri" panose="020F0502020204030204" pitchFamily="34" charset="0"/>
                    <a:cs typeface="Times New Roman" panose="02020603050405020304" pitchFamily="18" charset="0"/>
                  </a:rPr>
                  <a:t> m; </a:t>
                </a:r>
              </a:p>
              <a:p>
                <a:pPr marL="0" marR="0" algn="just">
                  <a:lnSpc>
                    <a:spcPct val="150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7,57 km/s = 7570 m/s.</a:t>
                </a:r>
              </a:p>
              <a:p>
                <a:pPr marL="0" marR="0" algn="just">
                  <a:lnSpc>
                    <a:spcPct val="150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Gia </a:t>
                </a:r>
                <a:r>
                  <a:rPr lang="en-US" sz="2000" dirty="0" err="1">
                    <a:effectLst/>
                    <a:latin typeface="+mn-lt"/>
                    <a:ea typeface="Calibri" panose="020F0502020204030204" pitchFamily="34" charset="0"/>
                    <a:cs typeface="Times New Roman" panose="02020603050405020304" pitchFamily="18" charset="0"/>
                  </a:rPr>
                  <a:t>tốc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hướng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tâm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là</a:t>
                </a:r>
                <a:r>
                  <a:rPr lang="en-US" sz="2000" dirty="0">
                    <a:effectLst/>
                    <a:latin typeface="+mn-lt"/>
                    <a:ea typeface="Calibri" panose="020F0502020204030204" pitchFamily="34"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a:effectLst/>
                                <a:latin typeface="Cambria Math" panose="02040503050406030204" pitchFamily="18" charset="0"/>
                                <a:ea typeface="Calibri" panose="020F0502020204030204" pitchFamily="34" charset="0"/>
                                <a:cs typeface="Arial" panose="020B0604020202020204" pitchFamily="34" charset="0"/>
                              </a:rPr>
                              <m:t>7570</m:t>
                            </m:r>
                          </m:e>
                          <m:sup>
                            <m:r>
                              <a:rPr lang="en-US" sz="2000">
                                <a:effectLst/>
                                <a:latin typeface="Cambria Math" panose="02040503050406030204" pitchFamily="18" charset="0"/>
                                <a:ea typeface="Calibri" panose="020F0502020204030204" pitchFamily="34" charset="0"/>
                                <a:cs typeface="Arial" panose="020B0604020202020204" pitchFamily="34" charset="0"/>
                              </a:rPr>
                              <m:t>2</m:t>
                            </m:r>
                          </m:sup>
                        </m:sSup>
                      </m:num>
                      <m:den>
                        <m:r>
                          <a:rPr lang="en-US" sz="2000">
                            <a:effectLst/>
                            <a:latin typeface="Cambria Math" panose="02040503050406030204" pitchFamily="18" charset="0"/>
                            <a:ea typeface="Calibri" panose="020F0502020204030204" pitchFamily="34" charset="0"/>
                            <a:cs typeface="Arial" panose="020B0604020202020204" pitchFamily="34" charset="0"/>
                          </a:rPr>
                          <m:t>7.</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a:effectLst/>
                                <a:latin typeface="Cambria Math" panose="02040503050406030204" pitchFamily="18" charset="0"/>
                                <a:ea typeface="Calibri" panose="020F0502020204030204" pitchFamily="34" charset="0"/>
                                <a:cs typeface="Arial" panose="020B0604020202020204" pitchFamily="34" charset="0"/>
                              </a:rPr>
                              <m:t>10</m:t>
                            </m:r>
                          </m:e>
                          <m:sup>
                            <m:r>
                              <a:rPr lang="en-US" sz="2000">
                                <a:effectLst/>
                                <a:latin typeface="Cambria Math" panose="02040503050406030204" pitchFamily="18" charset="0"/>
                                <a:ea typeface="Calibri" panose="020F0502020204030204" pitchFamily="34" charset="0"/>
                                <a:cs typeface="Arial" panose="020B0604020202020204" pitchFamily="34" charset="0"/>
                              </a:rPr>
                              <m:t>6</m:t>
                            </m:r>
                          </m:sup>
                        </m:sSup>
                        <m:r>
                          <a:rPr lang="en-US" sz="2000">
                            <a:effectLst/>
                            <a:latin typeface="Cambria Math" panose="02040503050406030204" pitchFamily="18" charset="0"/>
                            <a:ea typeface="Calibri" panose="020F0502020204030204" pitchFamily="34" charset="0"/>
                            <a:cs typeface="Arial" panose="020B0604020202020204" pitchFamily="34" charset="0"/>
                          </a:rPr>
                          <m:t> </m:t>
                        </m:r>
                      </m:den>
                    </m:f>
                  </m:oMath>
                </a14:m>
                <a:r>
                  <a:rPr lang="en-US" sz="2000" dirty="0">
                    <a:effectLst/>
                    <a:latin typeface="+mn-lt"/>
                    <a:ea typeface="Calibri" panose="020F0502020204030204" pitchFamily="34" charset="0"/>
                    <a:cs typeface="Times New Roman" panose="02020603050405020304" pitchFamily="18" charset="0"/>
                  </a:rPr>
                  <a:t> = 8,19 (m/</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s</m:t>
                        </m:r>
                      </m:e>
                      <m:sup>
                        <m:r>
                          <a:rPr lang="en-US" sz="2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2000" dirty="0">
                    <a:effectLst/>
                    <a:latin typeface="+mn-lt"/>
                    <a:ea typeface="Calibri" panose="020F0502020204030204" pitchFamily="34" charset="0"/>
                    <a:cs typeface="Times New Roman" panose="02020603050405020304" pitchFamily="18" charset="0"/>
                  </a:rPr>
                  <a:t>)</a:t>
                </a:r>
              </a:p>
            </p:txBody>
          </p:sp>
        </mc:Choice>
        <mc:Fallback xmlns="">
          <p:sp>
            <p:nvSpPr>
              <p:cNvPr id="39" name="TextBox 38">
                <a:extLst>
                  <a:ext uri="{FF2B5EF4-FFF2-40B4-BE49-F238E27FC236}">
                    <a16:creationId xmlns:a16="http://schemas.microsoft.com/office/drawing/2014/main" id="{16E861DA-28BB-46EA-A814-4F4174A4F8D0}"/>
                  </a:ext>
                </a:extLst>
              </p:cNvPr>
              <p:cNvSpPr txBox="1">
                <a:spLocks noRot="1" noChangeAspect="1" noMove="1" noResize="1" noEditPoints="1" noAdjustHandles="1" noChangeArrowheads="1" noChangeShapeType="1" noTextEdit="1"/>
              </p:cNvSpPr>
              <p:nvPr/>
            </p:nvSpPr>
            <p:spPr>
              <a:xfrm>
                <a:off x="0" y="358648"/>
                <a:ext cx="4759890" cy="1906035"/>
              </a:xfrm>
              <a:prstGeom prst="rect">
                <a:avLst/>
              </a:prstGeom>
              <a:blipFill>
                <a:blip r:embed="rId3"/>
                <a:stretch>
                  <a:fillRect l="-1280" r="-1280" b="-958"/>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7B1397F2-1D86-416D-8F67-926902A88E5E}"/>
              </a:ext>
            </a:extLst>
          </p:cNvPr>
          <p:cNvCxnSpPr/>
          <p:nvPr/>
        </p:nvCxnSpPr>
        <p:spPr>
          <a:xfrm>
            <a:off x="4759890" y="358648"/>
            <a:ext cx="0" cy="2058875"/>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3128AB-F89E-484A-951B-86625064BE68}"/>
              </a:ext>
            </a:extLst>
          </p:cNvPr>
          <p:cNvCxnSpPr/>
          <p:nvPr/>
        </p:nvCxnSpPr>
        <p:spPr>
          <a:xfrm>
            <a:off x="0" y="2417523"/>
            <a:ext cx="9144000"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51036B2-1887-4A8F-A049-02DE5548F75F}"/>
                  </a:ext>
                </a:extLst>
              </p:cNvPr>
              <p:cNvSpPr txBox="1"/>
              <p:nvPr/>
            </p:nvSpPr>
            <p:spPr>
              <a:xfrm>
                <a:off x="4906362" y="405689"/>
                <a:ext cx="4091165" cy="1894493"/>
              </a:xfrm>
              <a:prstGeom prst="rect">
                <a:avLst/>
              </a:prstGeom>
              <a:noFill/>
            </p:spPr>
            <p:txBody>
              <a:bodyPr wrap="square">
                <a:spAutoFit/>
              </a:bodyPr>
              <a:lstStyle/>
              <a:p>
                <a:pPr>
                  <a:lnSpc>
                    <a:spcPct val="150000"/>
                  </a:lnSpc>
                </a:pPr>
                <a:r>
                  <a:rPr lang="fr-FR" sz="1800" b="1" dirty="0"/>
                  <a:t>2.</a:t>
                </a:r>
                <a:r>
                  <a:rPr lang="fr-FR" sz="1800" dirty="0"/>
                  <a:t> </a:t>
                </a:r>
                <a:r>
                  <a:rPr lang="fr-FR" sz="1800" dirty="0" err="1"/>
                  <a:t>Đổi</a:t>
                </a:r>
                <a:r>
                  <a:rPr lang="fr-FR" sz="1800" dirty="0"/>
                  <a:t> 27,2 </a:t>
                </a:r>
                <a:r>
                  <a:rPr lang="fr-FR" sz="1800" dirty="0" err="1"/>
                  <a:t>ngày</a:t>
                </a:r>
                <a:r>
                  <a:rPr lang="fr-FR" sz="1800" dirty="0"/>
                  <a:t> = 2 350 080 s</a:t>
                </a:r>
                <a:endParaRPr lang="en-US" sz="1800" dirty="0"/>
              </a:p>
              <a:p>
                <a:pPr>
                  <a:lnSpc>
                    <a:spcPct val="150000"/>
                  </a:lnSpc>
                </a:pPr>
                <a:r>
                  <a:rPr lang="fr-FR" sz="1800" dirty="0"/>
                  <a:t>Gia </a:t>
                </a:r>
                <a:r>
                  <a:rPr lang="fr-FR" sz="1800" dirty="0" err="1"/>
                  <a:t>tốc</a:t>
                </a:r>
                <a:r>
                  <a:rPr lang="fr-FR" sz="1800" dirty="0"/>
                  <a:t> </a:t>
                </a:r>
                <a:r>
                  <a:rPr lang="fr-FR" sz="1800" dirty="0" err="1"/>
                  <a:t>hướng</a:t>
                </a:r>
                <a:r>
                  <a:rPr lang="fr-FR" sz="1800" dirty="0"/>
                  <a:t> </a:t>
                </a:r>
                <a:r>
                  <a:rPr lang="fr-FR" sz="1800" dirty="0" err="1"/>
                  <a:t>tâm</a:t>
                </a:r>
                <a:r>
                  <a:rPr lang="fr-FR" sz="1800" dirty="0"/>
                  <a:t> </a:t>
                </a:r>
                <a:r>
                  <a:rPr lang="fr-FR" sz="1800" dirty="0" err="1"/>
                  <a:t>của</a:t>
                </a:r>
                <a:r>
                  <a:rPr lang="fr-FR" sz="1800" dirty="0"/>
                  <a:t> </a:t>
                </a:r>
                <a:r>
                  <a:rPr lang="fr-FR" sz="1800" dirty="0" err="1"/>
                  <a:t>Mặt</a:t>
                </a:r>
                <a:r>
                  <a:rPr lang="fr-FR" sz="1800" dirty="0"/>
                  <a:t> </a:t>
                </a:r>
                <a:r>
                  <a:rPr lang="fr-FR" sz="1800" dirty="0" err="1"/>
                  <a:t>Trăng</a:t>
                </a:r>
                <a:r>
                  <a:rPr lang="fr-FR" sz="1800" dirty="0"/>
                  <a:t> là</a:t>
                </a:r>
                <a:r>
                  <a:rPr lang="vi-VN" sz="1800" dirty="0"/>
                  <a:t>:</a:t>
                </a:r>
                <a:endParaRPr lang="en-US" sz="1800" dirty="0"/>
              </a:p>
              <a:p>
                <a:pPr>
                  <a:lnSpc>
                    <a:spcPct val="150000"/>
                  </a:lnSpc>
                </a:pPr>
                <a14:m>
                  <m:oMath xmlns:m="http://schemas.openxmlformats.org/officeDocument/2006/math">
                    <m:sSup>
                      <m:sSupPr>
                        <m:ctrlPr>
                          <a:rPr lang="en-US" sz="1800" i="1">
                            <a:latin typeface="Cambria Math" panose="02040503050406030204" pitchFamily="18" charset="0"/>
                          </a:rPr>
                        </m:ctrlPr>
                      </m:sSupPr>
                      <m:e>
                        <m:r>
                          <a:rPr lang="vi-VN" sz="1800">
                            <a:latin typeface="Cambria Math" panose="02040503050406030204" pitchFamily="18" charset="0"/>
                          </a:rPr>
                          <m:t>(</m:t>
                        </m:r>
                        <m:f>
                          <m:fPr>
                            <m:ctrlPr>
                              <a:rPr lang="en-US" sz="1800" i="1">
                                <a:latin typeface="Cambria Math" panose="02040503050406030204" pitchFamily="18" charset="0"/>
                              </a:rPr>
                            </m:ctrlPr>
                          </m:fPr>
                          <m:num>
                            <m:r>
                              <a:rPr lang="vi-VN" sz="1800">
                                <a:latin typeface="Cambria Math" panose="02040503050406030204" pitchFamily="18" charset="0"/>
                              </a:rPr>
                              <m:t>2</m:t>
                            </m:r>
                            <m:r>
                              <m:rPr>
                                <m:sty m:val="p"/>
                              </m:rPr>
                              <a:rPr lang="vi-VN" sz="1800">
                                <a:latin typeface="Cambria Math" panose="02040503050406030204" pitchFamily="18" charset="0"/>
                              </a:rPr>
                              <m:t>π</m:t>
                            </m:r>
                          </m:num>
                          <m:den>
                            <m:r>
                              <m:rPr>
                                <m:sty m:val="p"/>
                              </m:rPr>
                              <a:rPr lang="vi-VN" sz="1800">
                                <a:latin typeface="Cambria Math" panose="02040503050406030204" pitchFamily="18" charset="0"/>
                              </a:rPr>
                              <m:t>T</m:t>
                            </m:r>
                          </m:den>
                        </m:f>
                        <m:r>
                          <a:rPr lang="vi-VN" sz="1800">
                            <a:latin typeface="Cambria Math" panose="02040503050406030204" pitchFamily="18" charset="0"/>
                          </a:rPr>
                          <m:t>)</m:t>
                        </m:r>
                      </m:e>
                      <m:sup>
                        <m:r>
                          <a:rPr lang="vi-VN" sz="1800">
                            <a:latin typeface="Cambria Math" panose="02040503050406030204" pitchFamily="18" charset="0"/>
                          </a:rPr>
                          <m:t>2</m:t>
                        </m:r>
                      </m:sup>
                    </m:sSup>
                  </m:oMath>
                </a14:m>
                <a:r>
                  <a:rPr lang="vi-VN" sz="1800" dirty="0"/>
                  <a:t>.r =</a:t>
                </a:r>
                <a14:m>
                  <m:oMath xmlns:m="http://schemas.openxmlformats.org/officeDocument/2006/math">
                    <m:r>
                      <a:rPr lang="vi-VN" sz="1800" i="1">
                        <a:latin typeface="Cambria Math" panose="02040503050406030204" pitchFamily="18" charset="0"/>
                      </a:rPr>
                      <m:t> </m:t>
                    </m:r>
                    <m:sSup>
                      <m:sSupPr>
                        <m:ctrlPr>
                          <a:rPr lang="en-US" sz="1800" i="1">
                            <a:latin typeface="Cambria Math" panose="02040503050406030204" pitchFamily="18" charset="0"/>
                          </a:rPr>
                        </m:ctrlPr>
                      </m:sSupPr>
                      <m:e>
                        <m:r>
                          <a:rPr lang="vi-VN" sz="1800">
                            <a:latin typeface="Cambria Math" panose="02040503050406030204" pitchFamily="18" charset="0"/>
                          </a:rPr>
                          <m:t>(</m:t>
                        </m:r>
                        <m:f>
                          <m:fPr>
                            <m:ctrlPr>
                              <a:rPr lang="en-US" sz="1800" i="1">
                                <a:latin typeface="Cambria Math" panose="02040503050406030204" pitchFamily="18" charset="0"/>
                              </a:rPr>
                            </m:ctrlPr>
                          </m:fPr>
                          <m:num>
                            <m:r>
                              <a:rPr lang="vi-VN" sz="1800">
                                <a:latin typeface="Cambria Math" panose="02040503050406030204" pitchFamily="18" charset="0"/>
                              </a:rPr>
                              <m:t>2.3,14</m:t>
                            </m:r>
                          </m:num>
                          <m:den>
                            <m:r>
                              <a:rPr lang="fr-FR" sz="1800">
                                <a:latin typeface="Cambria Math" panose="02040503050406030204" pitchFamily="18" charset="0"/>
                              </a:rPr>
                              <m:t>2 350 080</m:t>
                            </m:r>
                          </m:den>
                        </m:f>
                        <m:r>
                          <a:rPr lang="vi-VN" sz="1800">
                            <a:latin typeface="Cambria Math" panose="02040503050406030204" pitchFamily="18" charset="0"/>
                          </a:rPr>
                          <m:t>)</m:t>
                        </m:r>
                      </m:e>
                      <m:sup>
                        <m:r>
                          <a:rPr lang="vi-VN" sz="1800">
                            <a:latin typeface="Cambria Math" panose="02040503050406030204" pitchFamily="18" charset="0"/>
                          </a:rPr>
                          <m:t>2</m:t>
                        </m:r>
                      </m:sup>
                    </m:sSup>
                  </m:oMath>
                </a14:m>
                <a:r>
                  <a:rPr lang="vi-VN" sz="1800" dirty="0"/>
                  <a:t>.</a:t>
                </a:r>
                <a:r>
                  <a:rPr lang="en-US" sz="1800" dirty="0"/>
                  <a:t> 3,84</a:t>
                </a:r>
                <a:r>
                  <a:rPr lang="vi-VN" sz="1800" dirty="0"/>
                  <a:t>.</a:t>
                </a:r>
                <a:r>
                  <a:rPr lang="en-US" sz="1800" dirty="0"/>
                  <a:t> </a:t>
                </a:r>
                <a14:m>
                  <m:oMath xmlns:m="http://schemas.openxmlformats.org/officeDocument/2006/math">
                    <m:sSup>
                      <m:sSupPr>
                        <m:ctrlPr>
                          <a:rPr lang="en-US" sz="1800" i="1">
                            <a:latin typeface="Cambria Math" panose="02040503050406030204" pitchFamily="18" charset="0"/>
                          </a:rPr>
                        </m:ctrlPr>
                      </m:sSupPr>
                      <m:e>
                        <m:r>
                          <a:rPr lang="en-US" sz="1800">
                            <a:latin typeface="Cambria Math" panose="02040503050406030204" pitchFamily="18" charset="0"/>
                          </a:rPr>
                          <m:t>10</m:t>
                        </m:r>
                      </m:e>
                      <m:sup>
                        <m:r>
                          <a:rPr lang="en-US" sz="1800">
                            <a:latin typeface="Cambria Math" panose="02040503050406030204" pitchFamily="18" charset="0"/>
                          </a:rPr>
                          <m:t>8</m:t>
                        </m:r>
                      </m:sup>
                    </m:sSup>
                  </m:oMath>
                </a14:m>
                <a:r>
                  <a:rPr lang="fr-FR" sz="1800" dirty="0"/>
                  <a:t> </a:t>
                </a:r>
                <a:r>
                  <a:rPr lang="vi-VN" sz="1800" dirty="0"/>
                  <a:t> =</a:t>
                </a:r>
                <a14:m>
                  <m:oMath xmlns:m="http://schemas.openxmlformats.org/officeDocument/2006/math">
                    <m:sSup>
                      <m:sSupPr>
                        <m:ctrlPr>
                          <a:rPr lang="en-US" sz="1800" i="1">
                            <a:latin typeface="Cambria Math" panose="02040503050406030204" pitchFamily="18" charset="0"/>
                          </a:rPr>
                        </m:ctrlPr>
                      </m:sSupPr>
                      <m:e>
                        <m:r>
                          <a:rPr lang="vi-VN" sz="1800">
                            <a:latin typeface="Cambria Math" panose="02040503050406030204" pitchFamily="18" charset="0"/>
                          </a:rPr>
                          <m:t>2,74</m:t>
                        </m:r>
                      </m:e>
                      <m:sup>
                        <m:r>
                          <a:rPr lang="vi-VN" sz="1800" i="1">
                            <a:latin typeface="Cambria Math" panose="02040503050406030204" pitchFamily="18" charset="0"/>
                          </a:rPr>
                          <m:t>−</m:t>
                        </m:r>
                        <m:r>
                          <a:rPr lang="vi-VN" sz="1800">
                            <a:latin typeface="Cambria Math" panose="02040503050406030204" pitchFamily="18" charset="0"/>
                          </a:rPr>
                          <m:t>3</m:t>
                        </m:r>
                      </m:sup>
                    </m:sSup>
                  </m:oMath>
                </a14:m>
                <a:r>
                  <a:rPr lang="en-US" sz="1800" dirty="0"/>
                  <a:t>(m/</a:t>
                </a:r>
                <a14:m>
                  <m:oMath xmlns:m="http://schemas.openxmlformats.org/officeDocument/2006/math">
                    <m:sSup>
                      <m:sSupPr>
                        <m:ctrlPr>
                          <a:rPr lang="en-US" sz="1800" i="1">
                            <a:latin typeface="Cambria Math" panose="02040503050406030204" pitchFamily="18" charset="0"/>
                          </a:rPr>
                        </m:ctrlPr>
                      </m:sSupPr>
                      <m:e>
                        <m:r>
                          <m:rPr>
                            <m:sty m:val="p"/>
                          </m:rPr>
                          <a:rPr lang="en-US" sz="1800">
                            <a:latin typeface="Cambria Math" panose="02040503050406030204" pitchFamily="18" charset="0"/>
                          </a:rPr>
                          <m:t>s</m:t>
                        </m:r>
                      </m:e>
                      <m:sup>
                        <m:r>
                          <a:rPr lang="en-US" sz="1800">
                            <a:latin typeface="Cambria Math" panose="02040503050406030204" pitchFamily="18" charset="0"/>
                          </a:rPr>
                          <m:t>2</m:t>
                        </m:r>
                      </m:sup>
                    </m:sSup>
                  </m:oMath>
                </a14:m>
                <a:r>
                  <a:rPr lang="en-US" sz="1800" dirty="0"/>
                  <a:t>)</a:t>
                </a:r>
              </a:p>
            </p:txBody>
          </p:sp>
        </mc:Choice>
        <mc:Fallback xmlns="">
          <p:sp>
            <p:nvSpPr>
              <p:cNvPr id="44" name="TextBox 43">
                <a:extLst>
                  <a:ext uri="{FF2B5EF4-FFF2-40B4-BE49-F238E27FC236}">
                    <a16:creationId xmlns:a16="http://schemas.microsoft.com/office/drawing/2014/main" id="{A51036B2-1887-4A8F-A049-02DE5548F75F}"/>
                  </a:ext>
                </a:extLst>
              </p:cNvPr>
              <p:cNvSpPr txBox="1">
                <a:spLocks noRot="1" noChangeAspect="1" noMove="1" noResize="1" noEditPoints="1" noAdjustHandles="1" noChangeArrowheads="1" noChangeShapeType="1" noTextEdit="1"/>
              </p:cNvSpPr>
              <p:nvPr/>
            </p:nvSpPr>
            <p:spPr>
              <a:xfrm>
                <a:off x="4906362" y="405689"/>
                <a:ext cx="4091165" cy="1894493"/>
              </a:xfrm>
              <a:prstGeom prst="rect">
                <a:avLst/>
              </a:prstGeom>
              <a:blipFill>
                <a:blip r:embed="rId4"/>
                <a:stretch>
                  <a:fillRect l="-1341" b="-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688D3DF-87CE-4B2E-8A2B-4038971A6BB8}"/>
                  </a:ext>
                </a:extLst>
              </p:cNvPr>
              <p:cNvSpPr txBox="1"/>
              <p:nvPr/>
            </p:nvSpPr>
            <p:spPr>
              <a:xfrm>
                <a:off x="906675" y="2481004"/>
                <a:ext cx="8090852" cy="2205155"/>
              </a:xfrm>
              <a:prstGeom prst="rect">
                <a:avLst/>
              </a:prstGeom>
              <a:noFill/>
            </p:spPr>
            <p:txBody>
              <a:bodyPr wrap="square">
                <a:spAutoFit/>
              </a:bodyPr>
              <a:lstStyle/>
              <a:p>
                <a:pPr>
                  <a:lnSpc>
                    <a:spcPct val="150000"/>
                  </a:lnSpc>
                </a:pPr>
                <a:r>
                  <a:rPr lang="en-US" sz="2000" b="1" dirty="0"/>
                  <a:t>3. </a:t>
                </a:r>
                <a:r>
                  <a:rPr lang="en-US" sz="2000" dirty="0" err="1"/>
                  <a:t>Đổi</a:t>
                </a:r>
                <a:r>
                  <a:rPr lang="en-US" sz="2000" dirty="0"/>
                  <a:t> 8 cm = 0,08 m</a:t>
                </a:r>
              </a:p>
              <a:p>
                <a:pPr>
                  <a:lnSpc>
                    <a:spcPct val="150000"/>
                  </a:lnSpc>
                </a:pPr>
                <a:r>
                  <a:rPr lang="en-US" sz="2000" dirty="0"/>
                  <a:t>Chu </a:t>
                </a:r>
                <a:r>
                  <a:rPr lang="en-US" sz="2000" dirty="0" err="1"/>
                  <a:t>kì</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kim</a:t>
                </a:r>
                <a:r>
                  <a:rPr lang="en-US" sz="2000" dirty="0"/>
                  <a:t> </a:t>
                </a:r>
                <a:r>
                  <a:rPr lang="en-US" sz="2000" dirty="0" err="1"/>
                  <a:t>phút</a:t>
                </a:r>
                <a:r>
                  <a:rPr lang="en-US" sz="2000" dirty="0"/>
                  <a:t> </a:t>
                </a:r>
                <a:r>
                  <a:rPr lang="en-US" sz="2000" dirty="0" err="1"/>
                  <a:t>là</a:t>
                </a:r>
                <a:r>
                  <a:rPr lang="en-US" sz="2000" dirty="0"/>
                  <a:t>: T = 60 </a:t>
                </a:r>
                <a:r>
                  <a:rPr lang="en-US" sz="2000" dirty="0" err="1"/>
                  <a:t>phút</a:t>
                </a:r>
                <a:r>
                  <a:rPr lang="en-US" sz="2000" dirty="0"/>
                  <a:t> = 3600 s</a:t>
                </a:r>
              </a:p>
              <a:p>
                <a:pPr>
                  <a:lnSpc>
                    <a:spcPct val="150000"/>
                  </a:lnSpc>
                </a:pPr>
                <a:r>
                  <a:rPr lang="en-US" sz="2000" dirty="0"/>
                  <a:t>Gia </a:t>
                </a:r>
                <a:r>
                  <a:rPr lang="en-US" sz="2000" dirty="0" err="1"/>
                  <a:t>tốc</a:t>
                </a:r>
                <a:r>
                  <a:rPr lang="en-US" sz="2000" dirty="0"/>
                  <a:t> </a:t>
                </a:r>
                <a:r>
                  <a:rPr lang="en-US" sz="2000" dirty="0" err="1"/>
                  <a:t>hướng</a:t>
                </a:r>
                <a:r>
                  <a:rPr lang="en-US" sz="2000" dirty="0"/>
                  <a:t> </a:t>
                </a:r>
                <a:r>
                  <a:rPr lang="en-US" sz="2000" dirty="0" err="1"/>
                  <a:t>tâm</a:t>
                </a:r>
                <a:r>
                  <a:rPr lang="en-US" sz="2000" dirty="0"/>
                  <a:t> </a:t>
                </a:r>
                <a:r>
                  <a:rPr lang="en-US" sz="2000" dirty="0" err="1"/>
                  <a:t>của</a:t>
                </a:r>
                <a:r>
                  <a:rPr lang="en-US" sz="2000" dirty="0"/>
                  <a:t> </a:t>
                </a:r>
                <a:r>
                  <a:rPr lang="en-US" sz="2000" dirty="0" err="1"/>
                  <a:t>đầu</a:t>
                </a:r>
                <a:r>
                  <a:rPr lang="en-US" sz="2000" dirty="0"/>
                  <a:t> </a:t>
                </a:r>
                <a:r>
                  <a:rPr lang="en-US" sz="2000" dirty="0" err="1"/>
                  <a:t>kim</a:t>
                </a:r>
                <a:r>
                  <a:rPr lang="en-US" sz="2000" dirty="0"/>
                  <a:t> </a:t>
                </a:r>
                <a:r>
                  <a:rPr lang="en-US" sz="2000" dirty="0" err="1"/>
                  <a:t>là</a:t>
                </a:r>
                <a:r>
                  <a:rPr lang="en-US" sz="2000" dirty="0"/>
                  <a:t>:</a:t>
                </a:r>
              </a:p>
              <a:p>
                <a:pPr>
                  <a:lnSpc>
                    <a:spcPct val="150000"/>
                  </a:lnSpc>
                </a:pPr>
                <a:r>
                  <a:rPr lang="en-US" sz="2000" dirty="0" err="1"/>
                  <a:t>a</a:t>
                </a:r>
                <a:r>
                  <a:rPr lang="en-US" sz="2000" baseline="-25000" dirty="0" err="1"/>
                  <a:t>ht</a:t>
                </a:r>
                <a:r>
                  <a:rPr lang="en-US" sz="2000" dirty="0"/>
                  <a:t> =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𝜔</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𝑟</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2</m:t>
                                </m:r>
                                <m:r>
                                  <a:rPr lang="en-US" sz="2000" i="1">
                                    <a:latin typeface="Cambria Math" panose="02040503050406030204" pitchFamily="18" charset="0"/>
                                  </a:rPr>
                                  <m:t>𝜋</m:t>
                                </m:r>
                              </m:num>
                              <m:den>
                                <m:r>
                                  <a:rPr lang="en-US" sz="2000" i="1">
                                    <a:latin typeface="Cambria Math" panose="02040503050406030204" pitchFamily="18" charset="0"/>
                                  </a:rPr>
                                  <m:t>𝑇</m:t>
                                </m:r>
                              </m:den>
                            </m:f>
                          </m:e>
                        </m:d>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𝑟</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2</m:t>
                                </m:r>
                                <m:r>
                                  <a:rPr lang="en-US" sz="2000" i="1">
                                    <a:latin typeface="Cambria Math" panose="02040503050406030204" pitchFamily="18" charset="0"/>
                                  </a:rPr>
                                  <m:t>𝜋</m:t>
                                </m:r>
                              </m:num>
                              <m:den>
                                <m:r>
                                  <a:rPr lang="en-US" sz="2000" i="1">
                                    <a:latin typeface="Cambria Math" panose="02040503050406030204" pitchFamily="18" charset="0"/>
                                  </a:rPr>
                                  <m:t>3600</m:t>
                                </m:r>
                              </m:den>
                            </m:f>
                          </m:e>
                        </m:d>
                      </m:e>
                      <m:sup>
                        <m:r>
                          <a:rPr lang="en-US" sz="2000" i="1">
                            <a:latin typeface="Cambria Math" panose="02040503050406030204" pitchFamily="18" charset="0"/>
                          </a:rPr>
                          <m:t>2</m:t>
                        </m:r>
                      </m:sup>
                    </m:sSup>
                    <m:r>
                      <a:rPr lang="en-US" sz="2000" i="1">
                        <a:latin typeface="Cambria Math" panose="02040503050406030204" pitchFamily="18" charset="0"/>
                      </a:rPr>
                      <m:t>.0,08≈2,44.</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−7</m:t>
                        </m:r>
                      </m:sup>
                    </m:sSup>
                    <m:r>
                      <a:rPr lang="en-US" sz="2000" i="1">
                        <a:latin typeface="Cambria Math" panose="02040503050406030204" pitchFamily="18" charset="0"/>
                      </a:rPr>
                      <m:t>𝑚</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2</m:t>
                        </m:r>
                      </m:sup>
                    </m:sSup>
                  </m:oMath>
                </a14:m>
                <a:endParaRPr lang="en-US" sz="2000" dirty="0"/>
              </a:p>
            </p:txBody>
          </p:sp>
        </mc:Choice>
        <mc:Fallback xmlns="">
          <p:sp>
            <p:nvSpPr>
              <p:cNvPr id="46" name="TextBox 45">
                <a:extLst>
                  <a:ext uri="{FF2B5EF4-FFF2-40B4-BE49-F238E27FC236}">
                    <a16:creationId xmlns:a16="http://schemas.microsoft.com/office/drawing/2014/main" id="{0688D3DF-87CE-4B2E-8A2B-4038971A6BB8}"/>
                  </a:ext>
                </a:extLst>
              </p:cNvPr>
              <p:cNvSpPr txBox="1">
                <a:spLocks noRot="1" noChangeAspect="1" noMove="1" noResize="1" noEditPoints="1" noAdjustHandles="1" noChangeArrowheads="1" noChangeShapeType="1" noTextEdit="1"/>
              </p:cNvSpPr>
              <p:nvPr/>
            </p:nvSpPr>
            <p:spPr>
              <a:xfrm>
                <a:off x="906675" y="2481004"/>
                <a:ext cx="8090852" cy="2205155"/>
              </a:xfrm>
              <a:prstGeom prst="rect">
                <a:avLst/>
              </a:prstGeom>
              <a:blipFill>
                <a:blip r:embed="rId5"/>
                <a:stretch>
                  <a:fillRect l="-829" b="-55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42"/>
                                        </p:tgtEl>
                                        <p:attrNameLst>
                                          <p:attrName>style.visibility</p:attrName>
                                        </p:attrNameLst>
                                      </p:cBhvr>
                                      <p:to>
                                        <p:strVal val="visible"/>
                                      </p:to>
                                    </p:set>
                                    <p:anim calcmode="lin" valueType="num">
                                      <p:cBhvr additive="base">
                                        <p:cTn id="7" dur="1000"/>
                                        <p:tgtEl>
                                          <p:spTgt spid="13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 calcmode="lin" valueType="num">
                                      <p:cBhvr additive="base">
                                        <p:cTn id="12"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xEl>
                                              <p:pRg st="1" end="1"/>
                                            </p:txEl>
                                          </p:spTgt>
                                        </p:tgtEl>
                                        <p:attrNameLst>
                                          <p:attrName>style.visibility</p:attrName>
                                        </p:attrNameLst>
                                      </p:cBhvr>
                                      <p:to>
                                        <p:strVal val="visible"/>
                                      </p:to>
                                    </p:set>
                                    <p:anim calcmode="lin" valueType="num">
                                      <p:cBhvr additive="base">
                                        <p:cTn id="18" dur="500" fill="hold"/>
                                        <p:tgtEl>
                                          <p:spTgt spid="3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9">
                                            <p:txEl>
                                              <p:pRg st="2" end="2"/>
                                            </p:txEl>
                                          </p:spTgt>
                                        </p:tgtEl>
                                        <p:attrNameLst>
                                          <p:attrName>style.visibility</p:attrName>
                                        </p:attrNameLst>
                                      </p:cBhvr>
                                      <p:to>
                                        <p:strVal val="visible"/>
                                      </p:to>
                                    </p:set>
                                    <p:anim calcmode="lin" valueType="num">
                                      <p:cBhvr additive="base">
                                        <p:cTn id="24" dur="500" fill="hold"/>
                                        <p:tgtEl>
                                          <p:spTgt spid="3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4">
                                            <p:txEl>
                                              <p:pRg st="0" end="0"/>
                                            </p:txEl>
                                          </p:spTgt>
                                        </p:tgtEl>
                                        <p:attrNameLst>
                                          <p:attrName>style.visibility</p:attrName>
                                        </p:attrNameLst>
                                      </p:cBhvr>
                                      <p:to>
                                        <p:strVal val="visible"/>
                                      </p:to>
                                    </p:set>
                                    <p:anim calcmode="lin" valueType="num">
                                      <p:cBhvr additive="base">
                                        <p:cTn id="3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4">
                                            <p:txEl>
                                              <p:pRg st="1" end="1"/>
                                            </p:txEl>
                                          </p:spTgt>
                                        </p:tgtEl>
                                        <p:attrNameLst>
                                          <p:attrName>style.visibility</p:attrName>
                                        </p:attrNameLst>
                                      </p:cBhvr>
                                      <p:to>
                                        <p:strVal val="visible"/>
                                      </p:to>
                                    </p:set>
                                    <p:anim calcmode="lin" valueType="num">
                                      <p:cBhvr additive="base">
                                        <p:cTn id="41"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
                                            <p:txEl>
                                              <p:pRg st="2" end="2"/>
                                            </p:txEl>
                                          </p:spTgt>
                                        </p:tgtEl>
                                        <p:attrNameLst>
                                          <p:attrName>style.visibility</p:attrName>
                                        </p:attrNameLst>
                                      </p:cBhvr>
                                      <p:to>
                                        <p:strVal val="visible"/>
                                      </p:to>
                                    </p:set>
                                    <p:anim calcmode="lin" valueType="num">
                                      <p:cBhvr additive="base">
                                        <p:cTn id="47"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6">
                                            <p:txEl>
                                              <p:pRg st="0" end="0"/>
                                            </p:txEl>
                                          </p:spTgt>
                                        </p:tgtEl>
                                        <p:attrNameLst>
                                          <p:attrName>style.visibility</p:attrName>
                                        </p:attrNameLst>
                                      </p:cBhvr>
                                      <p:to>
                                        <p:strVal val="visible"/>
                                      </p:to>
                                    </p:set>
                                    <p:anim calcmode="lin" valueType="num">
                                      <p:cBhvr additive="base">
                                        <p:cTn id="58"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6">
                                            <p:txEl>
                                              <p:pRg st="1" end="1"/>
                                            </p:txEl>
                                          </p:spTgt>
                                        </p:tgtEl>
                                        <p:attrNameLst>
                                          <p:attrName>style.visibility</p:attrName>
                                        </p:attrNameLst>
                                      </p:cBhvr>
                                      <p:to>
                                        <p:strVal val="visible"/>
                                      </p:to>
                                    </p:set>
                                    <p:anim calcmode="lin" valueType="num">
                                      <p:cBhvr additive="base">
                                        <p:cTn id="64"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46">
                                            <p:txEl>
                                              <p:pRg st="2" end="2"/>
                                            </p:txEl>
                                          </p:spTgt>
                                        </p:tgtEl>
                                        <p:attrNameLst>
                                          <p:attrName>style.visibility</p:attrName>
                                        </p:attrNameLst>
                                      </p:cBhvr>
                                      <p:to>
                                        <p:strVal val="visible"/>
                                      </p:to>
                                    </p:set>
                                    <p:anim calcmode="lin" valueType="num">
                                      <p:cBhvr additive="base">
                                        <p:cTn id="70"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46">
                                            <p:txEl>
                                              <p:pRg st="3" end="3"/>
                                            </p:txEl>
                                          </p:spTgt>
                                        </p:tgtEl>
                                        <p:attrNameLst>
                                          <p:attrName>style.visibility</p:attrName>
                                        </p:attrNameLst>
                                      </p:cBhvr>
                                      <p:to>
                                        <p:strVal val="visible"/>
                                      </p:to>
                                    </p:set>
                                    <p:anim calcmode="lin" valueType="num">
                                      <p:cBhvr additive="base">
                                        <p:cTn id="76" dur="500" fill="hold"/>
                                        <p:tgtEl>
                                          <p:spTgt spid="46">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44"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grpSp>
        <p:nvGrpSpPr>
          <p:cNvPr id="2051" name="Google Shape;2051;p89"/>
          <p:cNvGrpSpPr/>
          <p:nvPr/>
        </p:nvGrpSpPr>
        <p:grpSpPr>
          <a:xfrm>
            <a:off x="2607675" y="533275"/>
            <a:ext cx="4436400" cy="1672200"/>
            <a:chOff x="2607675" y="533275"/>
            <a:chExt cx="4436400" cy="1672200"/>
          </a:xfrm>
        </p:grpSpPr>
        <p:sp>
          <p:nvSpPr>
            <p:cNvPr id="2052" name="Google Shape;2052;p89"/>
            <p:cNvSpPr/>
            <p:nvPr/>
          </p:nvSpPr>
          <p:spPr>
            <a:xfrm>
              <a:off x="2607675" y="533275"/>
              <a:ext cx="4436400" cy="16722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3" name="Google Shape;2053;p89"/>
            <p:cNvGrpSpPr/>
            <p:nvPr/>
          </p:nvGrpSpPr>
          <p:grpSpPr>
            <a:xfrm>
              <a:off x="2843027" y="851673"/>
              <a:ext cx="1118250" cy="768288"/>
              <a:chOff x="2098125" y="1339350"/>
              <a:chExt cx="443275" cy="304550"/>
            </a:xfrm>
          </p:grpSpPr>
          <p:sp>
            <p:nvSpPr>
              <p:cNvPr id="2054" name="Google Shape;2054;p89"/>
              <p:cNvSpPr/>
              <p:nvPr/>
            </p:nvSpPr>
            <p:spPr>
              <a:xfrm>
                <a:off x="2102700" y="1514800"/>
                <a:ext cx="429925" cy="127075"/>
              </a:xfrm>
              <a:custGeom>
                <a:avLst/>
                <a:gdLst/>
                <a:ahLst/>
                <a:cxnLst/>
                <a:rect l="l" t="t" r="r" b="b"/>
                <a:pathLst>
                  <a:path w="17197" h="5083" extrusionOk="0">
                    <a:moveTo>
                      <a:pt x="0" y="1"/>
                    </a:moveTo>
                    <a:lnTo>
                      <a:pt x="0" y="169"/>
                    </a:lnTo>
                    <a:lnTo>
                      <a:pt x="0" y="352"/>
                    </a:lnTo>
                    <a:lnTo>
                      <a:pt x="169" y="352"/>
                    </a:lnTo>
                    <a:cubicBezTo>
                      <a:pt x="351" y="520"/>
                      <a:pt x="520" y="520"/>
                      <a:pt x="871" y="703"/>
                    </a:cubicBezTo>
                    <a:cubicBezTo>
                      <a:pt x="1053" y="703"/>
                      <a:pt x="1404" y="703"/>
                      <a:pt x="1573" y="871"/>
                    </a:cubicBezTo>
                    <a:lnTo>
                      <a:pt x="2106" y="871"/>
                    </a:lnTo>
                    <a:cubicBezTo>
                      <a:pt x="2457" y="1054"/>
                      <a:pt x="2808" y="1054"/>
                      <a:pt x="3159" y="1222"/>
                    </a:cubicBezTo>
                    <a:lnTo>
                      <a:pt x="3678" y="1222"/>
                    </a:lnTo>
                    <a:cubicBezTo>
                      <a:pt x="3861" y="1405"/>
                      <a:pt x="4029" y="1405"/>
                      <a:pt x="4212" y="1405"/>
                    </a:cubicBezTo>
                    <a:cubicBezTo>
                      <a:pt x="4212" y="1405"/>
                      <a:pt x="4380" y="1405"/>
                      <a:pt x="4562" y="1573"/>
                    </a:cubicBezTo>
                    <a:cubicBezTo>
                      <a:pt x="4731" y="1573"/>
                      <a:pt x="4913" y="1573"/>
                      <a:pt x="5082" y="1756"/>
                    </a:cubicBezTo>
                    <a:cubicBezTo>
                      <a:pt x="5433" y="1756"/>
                      <a:pt x="5784" y="1924"/>
                      <a:pt x="6135" y="1924"/>
                    </a:cubicBezTo>
                    <a:cubicBezTo>
                      <a:pt x="6317" y="2107"/>
                      <a:pt x="6486" y="2107"/>
                      <a:pt x="6668" y="2107"/>
                    </a:cubicBezTo>
                    <a:cubicBezTo>
                      <a:pt x="7187" y="2275"/>
                      <a:pt x="7538" y="2458"/>
                      <a:pt x="8072" y="2458"/>
                    </a:cubicBezTo>
                    <a:cubicBezTo>
                      <a:pt x="8240" y="2626"/>
                      <a:pt x="8240" y="2626"/>
                      <a:pt x="8423" y="2626"/>
                    </a:cubicBezTo>
                    <a:cubicBezTo>
                      <a:pt x="8591" y="2626"/>
                      <a:pt x="8774" y="2626"/>
                      <a:pt x="8942" y="2808"/>
                    </a:cubicBezTo>
                    <a:lnTo>
                      <a:pt x="9293" y="2808"/>
                    </a:lnTo>
                    <a:cubicBezTo>
                      <a:pt x="9476" y="2808"/>
                      <a:pt x="9644" y="2977"/>
                      <a:pt x="9826" y="2977"/>
                    </a:cubicBezTo>
                    <a:lnTo>
                      <a:pt x="9995" y="2977"/>
                    </a:lnTo>
                    <a:cubicBezTo>
                      <a:pt x="10177" y="2977"/>
                      <a:pt x="10528" y="3159"/>
                      <a:pt x="10879" y="3328"/>
                    </a:cubicBezTo>
                    <a:cubicBezTo>
                      <a:pt x="11048" y="3328"/>
                      <a:pt x="11399" y="3328"/>
                      <a:pt x="11581" y="3510"/>
                    </a:cubicBezTo>
                    <a:lnTo>
                      <a:pt x="11750" y="3510"/>
                    </a:lnTo>
                    <a:cubicBezTo>
                      <a:pt x="12101" y="3679"/>
                      <a:pt x="12451" y="3679"/>
                      <a:pt x="12802" y="3861"/>
                    </a:cubicBezTo>
                    <a:cubicBezTo>
                      <a:pt x="13336" y="4030"/>
                      <a:pt x="13855" y="4212"/>
                      <a:pt x="14557" y="4381"/>
                    </a:cubicBezTo>
                    <a:cubicBezTo>
                      <a:pt x="14908" y="4381"/>
                      <a:pt x="15090" y="4563"/>
                      <a:pt x="15441" y="4563"/>
                    </a:cubicBezTo>
                    <a:cubicBezTo>
                      <a:pt x="15792" y="4732"/>
                      <a:pt x="15961" y="4732"/>
                      <a:pt x="16312" y="4914"/>
                    </a:cubicBezTo>
                    <a:lnTo>
                      <a:pt x="16663" y="4914"/>
                    </a:lnTo>
                    <a:lnTo>
                      <a:pt x="17014" y="5083"/>
                    </a:lnTo>
                    <a:lnTo>
                      <a:pt x="17196" y="4914"/>
                    </a:lnTo>
                    <a:lnTo>
                      <a:pt x="17196" y="4732"/>
                    </a:lnTo>
                    <a:cubicBezTo>
                      <a:pt x="17196" y="4732"/>
                      <a:pt x="17014" y="4732"/>
                      <a:pt x="17014" y="4563"/>
                    </a:cubicBezTo>
                    <a:cubicBezTo>
                      <a:pt x="17014" y="4563"/>
                      <a:pt x="17014" y="4381"/>
                      <a:pt x="16845" y="4381"/>
                    </a:cubicBezTo>
                    <a:lnTo>
                      <a:pt x="16663" y="4381"/>
                    </a:lnTo>
                    <a:cubicBezTo>
                      <a:pt x="16494" y="4212"/>
                      <a:pt x="16312" y="4212"/>
                      <a:pt x="16312" y="4212"/>
                    </a:cubicBezTo>
                    <a:cubicBezTo>
                      <a:pt x="16143" y="4212"/>
                      <a:pt x="16143" y="4212"/>
                      <a:pt x="15961" y="4030"/>
                    </a:cubicBezTo>
                    <a:lnTo>
                      <a:pt x="15610" y="4030"/>
                    </a:lnTo>
                    <a:cubicBezTo>
                      <a:pt x="15441" y="3861"/>
                      <a:pt x="15441" y="3861"/>
                      <a:pt x="15259" y="3861"/>
                    </a:cubicBezTo>
                    <a:lnTo>
                      <a:pt x="15259" y="3679"/>
                    </a:lnTo>
                    <a:cubicBezTo>
                      <a:pt x="15090" y="3679"/>
                      <a:pt x="14908" y="3510"/>
                      <a:pt x="14908" y="3510"/>
                    </a:cubicBezTo>
                    <a:lnTo>
                      <a:pt x="14740" y="3510"/>
                    </a:lnTo>
                    <a:lnTo>
                      <a:pt x="14557" y="3328"/>
                    </a:lnTo>
                    <a:lnTo>
                      <a:pt x="14389" y="3159"/>
                    </a:lnTo>
                    <a:cubicBezTo>
                      <a:pt x="14038" y="2977"/>
                      <a:pt x="13855" y="2808"/>
                      <a:pt x="13504" y="2626"/>
                    </a:cubicBezTo>
                    <a:cubicBezTo>
                      <a:pt x="13153" y="2458"/>
                      <a:pt x="12802" y="2458"/>
                      <a:pt x="12634" y="2275"/>
                    </a:cubicBezTo>
                    <a:cubicBezTo>
                      <a:pt x="12283" y="2107"/>
                      <a:pt x="11932" y="2107"/>
                      <a:pt x="11581" y="1924"/>
                    </a:cubicBezTo>
                    <a:cubicBezTo>
                      <a:pt x="11399" y="1924"/>
                      <a:pt x="11048" y="1756"/>
                      <a:pt x="10697" y="1756"/>
                    </a:cubicBezTo>
                    <a:lnTo>
                      <a:pt x="9476" y="1756"/>
                    </a:lnTo>
                    <a:cubicBezTo>
                      <a:pt x="9293" y="1756"/>
                      <a:pt x="9125" y="1756"/>
                      <a:pt x="8942" y="1924"/>
                    </a:cubicBezTo>
                    <a:lnTo>
                      <a:pt x="8423" y="1924"/>
                    </a:lnTo>
                    <a:cubicBezTo>
                      <a:pt x="8423" y="1756"/>
                      <a:pt x="8240" y="1756"/>
                      <a:pt x="8072" y="1573"/>
                    </a:cubicBezTo>
                    <a:cubicBezTo>
                      <a:pt x="7889" y="1405"/>
                      <a:pt x="7721" y="1222"/>
                      <a:pt x="7370" y="1054"/>
                    </a:cubicBezTo>
                    <a:cubicBezTo>
                      <a:pt x="7370" y="1054"/>
                      <a:pt x="7187" y="871"/>
                      <a:pt x="7019" y="871"/>
                    </a:cubicBezTo>
                    <a:cubicBezTo>
                      <a:pt x="6837" y="703"/>
                      <a:pt x="6668" y="703"/>
                      <a:pt x="6668" y="703"/>
                    </a:cubicBezTo>
                    <a:cubicBezTo>
                      <a:pt x="6317" y="520"/>
                      <a:pt x="5966" y="520"/>
                      <a:pt x="5615" y="352"/>
                    </a:cubicBezTo>
                    <a:cubicBezTo>
                      <a:pt x="5433" y="352"/>
                      <a:pt x="5082" y="352"/>
                      <a:pt x="4731" y="169"/>
                    </a:cubicBezTo>
                    <a:lnTo>
                      <a:pt x="1573" y="169"/>
                    </a:lnTo>
                    <a:cubicBezTo>
                      <a:pt x="1404" y="1"/>
                      <a:pt x="1222" y="1"/>
                      <a:pt x="871" y="1"/>
                    </a:cubicBezTo>
                    <a:close/>
                  </a:path>
                </a:pathLst>
              </a:custGeom>
              <a:solidFill>
                <a:srgbClr val="CFCEF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89"/>
              <p:cNvSpPr/>
              <p:nvPr/>
            </p:nvSpPr>
            <p:spPr>
              <a:xfrm>
                <a:off x="2106900" y="1339350"/>
                <a:ext cx="434500" cy="289550"/>
              </a:xfrm>
              <a:custGeom>
                <a:avLst/>
                <a:gdLst/>
                <a:ahLst/>
                <a:cxnLst/>
                <a:rect l="l" t="t" r="r" b="b"/>
                <a:pathLst>
                  <a:path w="17380" h="11582" extrusionOk="0">
                    <a:moveTo>
                      <a:pt x="5798" y="0"/>
                    </a:moveTo>
                    <a:cubicBezTo>
                      <a:pt x="5447" y="169"/>
                      <a:pt x="5096" y="169"/>
                      <a:pt x="4745" y="169"/>
                    </a:cubicBezTo>
                    <a:cubicBezTo>
                      <a:pt x="4394" y="351"/>
                      <a:pt x="4044" y="351"/>
                      <a:pt x="3861" y="351"/>
                    </a:cubicBezTo>
                    <a:lnTo>
                      <a:pt x="2808" y="351"/>
                    </a:lnTo>
                    <a:cubicBezTo>
                      <a:pt x="2289" y="1053"/>
                      <a:pt x="1938" y="1755"/>
                      <a:pt x="1587" y="2625"/>
                    </a:cubicBezTo>
                    <a:cubicBezTo>
                      <a:pt x="1587" y="2808"/>
                      <a:pt x="1405" y="2976"/>
                      <a:pt x="1236" y="3159"/>
                    </a:cubicBezTo>
                    <a:cubicBezTo>
                      <a:pt x="1236" y="3510"/>
                      <a:pt x="1054" y="3678"/>
                      <a:pt x="885" y="3861"/>
                    </a:cubicBezTo>
                    <a:cubicBezTo>
                      <a:pt x="885" y="4029"/>
                      <a:pt x="703" y="4212"/>
                      <a:pt x="703" y="4380"/>
                    </a:cubicBezTo>
                    <a:cubicBezTo>
                      <a:pt x="703" y="4380"/>
                      <a:pt x="703" y="4562"/>
                      <a:pt x="534" y="4562"/>
                    </a:cubicBezTo>
                    <a:cubicBezTo>
                      <a:pt x="534" y="4913"/>
                      <a:pt x="352" y="5082"/>
                      <a:pt x="183" y="5264"/>
                    </a:cubicBezTo>
                    <a:cubicBezTo>
                      <a:pt x="183" y="5433"/>
                      <a:pt x="183" y="5615"/>
                      <a:pt x="1" y="5615"/>
                    </a:cubicBezTo>
                    <a:lnTo>
                      <a:pt x="1" y="5784"/>
                    </a:lnTo>
                    <a:lnTo>
                      <a:pt x="1" y="5966"/>
                    </a:lnTo>
                    <a:lnTo>
                      <a:pt x="1" y="6135"/>
                    </a:lnTo>
                    <a:lnTo>
                      <a:pt x="1" y="6317"/>
                    </a:lnTo>
                    <a:lnTo>
                      <a:pt x="1" y="6486"/>
                    </a:lnTo>
                    <a:lnTo>
                      <a:pt x="1" y="6668"/>
                    </a:lnTo>
                    <a:lnTo>
                      <a:pt x="1" y="6837"/>
                    </a:lnTo>
                    <a:lnTo>
                      <a:pt x="1" y="7019"/>
                    </a:lnTo>
                    <a:cubicBezTo>
                      <a:pt x="183" y="7187"/>
                      <a:pt x="534" y="7370"/>
                      <a:pt x="1054" y="7370"/>
                    </a:cubicBezTo>
                    <a:lnTo>
                      <a:pt x="4914" y="7370"/>
                    </a:lnTo>
                    <a:cubicBezTo>
                      <a:pt x="5096" y="7370"/>
                      <a:pt x="5447" y="7370"/>
                      <a:pt x="5616" y="7538"/>
                    </a:cubicBezTo>
                    <a:cubicBezTo>
                      <a:pt x="6149" y="7538"/>
                      <a:pt x="6500" y="7721"/>
                      <a:pt x="6669" y="7889"/>
                    </a:cubicBezTo>
                    <a:cubicBezTo>
                      <a:pt x="6851" y="7889"/>
                      <a:pt x="7019" y="8072"/>
                      <a:pt x="7202" y="8072"/>
                    </a:cubicBezTo>
                    <a:cubicBezTo>
                      <a:pt x="7370" y="8240"/>
                      <a:pt x="7553" y="8423"/>
                      <a:pt x="7721" y="8423"/>
                    </a:cubicBezTo>
                    <a:cubicBezTo>
                      <a:pt x="7904" y="8591"/>
                      <a:pt x="7904" y="8774"/>
                      <a:pt x="7904" y="8774"/>
                    </a:cubicBezTo>
                    <a:cubicBezTo>
                      <a:pt x="8072" y="8774"/>
                      <a:pt x="8072" y="8942"/>
                      <a:pt x="8072" y="8942"/>
                    </a:cubicBezTo>
                    <a:lnTo>
                      <a:pt x="8072" y="9125"/>
                    </a:lnTo>
                    <a:lnTo>
                      <a:pt x="8255" y="9125"/>
                    </a:lnTo>
                    <a:lnTo>
                      <a:pt x="8255" y="9293"/>
                    </a:lnTo>
                    <a:lnTo>
                      <a:pt x="8423" y="9293"/>
                    </a:lnTo>
                    <a:lnTo>
                      <a:pt x="8423" y="9125"/>
                    </a:lnTo>
                    <a:lnTo>
                      <a:pt x="8606" y="9125"/>
                    </a:lnTo>
                    <a:cubicBezTo>
                      <a:pt x="8774" y="9125"/>
                      <a:pt x="8774" y="8942"/>
                      <a:pt x="8957" y="8942"/>
                    </a:cubicBezTo>
                    <a:lnTo>
                      <a:pt x="9308" y="8942"/>
                    </a:lnTo>
                    <a:cubicBezTo>
                      <a:pt x="9308" y="8942"/>
                      <a:pt x="9476" y="8774"/>
                      <a:pt x="9658" y="8774"/>
                    </a:cubicBezTo>
                    <a:cubicBezTo>
                      <a:pt x="9827" y="8774"/>
                      <a:pt x="10009" y="8942"/>
                      <a:pt x="10178" y="8942"/>
                    </a:cubicBezTo>
                    <a:lnTo>
                      <a:pt x="10880" y="8942"/>
                    </a:lnTo>
                    <a:cubicBezTo>
                      <a:pt x="11062" y="8942"/>
                      <a:pt x="11231" y="9125"/>
                      <a:pt x="11413" y="9125"/>
                    </a:cubicBezTo>
                    <a:cubicBezTo>
                      <a:pt x="11582" y="9125"/>
                      <a:pt x="11582" y="9293"/>
                      <a:pt x="11764" y="9293"/>
                    </a:cubicBezTo>
                    <a:cubicBezTo>
                      <a:pt x="12115" y="9476"/>
                      <a:pt x="12466" y="9476"/>
                      <a:pt x="12817" y="9644"/>
                    </a:cubicBezTo>
                    <a:cubicBezTo>
                      <a:pt x="12817" y="9826"/>
                      <a:pt x="12985" y="9826"/>
                      <a:pt x="13168" y="9826"/>
                    </a:cubicBezTo>
                    <a:cubicBezTo>
                      <a:pt x="13168" y="9995"/>
                      <a:pt x="13336" y="9995"/>
                      <a:pt x="13336" y="10177"/>
                    </a:cubicBezTo>
                    <a:lnTo>
                      <a:pt x="13519" y="10177"/>
                    </a:lnTo>
                    <a:cubicBezTo>
                      <a:pt x="13687" y="10346"/>
                      <a:pt x="13870" y="10346"/>
                      <a:pt x="14038" y="10528"/>
                    </a:cubicBezTo>
                    <a:cubicBezTo>
                      <a:pt x="14038" y="10528"/>
                      <a:pt x="14221" y="10697"/>
                      <a:pt x="14389" y="10697"/>
                    </a:cubicBezTo>
                    <a:cubicBezTo>
                      <a:pt x="14389" y="10697"/>
                      <a:pt x="14572" y="10879"/>
                      <a:pt x="14740" y="10879"/>
                    </a:cubicBezTo>
                    <a:cubicBezTo>
                      <a:pt x="14922" y="11048"/>
                      <a:pt x="15091" y="11048"/>
                      <a:pt x="15442" y="11230"/>
                    </a:cubicBezTo>
                    <a:cubicBezTo>
                      <a:pt x="15624" y="11230"/>
                      <a:pt x="15793" y="11399"/>
                      <a:pt x="16144" y="11399"/>
                    </a:cubicBezTo>
                    <a:lnTo>
                      <a:pt x="16495" y="11399"/>
                    </a:lnTo>
                    <a:cubicBezTo>
                      <a:pt x="16495" y="11399"/>
                      <a:pt x="16495" y="11581"/>
                      <a:pt x="16677" y="11581"/>
                    </a:cubicBezTo>
                    <a:lnTo>
                      <a:pt x="16846" y="11581"/>
                    </a:lnTo>
                    <a:lnTo>
                      <a:pt x="16846" y="11399"/>
                    </a:lnTo>
                    <a:cubicBezTo>
                      <a:pt x="16846" y="11399"/>
                      <a:pt x="17028" y="11230"/>
                      <a:pt x="17028" y="11048"/>
                    </a:cubicBezTo>
                    <a:lnTo>
                      <a:pt x="17028" y="10697"/>
                    </a:lnTo>
                    <a:lnTo>
                      <a:pt x="17028" y="10177"/>
                    </a:lnTo>
                    <a:lnTo>
                      <a:pt x="17028" y="9995"/>
                    </a:lnTo>
                    <a:cubicBezTo>
                      <a:pt x="17028" y="9826"/>
                      <a:pt x="16846" y="9476"/>
                      <a:pt x="16846" y="9293"/>
                    </a:cubicBezTo>
                    <a:lnTo>
                      <a:pt x="16846" y="8942"/>
                    </a:lnTo>
                    <a:cubicBezTo>
                      <a:pt x="17028" y="8774"/>
                      <a:pt x="17028" y="8591"/>
                      <a:pt x="17028" y="8591"/>
                    </a:cubicBezTo>
                    <a:cubicBezTo>
                      <a:pt x="17028" y="7370"/>
                      <a:pt x="17197" y="6135"/>
                      <a:pt x="17197" y="4731"/>
                    </a:cubicBezTo>
                    <a:lnTo>
                      <a:pt x="17197" y="4562"/>
                    </a:lnTo>
                    <a:cubicBezTo>
                      <a:pt x="17379" y="4380"/>
                      <a:pt x="17379" y="4029"/>
                      <a:pt x="17379" y="3861"/>
                    </a:cubicBezTo>
                    <a:lnTo>
                      <a:pt x="17379" y="3678"/>
                    </a:lnTo>
                    <a:lnTo>
                      <a:pt x="17028" y="3678"/>
                    </a:lnTo>
                    <a:cubicBezTo>
                      <a:pt x="16846" y="3678"/>
                      <a:pt x="16846" y="3678"/>
                      <a:pt x="16677" y="3510"/>
                    </a:cubicBezTo>
                    <a:lnTo>
                      <a:pt x="16495" y="3510"/>
                    </a:lnTo>
                    <a:lnTo>
                      <a:pt x="16495" y="3327"/>
                    </a:lnTo>
                    <a:lnTo>
                      <a:pt x="16326" y="3327"/>
                    </a:lnTo>
                    <a:cubicBezTo>
                      <a:pt x="16144" y="3159"/>
                      <a:pt x="15975" y="2976"/>
                      <a:pt x="15793" y="2976"/>
                    </a:cubicBezTo>
                    <a:cubicBezTo>
                      <a:pt x="15624" y="2808"/>
                      <a:pt x="15442" y="2625"/>
                      <a:pt x="15273" y="2625"/>
                    </a:cubicBezTo>
                    <a:lnTo>
                      <a:pt x="15273" y="2457"/>
                    </a:lnTo>
                    <a:lnTo>
                      <a:pt x="14922" y="2457"/>
                    </a:lnTo>
                    <a:cubicBezTo>
                      <a:pt x="14922" y="2274"/>
                      <a:pt x="14740" y="2274"/>
                      <a:pt x="14740" y="2274"/>
                    </a:cubicBezTo>
                    <a:cubicBezTo>
                      <a:pt x="14389" y="1923"/>
                      <a:pt x="14038" y="1755"/>
                      <a:pt x="13687" y="1755"/>
                    </a:cubicBezTo>
                    <a:cubicBezTo>
                      <a:pt x="13519" y="1572"/>
                      <a:pt x="13168" y="1572"/>
                      <a:pt x="12985" y="1404"/>
                    </a:cubicBezTo>
                    <a:lnTo>
                      <a:pt x="12466" y="1404"/>
                    </a:lnTo>
                    <a:cubicBezTo>
                      <a:pt x="12115" y="1404"/>
                      <a:pt x="11933" y="1222"/>
                      <a:pt x="11764" y="1222"/>
                    </a:cubicBezTo>
                    <a:cubicBezTo>
                      <a:pt x="11582" y="1222"/>
                      <a:pt x="11231" y="1404"/>
                      <a:pt x="11062" y="1404"/>
                    </a:cubicBezTo>
                    <a:lnTo>
                      <a:pt x="10880" y="1404"/>
                    </a:lnTo>
                    <a:cubicBezTo>
                      <a:pt x="10711" y="1404"/>
                      <a:pt x="10711" y="1404"/>
                      <a:pt x="10529" y="1572"/>
                    </a:cubicBezTo>
                    <a:lnTo>
                      <a:pt x="10360" y="1572"/>
                    </a:lnTo>
                    <a:lnTo>
                      <a:pt x="10009" y="1222"/>
                    </a:lnTo>
                    <a:cubicBezTo>
                      <a:pt x="9827" y="1053"/>
                      <a:pt x="9658" y="871"/>
                      <a:pt x="9308" y="702"/>
                    </a:cubicBezTo>
                    <a:lnTo>
                      <a:pt x="7721" y="169"/>
                    </a:lnTo>
                    <a:cubicBezTo>
                      <a:pt x="7370" y="0"/>
                      <a:pt x="6851" y="0"/>
                      <a:pt x="6500" y="0"/>
                    </a:cubicBezTo>
                    <a:close/>
                  </a:path>
                </a:pathLst>
              </a:custGeom>
              <a:solidFill>
                <a:srgbClr val="FBF1D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89"/>
              <p:cNvSpPr/>
              <p:nvPr/>
            </p:nvSpPr>
            <p:spPr>
              <a:xfrm>
                <a:off x="2098125" y="1339350"/>
                <a:ext cx="443275" cy="304550"/>
              </a:xfrm>
              <a:custGeom>
                <a:avLst/>
                <a:gdLst/>
                <a:ahLst/>
                <a:cxnLst/>
                <a:rect l="l" t="t" r="r" b="b"/>
                <a:pathLst>
                  <a:path w="17731" h="12182" extrusionOk="0">
                    <a:moveTo>
                      <a:pt x="5447" y="0"/>
                    </a:moveTo>
                    <a:cubicBezTo>
                      <a:pt x="5265" y="169"/>
                      <a:pt x="5265" y="169"/>
                      <a:pt x="5096" y="169"/>
                    </a:cubicBezTo>
                    <a:lnTo>
                      <a:pt x="5447" y="169"/>
                    </a:lnTo>
                    <a:cubicBezTo>
                      <a:pt x="5915" y="169"/>
                      <a:pt x="6383" y="94"/>
                      <a:pt x="6797" y="94"/>
                    </a:cubicBezTo>
                    <a:cubicBezTo>
                      <a:pt x="7004" y="94"/>
                      <a:pt x="7197" y="113"/>
                      <a:pt x="7370" y="169"/>
                    </a:cubicBezTo>
                    <a:lnTo>
                      <a:pt x="8072" y="169"/>
                    </a:lnTo>
                    <a:cubicBezTo>
                      <a:pt x="8255" y="169"/>
                      <a:pt x="8423" y="351"/>
                      <a:pt x="8606" y="351"/>
                    </a:cubicBezTo>
                    <a:lnTo>
                      <a:pt x="9659" y="871"/>
                    </a:lnTo>
                    <a:cubicBezTo>
                      <a:pt x="9827" y="871"/>
                      <a:pt x="9827" y="1053"/>
                      <a:pt x="10009" y="1053"/>
                    </a:cubicBezTo>
                    <a:cubicBezTo>
                      <a:pt x="9827" y="871"/>
                      <a:pt x="9659" y="702"/>
                      <a:pt x="9476" y="702"/>
                    </a:cubicBezTo>
                    <a:cubicBezTo>
                      <a:pt x="9125" y="351"/>
                      <a:pt x="8774" y="351"/>
                      <a:pt x="8423" y="169"/>
                    </a:cubicBezTo>
                    <a:cubicBezTo>
                      <a:pt x="8255" y="169"/>
                      <a:pt x="8072" y="0"/>
                      <a:pt x="7904" y="0"/>
                    </a:cubicBezTo>
                    <a:close/>
                    <a:moveTo>
                      <a:pt x="7020" y="1053"/>
                    </a:moveTo>
                    <a:cubicBezTo>
                      <a:pt x="7139" y="1053"/>
                      <a:pt x="7258" y="1053"/>
                      <a:pt x="7374" y="1055"/>
                    </a:cubicBezTo>
                    <a:lnTo>
                      <a:pt x="7374" y="1055"/>
                    </a:lnTo>
                    <a:cubicBezTo>
                      <a:pt x="7373" y="1054"/>
                      <a:pt x="7372" y="1054"/>
                      <a:pt x="7370" y="1053"/>
                    </a:cubicBezTo>
                    <a:close/>
                    <a:moveTo>
                      <a:pt x="3861" y="1053"/>
                    </a:moveTo>
                    <a:lnTo>
                      <a:pt x="3861" y="1222"/>
                    </a:lnTo>
                    <a:lnTo>
                      <a:pt x="4563" y="1222"/>
                    </a:lnTo>
                    <a:cubicBezTo>
                      <a:pt x="4745" y="1222"/>
                      <a:pt x="4745" y="1053"/>
                      <a:pt x="4745" y="1053"/>
                    </a:cubicBezTo>
                    <a:close/>
                    <a:moveTo>
                      <a:pt x="10009" y="1053"/>
                    </a:moveTo>
                    <a:cubicBezTo>
                      <a:pt x="10009" y="1222"/>
                      <a:pt x="10178" y="1222"/>
                      <a:pt x="10178" y="1222"/>
                    </a:cubicBezTo>
                    <a:cubicBezTo>
                      <a:pt x="10178" y="1053"/>
                      <a:pt x="10178" y="1053"/>
                      <a:pt x="10009" y="1053"/>
                    </a:cubicBezTo>
                    <a:close/>
                    <a:moveTo>
                      <a:pt x="10178" y="1222"/>
                    </a:moveTo>
                    <a:lnTo>
                      <a:pt x="10178" y="1404"/>
                    </a:lnTo>
                    <a:lnTo>
                      <a:pt x="10360" y="1404"/>
                    </a:lnTo>
                    <a:cubicBezTo>
                      <a:pt x="10360" y="1488"/>
                      <a:pt x="10360" y="1530"/>
                      <a:pt x="10381" y="1530"/>
                    </a:cubicBezTo>
                    <a:cubicBezTo>
                      <a:pt x="10403" y="1530"/>
                      <a:pt x="10445" y="1488"/>
                      <a:pt x="10529" y="1404"/>
                    </a:cubicBezTo>
                    <a:cubicBezTo>
                      <a:pt x="10360" y="1404"/>
                      <a:pt x="10360" y="1404"/>
                      <a:pt x="10360" y="1222"/>
                    </a:cubicBezTo>
                    <a:close/>
                    <a:moveTo>
                      <a:pt x="11413" y="1222"/>
                    </a:moveTo>
                    <a:cubicBezTo>
                      <a:pt x="11231" y="1222"/>
                      <a:pt x="11062" y="1404"/>
                      <a:pt x="10880" y="1404"/>
                    </a:cubicBezTo>
                    <a:lnTo>
                      <a:pt x="10880" y="1572"/>
                    </a:lnTo>
                    <a:cubicBezTo>
                      <a:pt x="11231" y="1404"/>
                      <a:pt x="11582" y="1404"/>
                      <a:pt x="11933" y="1222"/>
                    </a:cubicBezTo>
                    <a:close/>
                    <a:moveTo>
                      <a:pt x="7374" y="1055"/>
                    </a:moveTo>
                    <a:cubicBezTo>
                      <a:pt x="7725" y="1222"/>
                      <a:pt x="8256" y="1222"/>
                      <a:pt x="8606" y="1404"/>
                    </a:cubicBezTo>
                    <a:lnTo>
                      <a:pt x="9659" y="1923"/>
                    </a:lnTo>
                    <a:cubicBezTo>
                      <a:pt x="9659" y="1923"/>
                      <a:pt x="9827" y="1923"/>
                      <a:pt x="9827" y="2106"/>
                    </a:cubicBezTo>
                    <a:lnTo>
                      <a:pt x="10009" y="2106"/>
                    </a:lnTo>
                    <a:lnTo>
                      <a:pt x="10009" y="1923"/>
                    </a:lnTo>
                    <a:cubicBezTo>
                      <a:pt x="9659" y="1755"/>
                      <a:pt x="9476" y="1572"/>
                      <a:pt x="9308" y="1572"/>
                    </a:cubicBezTo>
                    <a:cubicBezTo>
                      <a:pt x="8957" y="1404"/>
                      <a:pt x="8774" y="1222"/>
                      <a:pt x="8423" y="1222"/>
                    </a:cubicBezTo>
                    <a:cubicBezTo>
                      <a:pt x="8151" y="1091"/>
                      <a:pt x="7777" y="1062"/>
                      <a:pt x="7374" y="1055"/>
                    </a:cubicBezTo>
                    <a:close/>
                    <a:moveTo>
                      <a:pt x="10529" y="1755"/>
                    </a:moveTo>
                    <a:cubicBezTo>
                      <a:pt x="10360" y="1755"/>
                      <a:pt x="10360" y="1923"/>
                      <a:pt x="10360" y="2106"/>
                    </a:cubicBezTo>
                    <a:cubicBezTo>
                      <a:pt x="10360" y="2106"/>
                      <a:pt x="10529" y="1923"/>
                      <a:pt x="10529" y="1755"/>
                    </a:cubicBezTo>
                    <a:close/>
                    <a:moveTo>
                      <a:pt x="3159" y="1923"/>
                    </a:moveTo>
                    <a:cubicBezTo>
                      <a:pt x="3342" y="2106"/>
                      <a:pt x="3510" y="2106"/>
                      <a:pt x="3693" y="2106"/>
                    </a:cubicBezTo>
                    <a:lnTo>
                      <a:pt x="4044" y="2106"/>
                    </a:lnTo>
                    <a:cubicBezTo>
                      <a:pt x="4395" y="2274"/>
                      <a:pt x="4563" y="2274"/>
                      <a:pt x="4914" y="2274"/>
                    </a:cubicBezTo>
                    <a:cubicBezTo>
                      <a:pt x="5265" y="2274"/>
                      <a:pt x="5447" y="2274"/>
                      <a:pt x="5798" y="2106"/>
                    </a:cubicBezTo>
                    <a:lnTo>
                      <a:pt x="4212" y="2106"/>
                    </a:lnTo>
                    <a:cubicBezTo>
                      <a:pt x="3861" y="2106"/>
                      <a:pt x="3510" y="2106"/>
                      <a:pt x="3342" y="1923"/>
                    </a:cubicBezTo>
                    <a:close/>
                    <a:moveTo>
                      <a:pt x="7202" y="2106"/>
                    </a:moveTo>
                    <a:cubicBezTo>
                      <a:pt x="7370" y="2274"/>
                      <a:pt x="7553" y="2274"/>
                      <a:pt x="7721" y="2274"/>
                    </a:cubicBezTo>
                    <a:cubicBezTo>
                      <a:pt x="7904" y="2274"/>
                      <a:pt x="8072" y="2274"/>
                      <a:pt x="8255" y="2457"/>
                    </a:cubicBezTo>
                    <a:lnTo>
                      <a:pt x="8606" y="2457"/>
                    </a:lnTo>
                    <a:cubicBezTo>
                      <a:pt x="8423" y="2274"/>
                      <a:pt x="8072" y="2274"/>
                      <a:pt x="7904" y="2106"/>
                    </a:cubicBezTo>
                    <a:close/>
                    <a:moveTo>
                      <a:pt x="8606" y="2457"/>
                    </a:moveTo>
                    <a:cubicBezTo>
                      <a:pt x="8606" y="2625"/>
                      <a:pt x="8774" y="2625"/>
                      <a:pt x="8957" y="2625"/>
                    </a:cubicBezTo>
                    <a:cubicBezTo>
                      <a:pt x="8957" y="2625"/>
                      <a:pt x="8774" y="2457"/>
                      <a:pt x="8606" y="2457"/>
                    </a:cubicBezTo>
                    <a:close/>
                    <a:moveTo>
                      <a:pt x="11231" y="2457"/>
                    </a:moveTo>
                    <a:lnTo>
                      <a:pt x="11231" y="2625"/>
                    </a:lnTo>
                    <a:cubicBezTo>
                      <a:pt x="11582" y="2457"/>
                      <a:pt x="11764" y="2457"/>
                      <a:pt x="11933" y="2457"/>
                    </a:cubicBezTo>
                    <a:close/>
                    <a:moveTo>
                      <a:pt x="11933" y="2457"/>
                    </a:moveTo>
                    <a:cubicBezTo>
                      <a:pt x="12284" y="2457"/>
                      <a:pt x="12466" y="2625"/>
                      <a:pt x="12817" y="2625"/>
                    </a:cubicBezTo>
                    <a:cubicBezTo>
                      <a:pt x="12634" y="2457"/>
                      <a:pt x="12284" y="2457"/>
                      <a:pt x="12115" y="2457"/>
                    </a:cubicBezTo>
                    <a:close/>
                    <a:moveTo>
                      <a:pt x="8957" y="2625"/>
                    </a:moveTo>
                    <a:cubicBezTo>
                      <a:pt x="9125" y="2808"/>
                      <a:pt x="9125" y="2976"/>
                      <a:pt x="9308" y="2976"/>
                    </a:cubicBezTo>
                    <a:cubicBezTo>
                      <a:pt x="9308" y="2808"/>
                      <a:pt x="9125" y="2808"/>
                      <a:pt x="8957" y="2625"/>
                    </a:cubicBezTo>
                    <a:close/>
                    <a:moveTo>
                      <a:pt x="2991" y="2976"/>
                    </a:moveTo>
                    <a:lnTo>
                      <a:pt x="2991" y="3159"/>
                    </a:lnTo>
                    <a:lnTo>
                      <a:pt x="3342" y="3159"/>
                    </a:lnTo>
                    <a:cubicBezTo>
                      <a:pt x="3342" y="2976"/>
                      <a:pt x="3159" y="2976"/>
                      <a:pt x="2991" y="2976"/>
                    </a:cubicBezTo>
                    <a:close/>
                    <a:moveTo>
                      <a:pt x="12817" y="2625"/>
                    </a:moveTo>
                    <a:lnTo>
                      <a:pt x="12817" y="2625"/>
                    </a:lnTo>
                    <a:cubicBezTo>
                      <a:pt x="13336" y="2808"/>
                      <a:pt x="13687" y="3159"/>
                      <a:pt x="14221" y="3327"/>
                    </a:cubicBezTo>
                    <a:cubicBezTo>
                      <a:pt x="13687" y="2976"/>
                      <a:pt x="13336" y="2808"/>
                      <a:pt x="12817" y="2625"/>
                    </a:cubicBezTo>
                    <a:close/>
                    <a:moveTo>
                      <a:pt x="11062" y="3327"/>
                    </a:moveTo>
                    <a:cubicBezTo>
                      <a:pt x="11231" y="3327"/>
                      <a:pt x="11413" y="3327"/>
                      <a:pt x="11582" y="3510"/>
                    </a:cubicBezTo>
                    <a:cubicBezTo>
                      <a:pt x="11933" y="3510"/>
                      <a:pt x="12115" y="3510"/>
                      <a:pt x="12284" y="3678"/>
                    </a:cubicBezTo>
                    <a:cubicBezTo>
                      <a:pt x="12466" y="3678"/>
                      <a:pt x="12817" y="3861"/>
                      <a:pt x="12985" y="3861"/>
                    </a:cubicBezTo>
                    <a:cubicBezTo>
                      <a:pt x="12817" y="3678"/>
                      <a:pt x="12466" y="3678"/>
                      <a:pt x="12284" y="3510"/>
                    </a:cubicBezTo>
                    <a:lnTo>
                      <a:pt x="11933" y="3510"/>
                    </a:lnTo>
                    <a:cubicBezTo>
                      <a:pt x="11933" y="3510"/>
                      <a:pt x="11764" y="3327"/>
                      <a:pt x="11582" y="3327"/>
                    </a:cubicBezTo>
                    <a:close/>
                    <a:moveTo>
                      <a:pt x="12466" y="1222"/>
                    </a:moveTo>
                    <a:cubicBezTo>
                      <a:pt x="12634" y="1222"/>
                      <a:pt x="12817" y="1404"/>
                      <a:pt x="12985" y="1404"/>
                    </a:cubicBezTo>
                    <a:cubicBezTo>
                      <a:pt x="13336" y="1404"/>
                      <a:pt x="13870" y="1572"/>
                      <a:pt x="14221" y="1755"/>
                    </a:cubicBezTo>
                    <a:cubicBezTo>
                      <a:pt x="14389" y="1923"/>
                      <a:pt x="14572" y="2106"/>
                      <a:pt x="14740" y="2106"/>
                    </a:cubicBezTo>
                    <a:cubicBezTo>
                      <a:pt x="14923" y="2274"/>
                      <a:pt x="15091" y="2274"/>
                      <a:pt x="15273" y="2457"/>
                    </a:cubicBezTo>
                    <a:cubicBezTo>
                      <a:pt x="15624" y="2625"/>
                      <a:pt x="15975" y="2976"/>
                      <a:pt x="16326" y="3159"/>
                    </a:cubicBezTo>
                    <a:cubicBezTo>
                      <a:pt x="16495" y="3327"/>
                      <a:pt x="16677" y="3327"/>
                      <a:pt x="17028" y="3510"/>
                    </a:cubicBezTo>
                    <a:cubicBezTo>
                      <a:pt x="17197" y="3678"/>
                      <a:pt x="17379" y="3678"/>
                      <a:pt x="17730" y="3861"/>
                    </a:cubicBezTo>
                    <a:lnTo>
                      <a:pt x="17730" y="3678"/>
                    </a:lnTo>
                    <a:cubicBezTo>
                      <a:pt x="17548" y="3678"/>
                      <a:pt x="17379" y="3510"/>
                      <a:pt x="17379" y="3510"/>
                    </a:cubicBezTo>
                    <a:cubicBezTo>
                      <a:pt x="16677" y="3159"/>
                      <a:pt x="15975" y="2625"/>
                      <a:pt x="15273" y="2274"/>
                    </a:cubicBezTo>
                    <a:cubicBezTo>
                      <a:pt x="15091" y="2106"/>
                      <a:pt x="14923" y="1923"/>
                      <a:pt x="14740" y="1923"/>
                    </a:cubicBezTo>
                    <a:cubicBezTo>
                      <a:pt x="14572" y="1755"/>
                      <a:pt x="14389" y="1755"/>
                      <a:pt x="14221" y="1572"/>
                    </a:cubicBezTo>
                    <a:cubicBezTo>
                      <a:pt x="13870" y="1404"/>
                      <a:pt x="13519" y="1404"/>
                      <a:pt x="12985" y="1222"/>
                    </a:cubicBezTo>
                    <a:close/>
                    <a:moveTo>
                      <a:pt x="5096" y="2976"/>
                    </a:moveTo>
                    <a:cubicBezTo>
                      <a:pt x="4914" y="2976"/>
                      <a:pt x="4563" y="2976"/>
                      <a:pt x="4395" y="3159"/>
                    </a:cubicBezTo>
                    <a:lnTo>
                      <a:pt x="4745" y="3159"/>
                    </a:lnTo>
                    <a:cubicBezTo>
                      <a:pt x="5092" y="3159"/>
                      <a:pt x="5444" y="3078"/>
                      <a:pt x="5795" y="3078"/>
                    </a:cubicBezTo>
                    <a:cubicBezTo>
                      <a:pt x="5970" y="3078"/>
                      <a:pt x="6145" y="3098"/>
                      <a:pt x="6318" y="3159"/>
                    </a:cubicBezTo>
                    <a:cubicBezTo>
                      <a:pt x="6669" y="3159"/>
                      <a:pt x="7202" y="3159"/>
                      <a:pt x="7553" y="3327"/>
                    </a:cubicBezTo>
                    <a:cubicBezTo>
                      <a:pt x="8072" y="3510"/>
                      <a:pt x="8423" y="3678"/>
                      <a:pt x="8774" y="3861"/>
                    </a:cubicBezTo>
                    <a:cubicBezTo>
                      <a:pt x="8774" y="4029"/>
                      <a:pt x="8957" y="4029"/>
                      <a:pt x="8957" y="4029"/>
                    </a:cubicBezTo>
                    <a:lnTo>
                      <a:pt x="9125" y="4029"/>
                    </a:lnTo>
                    <a:cubicBezTo>
                      <a:pt x="8774" y="3678"/>
                      <a:pt x="8423" y="3510"/>
                      <a:pt x="8072" y="3327"/>
                    </a:cubicBezTo>
                    <a:cubicBezTo>
                      <a:pt x="7904" y="3327"/>
                      <a:pt x="7553" y="3159"/>
                      <a:pt x="7202" y="3159"/>
                    </a:cubicBezTo>
                    <a:cubicBezTo>
                      <a:pt x="6851" y="2976"/>
                      <a:pt x="6500" y="2976"/>
                      <a:pt x="6149" y="2976"/>
                    </a:cubicBezTo>
                    <a:close/>
                    <a:moveTo>
                      <a:pt x="3159" y="4029"/>
                    </a:moveTo>
                    <a:cubicBezTo>
                      <a:pt x="3342" y="4212"/>
                      <a:pt x="3510" y="4212"/>
                      <a:pt x="3693" y="4212"/>
                    </a:cubicBezTo>
                    <a:lnTo>
                      <a:pt x="4563" y="4212"/>
                    </a:lnTo>
                    <a:cubicBezTo>
                      <a:pt x="4212" y="4212"/>
                      <a:pt x="3861" y="4212"/>
                      <a:pt x="3510" y="4029"/>
                    </a:cubicBezTo>
                    <a:close/>
                    <a:moveTo>
                      <a:pt x="12985" y="3861"/>
                    </a:moveTo>
                    <a:cubicBezTo>
                      <a:pt x="13336" y="4029"/>
                      <a:pt x="13519" y="4029"/>
                      <a:pt x="13870" y="4212"/>
                    </a:cubicBezTo>
                    <a:lnTo>
                      <a:pt x="13870" y="4029"/>
                    </a:lnTo>
                    <a:cubicBezTo>
                      <a:pt x="13519" y="4029"/>
                      <a:pt x="13336" y="3861"/>
                      <a:pt x="12985" y="3861"/>
                    </a:cubicBezTo>
                    <a:close/>
                    <a:moveTo>
                      <a:pt x="14221" y="3327"/>
                    </a:moveTo>
                    <a:cubicBezTo>
                      <a:pt x="14221" y="3510"/>
                      <a:pt x="14221" y="3510"/>
                      <a:pt x="14389" y="3510"/>
                    </a:cubicBezTo>
                    <a:cubicBezTo>
                      <a:pt x="14740" y="3861"/>
                      <a:pt x="15091" y="4029"/>
                      <a:pt x="15624" y="4380"/>
                    </a:cubicBezTo>
                    <a:cubicBezTo>
                      <a:pt x="15793" y="4562"/>
                      <a:pt x="15975" y="4562"/>
                      <a:pt x="16144" y="4731"/>
                    </a:cubicBezTo>
                    <a:lnTo>
                      <a:pt x="16495" y="4731"/>
                    </a:lnTo>
                    <a:cubicBezTo>
                      <a:pt x="16326" y="4562"/>
                      <a:pt x="16144" y="4562"/>
                      <a:pt x="16144" y="4562"/>
                    </a:cubicBezTo>
                    <a:cubicBezTo>
                      <a:pt x="15975" y="4380"/>
                      <a:pt x="15624" y="4212"/>
                      <a:pt x="15442" y="4029"/>
                    </a:cubicBezTo>
                    <a:cubicBezTo>
                      <a:pt x="15091" y="3861"/>
                      <a:pt x="14572" y="3510"/>
                      <a:pt x="14221" y="3327"/>
                    </a:cubicBezTo>
                    <a:close/>
                    <a:moveTo>
                      <a:pt x="10880" y="4380"/>
                    </a:moveTo>
                    <a:lnTo>
                      <a:pt x="10880" y="4562"/>
                    </a:lnTo>
                    <a:lnTo>
                      <a:pt x="11933" y="4562"/>
                    </a:lnTo>
                    <a:cubicBezTo>
                      <a:pt x="12115" y="4731"/>
                      <a:pt x="12284" y="4731"/>
                      <a:pt x="12634" y="4913"/>
                    </a:cubicBezTo>
                    <a:lnTo>
                      <a:pt x="12634" y="4731"/>
                    </a:lnTo>
                    <a:cubicBezTo>
                      <a:pt x="12284" y="4562"/>
                      <a:pt x="12115" y="4562"/>
                      <a:pt x="11764" y="4380"/>
                    </a:cubicBezTo>
                    <a:close/>
                    <a:moveTo>
                      <a:pt x="16495" y="4731"/>
                    </a:moveTo>
                    <a:cubicBezTo>
                      <a:pt x="16495" y="4913"/>
                      <a:pt x="16677" y="4913"/>
                      <a:pt x="16677" y="4913"/>
                    </a:cubicBezTo>
                    <a:lnTo>
                      <a:pt x="16846" y="4913"/>
                    </a:lnTo>
                    <a:lnTo>
                      <a:pt x="16846" y="4731"/>
                    </a:lnTo>
                    <a:close/>
                    <a:moveTo>
                      <a:pt x="12985" y="4913"/>
                    </a:moveTo>
                    <a:cubicBezTo>
                      <a:pt x="12985" y="4913"/>
                      <a:pt x="13168" y="4913"/>
                      <a:pt x="13168" y="5082"/>
                    </a:cubicBezTo>
                    <a:lnTo>
                      <a:pt x="13519" y="5082"/>
                    </a:lnTo>
                    <a:lnTo>
                      <a:pt x="13336" y="4913"/>
                    </a:lnTo>
                    <a:close/>
                    <a:moveTo>
                      <a:pt x="4914" y="4212"/>
                    </a:moveTo>
                    <a:cubicBezTo>
                      <a:pt x="5265" y="4212"/>
                      <a:pt x="5798" y="4380"/>
                      <a:pt x="6149" y="4380"/>
                    </a:cubicBezTo>
                    <a:cubicBezTo>
                      <a:pt x="6500" y="4380"/>
                      <a:pt x="6851" y="4562"/>
                      <a:pt x="7020" y="4562"/>
                    </a:cubicBezTo>
                    <a:lnTo>
                      <a:pt x="7202" y="4731"/>
                    </a:lnTo>
                    <a:cubicBezTo>
                      <a:pt x="7553" y="4731"/>
                      <a:pt x="7721" y="4913"/>
                      <a:pt x="7904" y="4913"/>
                    </a:cubicBezTo>
                    <a:cubicBezTo>
                      <a:pt x="8072" y="5082"/>
                      <a:pt x="8255" y="5082"/>
                      <a:pt x="8255" y="5082"/>
                    </a:cubicBezTo>
                    <a:cubicBezTo>
                      <a:pt x="8423" y="5264"/>
                      <a:pt x="8606" y="5264"/>
                      <a:pt x="8606" y="5433"/>
                    </a:cubicBezTo>
                    <a:lnTo>
                      <a:pt x="8774" y="5433"/>
                    </a:lnTo>
                    <a:lnTo>
                      <a:pt x="8774" y="5264"/>
                    </a:lnTo>
                    <a:cubicBezTo>
                      <a:pt x="8606" y="5082"/>
                      <a:pt x="8423" y="5082"/>
                      <a:pt x="8255" y="4913"/>
                    </a:cubicBezTo>
                    <a:cubicBezTo>
                      <a:pt x="8072" y="4913"/>
                      <a:pt x="7904" y="4913"/>
                      <a:pt x="7721" y="4731"/>
                    </a:cubicBezTo>
                    <a:cubicBezTo>
                      <a:pt x="7370" y="4562"/>
                      <a:pt x="7020" y="4562"/>
                      <a:pt x="6669" y="4380"/>
                    </a:cubicBezTo>
                    <a:cubicBezTo>
                      <a:pt x="6318" y="4380"/>
                      <a:pt x="5967" y="4212"/>
                      <a:pt x="5616" y="4212"/>
                    </a:cubicBezTo>
                    <a:close/>
                    <a:moveTo>
                      <a:pt x="3159" y="169"/>
                    </a:moveTo>
                    <a:cubicBezTo>
                      <a:pt x="2640" y="871"/>
                      <a:pt x="2289" y="1755"/>
                      <a:pt x="1938" y="2457"/>
                    </a:cubicBezTo>
                    <a:lnTo>
                      <a:pt x="885" y="4562"/>
                    </a:lnTo>
                    <a:cubicBezTo>
                      <a:pt x="885" y="4731"/>
                      <a:pt x="703" y="5082"/>
                      <a:pt x="534" y="5264"/>
                    </a:cubicBezTo>
                    <a:cubicBezTo>
                      <a:pt x="534" y="5433"/>
                      <a:pt x="352" y="5615"/>
                      <a:pt x="352" y="5966"/>
                    </a:cubicBezTo>
                    <a:cubicBezTo>
                      <a:pt x="534" y="5784"/>
                      <a:pt x="534" y="5615"/>
                      <a:pt x="703" y="5433"/>
                    </a:cubicBezTo>
                    <a:cubicBezTo>
                      <a:pt x="703" y="5264"/>
                      <a:pt x="885" y="5082"/>
                      <a:pt x="885" y="4913"/>
                    </a:cubicBezTo>
                    <a:cubicBezTo>
                      <a:pt x="1054" y="4562"/>
                      <a:pt x="1236" y="4029"/>
                      <a:pt x="1405" y="3678"/>
                    </a:cubicBezTo>
                    <a:lnTo>
                      <a:pt x="2457" y="1572"/>
                    </a:lnTo>
                    <a:cubicBezTo>
                      <a:pt x="2808" y="1053"/>
                      <a:pt x="2991" y="702"/>
                      <a:pt x="3159" y="351"/>
                    </a:cubicBezTo>
                    <a:lnTo>
                      <a:pt x="4395" y="351"/>
                    </a:lnTo>
                    <a:cubicBezTo>
                      <a:pt x="4563" y="351"/>
                      <a:pt x="4745" y="351"/>
                      <a:pt x="4914" y="169"/>
                    </a:cubicBezTo>
                    <a:close/>
                    <a:moveTo>
                      <a:pt x="14389" y="4380"/>
                    </a:moveTo>
                    <a:cubicBezTo>
                      <a:pt x="14389" y="4562"/>
                      <a:pt x="14572" y="4731"/>
                      <a:pt x="14740" y="4731"/>
                    </a:cubicBezTo>
                    <a:cubicBezTo>
                      <a:pt x="14923" y="4913"/>
                      <a:pt x="15091" y="5082"/>
                      <a:pt x="15273" y="5082"/>
                    </a:cubicBezTo>
                    <a:cubicBezTo>
                      <a:pt x="15624" y="5264"/>
                      <a:pt x="15975" y="5615"/>
                      <a:pt x="16326" y="5784"/>
                    </a:cubicBezTo>
                    <a:cubicBezTo>
                      <a:pt x="16495" y="5784"/>
                      <a:pt x="16495" y="5784"/>
                      <a:pt x="16677" y="5966"/>
                    </a:cubicBezTo>
                    <a:cubicBezTo>
                      <a:pt x="16846" y="5966"/>
                      <a:pt x="16846" y="5966"/>
                      <a:pt x="16846" y="5784"/>
                    </a:cubicBezTo>
                    <a:cubicBezTo>
                      <a:pt x="16677" y="5784"/>
                      <a:pt x="16495" y="5615"/>
                      <a:pt x="16326" y="5615"/>
                    </a:cubicBezTo>
                    <a:cubicBezTo>
                      <a:pt x="16144" y="5433"/>
                      <a:pt x="15975" y="5433"/>
                      <a:pt x="15793" y="5264"/>
                    </a:cubicBezTo>
                    <a:cubicBezTo>
                      <a:pt x="15442" y="5082"/>
                      <a:pt x="15273" y="4913"/>
                      <a:pt x="14923" y="4731"/>
                    </a:cubicBezTo>
                    <a:lnTo>
                      <a:pt x="14740" y="4562"/>
                    </a:lnTo>
                    <a:cubicBezTo>
                      <a:pt x="14572" y="4562"/>
                      <a:pt x="14389" y="4380"/>
                      <a:pt x="14389" y="4380"/>
                    </a:cubicBezTo>
                    <a:close/>
                    <a:moveTo>
                      <a:pt x="703" y="6135"/>
                    </a:moveTo>
                    <a:lnTo>
                      <a:pt x="703" y="6317"/>
                    </a:lnTo>
                    <a:lnTo>
                      <a:pt x="1236" y="6317"/>
                    </a:lnTo>
                    <a:cubicBezTo>
                      <a:pt x="1054" y="6317"/>
                      <a:pt x="885" y="6317"/>
                      <a:pt x="703" y="6135"/>
                    </a:cubicBezTo>
                    <a:close/>
                    <a:moveTo>
                      <a:pt x="2457" y="5082"/>
                    </a:moveTo>
                    <a:cubicBezTo>
                      <a:pt x="2640" y="5264"/>
                      <a:pt x="2808" y="5264"/>
                      <a:pt x="2991" y="5264"/>
                    </a:cubicBezTo>
                    <a:lnTo>
                      <a:pt x="5798" y="5264"/>
                    </a:lnTo>
                    <a:cubicBezTo>
                      <a:pt x="6149" y="5433"/>
                      <a:pt x="6500" y="5433"/>
                      <a:pt x="6669" y="5615"/>
                    </a:cubicBezTo>
                    <a:cubicBezTo>
                      <a:pt x="7020" y="5615"/>
                      <a:pt x="7202" y="5784"/>
                      <a:pt x="7553" y="5966"/>
                    </a:cubicBezTo>
                    <a:cubicBezTo>
                      <a:pt x="7721" y="6135"/>
                      <a:pt x="8072" y="6135"/>
                      <a:pt x="8255" y="6317"/>
                    </a:cubicBezTo>
                    <a:lnTo>
                      <a:pt x="8423" y="6317"/>
                    </a:lnTo>
                    <a:cubicBezTo>
                      <a:pt x="7904" y="5966"/>
                      <a:pt x="7202" y="5615"/>
                      <a:pt x="6500" y="5433"/>
                    </a:cubicBezTo>
                    <a:cubicBezTo>
                      <a:pt x="6318" y="5264"/>
                      <a:pt x="5967" y="5264"/>
                      <a:pt x="5616" y="5082"/>
                    </a:cubicBezTo>
                    <a:close/>
                    <a:moveTo>
                      <a:pt x="4745" y="5966"/>
                    </a:moveTo>
                    <a:cubicBezTo>
                      <a:pt x="4395" y="5966"/>
                      <a:pt x="4044" y="6135"/>
                      <a:pt x="3693" y="6135"/>
                    </a:cubicBezTo>
                    <a:cubicBezTo>
                      <a:pt x="2808" y="6135"/>
                      <a:pt x="2106" y="6317"/>
                      <a:pt x="1236" y="6317"/>
                    </a:cubicBezTo>
                    <a:lnTo>
                      <a:pt x="1405" y="6317"/>
                    </a:lnTo>
                    <a:cubicBezTo>
                      <a:pt x="1580" y="6401"/>
                      <a:pt x="1713" y="6443"/>
                      <a:pt x="1824" y="6443"/>
                    </a:cubicBezTo>
                    <a:cubicBezTo>
                      <a:pt x="1935" y="6443"/>
                      <a:pt x="2022" y="6401"/>
                      <a:pt x="2106" y="6317"/>
                    </a:cubicBezTo>
                    <a:lnTo>
                      <a:pt x="3510" y="6317"/>
                    </a:lnTo>
                    <a:cubicBezTo>
                      <a:pt x="4044" y="6135"/>
                      <a:pt x="4563" y="6135"/>
                      <a:pt x="5096" y="6135"/>
                    </a:cubicBezTo>
                    <a:cubicBezTo>
                      <a:pt x="4914" y="5966"/>
                      <a:pt x="4914" y="5966"/>
                      <a:pt x="4745" y="5966"/>
                    </a:cubicBezTo>
                    <a:close/>
                    <a:moveTo>
                      <a:pt x="3693" y="6486"/>
                    </a:moveTo>
                    <a:cubicBezTo>
                      <a:pt x="3342" y="6486"/>
                      <a:pt x="2808" y="6486"/>
                      <a:pt x="2457" y="6668"/>
                    </a:cubicBezTo>
                    <a:lnTo>
                      <a:pt x="3342" y="6668"/>
                    </a:lnTo>
                    <a:cubicBezTo>
                      <a:pt x="3693" y="6668"/>
                      <a:pt x="3861" y="6668"/>
                      <a:pt x="4044" y="6486"/>
                    </a:cubicBezTo>
                    <a:close/>
                    <a:moveTo>
                      <a:pt x="1054" y="6668"/>
                    </a:moveTo>
                    <a:lnTo>
                      <a:pt x="1054" y="6837"/>
                    </a:lnTo>
                    <a:cubicBezTo>
                      <a:pt x="1587" y="6837"/>
                      <a:pt x="1938" y="6837"/>
                      <a:pt x="2289" y="6668"/>
                    </a:cubicBezTo>
                    <a:close/>
                    <a:moveTo>
                      <a:pt x="10529" y="6486"/>
                    </a:moveTo>
                    <a:cubicBezTo>
                      <a:pt x="10529" y="6668"/>
                      <a:pt x="10360" y="6668"/>
                      <a:pt x="10178" y="6668"/>
                    </a:cubicBezTo>
                    <a:lnTo>
                      <a:pt x="11764" y="6668"/>
                    </a:lnTo>
                    <a:cubicBezTo>
                      <a:pt x="11933" y="6837"/>
                      <a:pt x="12115" y="6837"/>
                      <a:pt x="12466" y="6837"/>
                    </a:cubicBezTo>
                    <a:lnTo>
                      <a:pt x="12466" y="6668"/>
                    </a:lnTo>
                    <a:cubicBezTo>
                      <a:pt x="12115" y="6668"/>
                      <a:pt x="11764" y="6668"/>
                      <a:pt x="11582" y="6486"/>
                    </a:cubicBezTo>
                    <a:close/>
                    <a:moveTo>
                      <a:pt x="352" y="6135"/>
                    </a:moveTo>
                    <a:lnTo>
                      <a:pt x="352" y="6668"/>
                    </a:lnTo>
                    <a:cubicBezTo>
                      <a:pt x="183" y="6668"/>
                      <a:pt x="183" y="6837"/>
                      <a:pt x="183" y="6837"/>
                    </a:cubicBezTo>
                    <a:lnTo>
                      <a:pt x="183" y="7019"/>
                    </a:lnTo>
                    <a:lnTo>
                      <a:pt x="352" y="7019"/>
                    </a:lnTo>
                    <a:cubicBezTo>
                      <a:pt x="352" y="6837"/>
                      <a:pt x="534" y="6668"/>
                      <a:pt x="534" y="6486"/>
                    </a:cubicBezTo>
                    <a:cubicBezTo>
                      <a:pt x="534" y="6486"/>
                      <a:pt x="534" y="6317"/>
                      <a:pt x="352" y="6135"/>
                    </a:cubicBezTo>
                    <a:close/>
                    <a:moveTo>
                      <a:pt x="2991" y="6837"/>
                    </a:moveTo>
                    <a:cubicBezTo>
                      <a:pt x="2808" y="6837"/>
                      <a:pt x="2457" y="7019"/>
                      <a:pt x="2289" y="7019"/>
                    </a:cubicBezTo>
                    <a:lnTo>
                      <a:pt x="2457" y="7019"/>
                    </a:lnTo>
                    <a:cubicBezTo>
                      <a:pt x="3159" y="6837"/>
                      <a:pt x="3693" y="6837"/>
                      <a:pt x="4395" y="6837"/>
                    </a:cubicBezTo>
                    <a:close/>
                    <a:moveTo>
                      <a:pt x="13519" y="5082"/>
                    </a:moveTo>
                    <a:lnTo>
                      <a:pt x="13519" y="5082"/>
                    </a:lnTo>
                    <a:cubicBezTo>
                      <a:pt x="13687" y="5264"/>
                      <a:pt x="13687" y="5264"/>
                      <a:pt x="13870" y="5264"/>
                    </a:cubicBezTo>
                    <a:cubicBezTo>
                      <a:pt x="14038" y="5433"/>
                      <a:pt x="14389" y="5615"/>
                      <a:pt x="14572" y="5784"/>
                    </a:cubicBezTo>
                    <a:cubicBezTo>
                      <a:pt x="14923" y="5966"/>
                      <a:pt x="15091" y="6135"/>
                      <a:pt x="15442" y="6317"/>
                    </a:cubicBezTo>
                    <a:cubicBezTo>
                      <a:pt x="15624" y="6486"/>
                      <a:pt x="15975" y="6668"/>
                      <a:pt x="16326" y="6837"/>
                    </a:cubicBezTo>
                    <a:lnTo>
                      <a:pt x="16495" y="7019"/>
                    </a:lnTo>
                    <a:lnTo>
                      <a:pt x="16677" y="7019"/>
                    </a:lnTo>
                    <a:lnTo>
                      <a:pt x="16677" y="6837"/>
                    </a:lnTo>
                    <a:cubicBezTo>
                      <a:pt x="16144" y="6668"/>
                      <a:pt x="15793" y="6486"/>
                      <a:pt x="15442" y="6135"/>
                    </a:cubicBezTo>
                    <a:cubicBezTo>
                      <a:pt x="15273" y="5966"/>
                      <a:pt x="15091" y="5966"/>
                      <a:pt x="14923" y="5784"/>
                    </a:cubicBezTo>
                    <a:cubicBezTo>
                      <a:pt x="14740" y="5784"/>
                      <a:pt x="14572" y="5615"/>
                      <a:pt x="14572" y="5615"/>
                    </a:cubicBezTo>
                    <a:lnTo>
                      <a:pt x="13519" y="5082"/>
                    </a:lnTo>
                    <a:close/>
                    <a:moveTo>
                      <a:pt x="1" y="7019"/>
                    </a:moveTo>
                    <a:lnTo>
                      <a:pt x="1" y="7370"/>
                    </a:lnTo>
                    <a:cubicBezTo>
                      <a:pt x="1" y="7370"/>
                      <a:pt x="183" y="7370"/>
                      <a:pt x="183" y="7538"/>
                    </a:cubicBezTo>
                    <a:lnTo>
                      <a:pt x="703" y="7538"/>
                    </a:lnTo>
                    <a:lnTo>
                      <a:pt x="534" y="7370"/>
                    </a:lnTo>
                    <a:lnTo>
                      <a:pt x="183" y="7370"/>
                    </a:lnTo>
                    <a:lnTo>
                      <a:pt x="183" y="7187"/>
                    </a:lnTo>
                    <a:lnTo>
                      <a:pt x="183" y="7019"/>
                    </a:lnTo>
                    <a:close/>
                    <a:moveTo>
                      <a:pt x="5096" y="6135"/>
                    </a:moveTo>
                    <a:cubicBezTo>
                      <a:pt x="5096" y="6135"/>
                      <a:pt x="5265" y="6317"/>
                      <a:pt x="5447" y="6317"/>
                    </a:cubicBezTo>
                    <a:lnTo>
                      <a:pt x="5798" y="6317"/>
                    </a:lnTo>
                    <a:cubicBezTo>
                      <a:pt x="5967" y="6317"/>
                      <a:pt x="6149" y="6486"/>
                      <a:pt x="6500" y="6486"/>
                    </a:cubicBezTo>
                    <a:cubicBezTo>
                      <a:pt x="6669" y="6668"/>
                      <a:pt x="7020" y="6668"/>
                      <a:pt x="7202" y="6837"/>
                    </a:cubicBezTo>
                    <a:cubicBezTo>
                      <a:pt x="7370" y="7019"/>
                      <a:pt x="7721" y="7187"/>
                      <a:pt x="7904" y="7187"/>
                    </a:cubicBezTo>
                    <a:lnTo>
                      <a:pt x="8255" y="7538"/>
                    </a:lnTo>
                    <a:cubicBezTo>
                      <a:pt x="8423" y="7538"/>
                      <a:pt x="8423" y="7721"/>
                      <a:pt x="8606" y="7721"/>
                    </a:cubicBezTo>
                    <a:cubicBezTo>
                      <a:pt x="8606" y="7538"/>
                      <a:pt x="8423" y="7370"/>
                      <a:pt x="8255" y="7187"/>
                    </a:cubicBezTo>
                    <a:cubicBezTo>
                      <a:pt x="8072" y="7187"/>
                      <a:pt x="7904" y="7019"/>
                      <a:pt x="7721" y="6837"/>
                    </a:cubicBezTo>
                    <a:cubicBezTo>
                      <a:pt x="7202" y="6668"/>
                      <a:pt x="6851" y="6486"/>
                      <a:pt x="6500" y="6317"/>
                    </a:cubicBezTo>
                    <a:cubicBezTo>
                      <a:pt x="6149" y="6317"/>
                      <a:pt x="5967" y="6135"/>
                      <a:pt x="5798" y="6135"/>
                    </a:cubicBezTo>
                    <a:close/>
                    <a:moveTo>
                      <a:pt x="10360" y="2106"/>
                    </a:moveTo>
                    <a:lnTo>
                      <a:pt x="10360" y="2106"/>
                    </a:lnTo>
                    <a:cubicBezTo>
                      <a:pt x="10178" y="2274"/>
                      <a:pt x="10178" y="2457"/>
                      <a:pt x="10178" y="2625"/>
                    </a:cubicBezTo>
                    <a:cubicBezTo>
                      <a:pt x="10178" y="2808"/>
                      <a:pt x="10009" y="2808"/>
                      <a:pt x="10009" y="2976"/>
                    </a:cubicBezTo>
                    <a:lnTo>
                      <a:pt x="10009" y="3327"/>
                    </a:lnTo>
                    <a:lnTo>
                      <a:pt x="10009" y="3510"/>
                    </a:lnTo>
                    <a:cubicBezTo>
                      <a:pt x="9827" y="3678"/>
                      <a:pt x="9827" y="3861"/>
                      <a:pt x="9827" y="4029"/>
                    </a:cubicBezTo>
                    <a:lnTo>
                      <a:pt x="9827" y="4562"/>
                    </a:lnTo>
                    <a:cubicBezTo>
                      <a:pt x="9659" y="4913"/>
                      <a:pt x="9659" y="5264"/>
                      <a:pt x="9476" y="5615"/>
                    </a:cubicBezTo>
                    <a:cubicBezTo>
                      <a:pt x="9476" y="5966"/>
                      <a:pt x="9308" y="6317"/>
                      <a:pt x="9125" y="6668"/>
                    </a:cubicBezTo>
                    <a:cubicBezTo>
                      <a:pt x="9125" y="6837"/>
                      <a:pt x="9125" y="7019"/>
                      <a:pt x="8957" y="7187"/>
                    </a:cubicBezTo>
                    <a:lnTo>
                      <a:pt x="8957" y="7889"/>
                    </a:lnTo>
                    <a:cubicBezTo>
                      <a:pt x="9125" y="7721"/>
                      <a:pt x="9125" y="7538"/>
                      <a:pt x="9125" y="7370"/>
                    </a:cubicBezTo>
                    <a:cubicBezTo>
                      <a:pt x="9308" y="7187"/>
                      <a:pt x="9308" y="7019"/>
                      <a:pt x="9308" y="6837"/>
                    </a:cubicBezTo>
                    <a:cubicBezTo>
                      <a:pt x="9476" y="6486"/>
                      <a:pt x="9659" y="6135"/>
                      <a:pt x="9659" y="5784"/>
                    </a:cubicBezTo>
                    <a:cubicBezTo>
                      <a:pt x="9827" y="5264"/>
                      <a:pt x="9827" y="4913"/>
                      <a:pt x="10009" y="4562"/>
                    </a:cubicBezTo>
                    <a:lnTo>
                      <a:pt x="10009" y="3678"/>
                    </a:lnTo>
                    <a:cubicBezTo>
                      <a:pt x="10178" y="3327"/>
                      <a:pt x="10178" y="3159"/>
                      <a:pt x="10178" y="2976"/>
                    </a:cubicBezTo>
                    <a:cubicBezTo>
                      <a:pt x="10178" y="2625"/>
                      <a:pt x="10360" y="2457"/>
                      <a:pt x="10360" y="2106"/>
                    </a:cubicBezTo>
                    <a:close/>
                    <a:moveTo>
                      <a:pt x="11231" y="5433"/>
                    </a:moveTo>
                    <a:cubicBezTo>
                      <a:pt x="11582" y="5433"/>
                      <a:pt x="11933" y="5615"/>
                      <a:pt x="12284" y="5615"/>
                    </a:cubicBezTo>
                    <a:cubicBezTo>
                      <a:pt x="12817" y="5784"/>
                      <a:pt x="13336" y="6135"/>
                      <a:pt x="13870" y="6486"/>
                    </a:cubicBezTo>
                    <a:cubicBezTo>
                      <a:pt x="14038" y="6486"/>
                      <a:pt x="14221" y="6668"/>
                      <a:pt x="14572" y="6837"/>
                    </a:cubicBezTo>
                    <a:cubicBezTo>
                      <a:pt x="14740" y="7019"/>
                      <a:pt x="15091" y="7187"/>
                      <a:pt x="15273" y="7370"/>
                    </a:cubicBezTo>
                    <a:cubicBezTo>
                      <a:pt x="15442" y="7370"/>
                      <a:pt x="15624" y="7538"/>
                      <a:pt x="15793" y="7538"/>
                    </a:cubicBezTo>
                    <a:cubicBezTo>
                      <a:pt x="15975" y="7721"/>
                      <a:pt x="16326" y="7721"/>
                      <a:pt x="16495" y="7889"/>
                    </a:cubicBezTo>
                    <a:lnTo>
                      <a:pt x="16495" y="7721"/>
                    </a:lnTo>
                    <a:cubicBezTo>
                      <a:pt x="16144" y="7538"/>
                      <a:pt x="15975" y="7538"/>
                      <a:pt x="15624" y="7370"/>
                    </a:cubicBezTo>
                    <a:cubicBezTo>
                      <a:pt x="15442" y="7187"/>
                      <a:pt x="15273" y="7187"/>
                      <a:pt x="14923" y="7019"/>
                    </a:cubicBezTo>
                    <a:cubicBezTo>
                      <a:pt x="14389" y="6668"/>
                      <a:pt x="14038" y="6317"/>
                      <a:pt x="13519" y="6135"/>
                    </a:cubicBezTo>
                    <a:cubicBezTo>
                      <a:pt x="12985" y="5784"/>
                      <a:pt x="12466" y="5615"/>
                      <a:pt x="11933" y="5433"/>
                    </a:cubicBezTo>
                    <a:close/>
                    <a:moveTo>
                      <a:pt x="5096" y="6486"/>
                    </a:moveTo>
                    <a:lnTo>
                      <a:pt x="5096" y="6668"/>
                    </a:lnTo>
                    <a:lnTo>
                      <a:pt x="5447" y="6668"/>
                    </a:lnTo>
                    <a:cubicBezTo>
                      <a:pt x="5616" y="6668"/>
                      <a:pt x="5967" y="6668"/>
                      <a:pt x="6149" y="6837"/>
                    </a:cubicBezTo>
                    <a:cubicBezTo>
                      <a:pt x="6500" y="6837"/>
                      <a:pt x="6669" y="7019"/>
                      <a:pt x="7020" y="7187"/>
                    </a:cubicBezTo>
                    <a:cubicBezTo>
                      <a:pt x="7202" y="7187"/>
                      <a:pt x="7553" y="7370"/>
                      <a:pt x="7721" y="7538"/>
                    </a:cubicBezTo>
                    <a:cubicBezTo>
                      <a:pt x="7904" y="7538"/>
                      <a:pt x="7904" y="7721"/>
                      <a:pt x="8072" y="7721"/>
                    </a:cubicBezTo>
                    <a:lnTo>
                      <a:pt x="8072" y="7889"/>
                    </a:lnTo>
                    <a:lnTo>
                      <a:pt x="8255" y="7889"/>
                    </a:lnTo>
                    <a:cubicBezTo>
                      <a:pt x="8255" y="7981"/>
                      <a:pt x="8297" y="8026"/>
                      <a:pt x="8339" y="8026"/>
                    </a:cubicBezTo>
                    <a:cubicBezTo>
                      <a:pt x="8381" y="8026"/>
                      <a:pt x="8423" y="7981"/>
                      <a:pt x="8423" y="7889"/>
                    </a:cubicBezTo>
                    <a:lnTo>
                      <a:pt x="8255" y="7721"/>
                    </a:lnTo>
                    <a:cubicBezTo>
                      <a:pt x="8072" y="7721"/>
                      <a:pt x="8072" y="7538"/>
                      <a:pt x="8072" y="7538"/>
                    </a:cubicBezTo>
                    <a:cubicBezTo>
                      <a:pt x="7904" y="7370"/>
                      <a:pt x="7721" y="7370"/>
                      <a:pt x="7553" y="7187"/>
                    </a:cubicBezTo>
                    <a:lnTo>
                      <a:pt x="6500" y="6668"/>
                    </a:lnTo>
                    <a:cubicBezTo>
                      <a:pt x="6149" y="6486"/>
                      <a:pt x="5616" y="6486"/>
                      <a:pt x="5265" y="6486"/>
                    </a:cubicBezTo>
                    <a:close/>
                    <a:moveTo>
                      <a:pt x="10009" y="7538"/>
                    </a:moveTo>
                    <a:cubicBezTo>
                      <a:pt x="9827" y="7538"/>
                      <a:pt x="9476" y="7721"/>
                      <a:pt x="9125" y="7889"/>
                    </a:cubicBezTo>
                    <a:lnTo>
                      <a:pt x="9125" y="8072"/>
                    </a:lnTo>
                    <a:lnTo>
                      <a:pt x="9308" y="8072"/>
                    </a:lnTo>
                    <a:cubicBezTo>
                      <a:pt x="9308" y="8072"/>
                      <a:pt x="9308" y="7889"/>
                      <a:pt x="9476" y="7889"/>
                    </a:cubicBezTo>
                    <a:cubicBezTo>
                      <a:pt x="9659" y="7721"/>
                      <a:pt x="10009" y="7721"/>
                      <a:pt x="10178" y="7721"/>
                    </a:cubicBezTo>
                    <a:cubicBezTo>
                      <a:pt x="10529" y="7538"/>
                      <a:pt x="10711" y="7538"/>
                      <a:pt x="11062" y="7538"/>
                    </a:cubicBezTo>
                    <a:close/>
                    <a:moveTo>
                      <a:pt x="4563" y="6837"/>
                    </a:moveTo>
                    <a:cubicBezTo>
                      <a:pt x="4914" y="7019"/>
                      <a:pt x="5265" y="7019"/>
                      <a:pt x="5447" y="7019"/>
                    </a:cubicBezTo>
                    <a:cubicBezTo>
                      <a:pt x="5798" y="7019"/>
                      <a:pt x="6149" y="7187"/>
                      <a:pt x="6318" y="7187"/>
                    </a:cubicBezTo>
                    <a:cubicBezTo>
                      <a:pt x="6851" y="7370"/>
                      <a:pt x="7370" y="7721"/>
                      <a:pt x="7721" y="7889"/>
                    </a:cubicBezTo>
                    <a:lnTo>
                      <a:pt x="7904" y="8072"/>
                    </a:lnTo>
                    <a:cubicBezTo>
                      <a:pt x="8072" y="8072"/>
                      <a:pt x="8072" y="8240"/>
                      <a:pt x="8072" y="8240"/>
                    </a:cubicBezTo>
                    <a:lnTo>
                      <a:pt x="8255" y="8240"/>
                    </a:lnTo>
                    <a:cubicBezTo>
                      <a:pt x="8255" y="8240"/>
                      <a:pt x="8255" y="8072"/>
                      <a:pt x="8072" y="8072"/>
                    </a:cubicBezTo>
                    <a:cubicBezTo>
                      <a:pt x="8072" y="8072"/>
                      <a:pt x="8072" y="7889"/>
                      <a:pt x="7904" y="7889"/>
                    </a:cubicBezTo>
                    <a:cubicBezTo>
                      <a:pt x="7721" y="7889"/>
                      <a:pt x="7721" y="7721"/>
                      <a:pt x="7553" y="7721"/>
                    </a:cubicBezTo>
                    <a:cubicBezTo>
                      <a:pt x="7202" y="7538"/>
                      <a:pt x="7020" y="7370"/>
                      <a:pt x="6669" y="7187"/>
                    </a:cubicBezTo>
                    <a:cubicBezTo>
                      <a:pt x="6500" y="7187"/>
                      <a:pt x="6149" y="7019"/>
                      <a:pt x="5798" y="7019"/>
                    </a:cubicBezTo>
                    <a:cubicBezTo>
                      <a:pt x="5447" y="6837"/>
                      <a:pt x="5265" y="6837"/>
                      <a:pt x="4914" y="6837"/>
                    </a:cubicBezTo>
                    <a:close/>
                    <a:moveTo>
                      <a:pt x="12817" y="6837"/>
                    </a:moveTo>
                    <a:cubicBezTo>
                      <a:pt x="12817" y="7019"/>
                      <a:pt x="12817" y="7019"/>
                      <a:pt x="12985" y="7019"/>
                    </a:cubicBezTo>
                    <a:cubicBezTo>
                      <a:pt x="12985" y="7019"/>
                      <a:pt x="13168" y="7019"/>
                      <a:pt x="13336" y="7187"/>
                    </a:cubicBezTo>
                    <a:cubicBezTo>
                      <a:pt x="13336" y="7187"/>
                      <a:pt x="13519" y="7187"/>
                      <a:pt x="13687" y="7370"/>
                    </a:cubicBezTo>
                    <a:cubicBezTo>
                      <a:pt x="13870" y="7370"/>
                      <a:pt x="14038" y="7538"/>
                      <a:pt x="14221" y="7721"/>
                    </a:cubicBezTo>
                    <a:lnTo>
                      <a:pt x="14389" y="7721"/>
                    </a:lnTo>
                    <a:cubicBezTo>
                      <a:pt x="14572" y="7889"/>
                      <a:pt x="14740" y="7889"/>
                      <a:pt x="14740" y="8072"/>
                    </a:cubicBezTo>
                    <a:cubicBezTo>
                      <a:pt x="14923" y="8072"/>
                      <a:pt x="15091" y="8240"/>
                      <a:pt x="15273" y="8240"/>
                    </a:cubicBezTo>
                    <a:cubicBezTo>
                      <a:pt x="15091" y="8072"/>
                      <a:pt x="14740" y="7889"/>
                      <a:pt x="14572" y="7721"/>
                    </a:cubicBezTo>
                    <a:cubicBezTo>
                      <a:pt x="14389" y="7538"/>
                      <a:pt x="14221" y="7538"/>
                      <a:pt x="14221" y="7538"/>
                    </a:cubicBezTo>
                    <a:cubicBezTo>
                      <a:pt x="14038" y="7370"/>
                      <a:pt x="13870" y="7370"/>
                      <a:pt x="13687" y="7187"/>
                    </a:cubicBezTo>
                    <a:cubicBezTo>
                      <a:pt x="13519" y="7019"/>
                      <a:pt x="13168" y="7019"/>
                      <a:pt x="12817" y="6837"/>
                    </a:cubicBezTo>
                    <a:close/>
                    <a:moveTo>
                      <a:pt x="9827" y="8072"/>
                    </a:moveTo>
                    <a:cubicBezTo>
                      <a:pt x="9659" y="8240"/>
                      <a:pt x="9476" y="8240"/>
                      <a:pt x="9476" y="8240"/>
                    </a:cubicBezTo>
                    <a:cubicBezTo>
                      <a:pt x="9308" y="8240"/>
                      <a:pt x="9308" y="8423"/>
                      <a:pt x="9125" y="8423"/>
                    </a:cubicBezTo>
                    <a:lnTo>
                      <a:pt x="9476" y="8423"/>
                    </a:lnTo>
                    <a:cubicBezTo>
                      <a:pt x="9659" y="8240"/>
                      <a:pt x="9827" y="8240"/>
                      <a:pt x="10009" y="8240"/>
                    </a:cubicBezTo>
                    <a:cubicBezTo>
                      <a:pt x="10185" y="8156"/>
                      <a:pt x="10360" y="8114"/>
                      <a:pt x="10536" y="8114"/>
                    </a:cubicBezTo>
                    <a:cubicBezTo>
                      <a:pt x="10711" y="8114"/>
                      <a:pt x="10887" y="8156"/>
                      <a:pt x="11062" y="8240"/>
                    </a:cubicBezTo>
                    <a:lnTo>
                      <a:pt x="11231" y="8240"/>
                    </a:lnTo>
                    <a:lnTo>
                      <a:pt x="11231" y="8072"/>
                    </a:lnTo>
                    <a:close/>
                    <a:moveTo>
                      <a:pt x="8774" y="8072"/>
                    </a:moveTo>
                    <a:lnTo>
                      <a:pt x="8774" y="8240"/>
                    </a:lnTo>
                    <a:lnTo>
                      <a:pt x="8774" y="8591"/>
                    </a:lnTo>
                    <a:cubicBezTo>
                      <a:pt x="8957" y="8423"/>
                      <a:pt x="8957" y="8423"/>
                      <a:pt x="8957" y="8240"/>
                    </a:cubicBezTo>
                    <a:lnTo>
                      <a:pt x="8957" y="8072"/>
                    </a:lnTo>
                    <a:close/>
                    <a:moveTo>
                      <a:pt x="9827" y="8423"/>
                    </a:moveTo>
                    <a:lnTo>
                      <a:pt x="9827" y="8591"/>
                    </a:lnTo>
                    <a:lnTo>
                      <a:pt x="10009" y="8591"/>
                    </a:lnTo>
                    <a:cubicBezTo>
                      <a:pt x="10360" y="8423"/>
                      <a:pt x="10711" y="8423"/>
                      <a:pt x="10880" y="8423"/>
                    </a:cubicBezTo>
                    <a:close/>
                    <a:moveTo>
                      <a:pt x="15273" y="8240"/>
                    </a:moveTo>
                    <a:cubicBezTo>
                      <a:pt x="15273" y="8423"/>
                      <a:pt x="15442" y="8423"/>
                      <a:pt x="15624" y="8423"/>
                    </a:cubicBezTo>
                    <a:cubicBezTo>
                      <a:pt x="15793" y="8591"/>
                      <a:pt x="15793" y="8591"/>
                      <a:pt x="15975" y="8591"/>
                    </a:cubicBezTo>
                    <a:cubicBezTo>
                      <a:pt x="15975" y="8591"/>
                      <a:pt x="16144" y="8591"/>
                      <a:pt x="16144" y="8774"/>
                    </a:cubicBezTo>
                    <a:lnTo>
                      <a:pt x="16144" y="8591"/>
                    </a:lnTo>
                    <a:cubicBezTo>
                      <a:pt x="15793" y="8423"/>
                      <a:pt x="15624" y="8240"/>
                      <a:pt x="15273" y="8240"/>
                    </a:cubicBezTo>
                    <a:close/>
                    <a:moveTo>
                      <a:pt x="11062" y="7538"/>
                    </a:moveTo>
                    <a:cubicBezTo>
                      <a:pt x="11413" y="7721"/>
                      <a:pt x="11764" y="7721"/>
                      <a:pt x="12115" y="7889"/>
                    </a:cubicBezTo>
                    <a:cubicBezTo>
                      <a:pt x="12817" y="8072"/>
                      <a:pt x="13519" y="8423"/>
                      <a:pt x="14038" y="8942"/>
                    </a:cubicBezTo>
                    <a:lnTo>
                      <a:pt x="15091" y="9476"/>
                    </a:lnTo>
                    <a:cubicBezTo>
                      <a:pt x="15442" y="9644"/>
                      <a:pt x="15624" y="9995"/>
                      <a:pt x="15975" y="10177"/>
                    </a:cubicBezTo>
                    <a:cubicBezTo>
                      <a:pt x="16144" y="10177"/>
                      <a:pt x="16326" y="10177"/>
                      <a:pt x="16326" y="10346"/>
                    </a:cubicBezTo>
                    <a:cubicBezTo>
                      <a:pt x="16495" y="10346"/>
                      <a:pt x="16495" y="10346"/>
                      <a:pt x="16677" y="10528"/>
                    </a:cubicBezTo>
                    <a:lnTo>
                      <a:pt x="17028" y="10528"/>
                    </a:lnTo>
                    <a:lnTo>
                      <a:pt x="16846" y="10346"/>
                    </a:lnTo>
                    <a:lnTo>
                      <a:pt x="16677" y="10346"/>
                    </a:lnTo>
                    <a:lnTo>
                      <a:pt x="16495" y="10177"/>
                    </a:lnTo>
                    <a:cubicBezTo>
                      <a:pt x="16326" y="10177"/>
                      <a:pt x="16144" y="9995"/>
                      <a:pt x="15975" y="9995"/>
                    </a:cubicBezTo>
                    <a:cubicBezTo>
                      <a:pt x="15624" y="9826"/>
                      <a:pt x="15442" y="9476"/>
                      <a:pt x="15091" y="9293"/>
                    </a:cubicBezTo>
                    <a:cubicBezTo>
                      <a:pt x="14389" y="8942"/>
                      <a:pt x="13687" y="8423"/>
                      <a:pt x="13168" y="8072"/>
                    </a:cubicBezTo>
                    <a:cubicBezTo>
                      <a:pt x="12817" y="7889"/>
                      <a:pt x="12466" y="7721"/>
                      <a:pt x="12115" y="7721"/>
                    </a:cubicBezTo>
                    <a:cubicBezTo>
                      <a:pt x="11764" y="7538"/>
                      <a:pt x="11413" y="7538"/>
                      <a:pt x="11062" y="7538"/>
                    </a:cubicBezTo>
                    <a:close/>
                    <a:moveTo>
                      <a:pt x="10880" y="8942"/>
                    </a:moveTo>
                    <a:cubicBezTo>
                      <a:pt x="11231" y="9125"/>
                      <a:pt x="11582" y="9125"/>
                      <a:pt x="11933" y="9293"/>
                    </a:cubicBezTo>
                    <a:cubicBezTo>
                      <a:pt x="12284" y="9476"/>
                      <a:pt x="12466" y="9476"/>
                      <a:pt x="12817" y="9644"/>
                    </a:cubicBezTo>
                    <a:cubicBezTo>
                      <a:pt x="12985" y="9826"/>
                      <a:pt x="13168" y="9826"/>
                      <a:pt x="13336" y="9995"/>
                    </a:cubicBezTo>
                    <a:cubicBezTo>
                      <a:pt x="13519" y="9995"/>
                      <a:pt x="13687" y="10177"/>
                      <a:pt x="13870" y="10177"/>
                    </a:cubicBezTo>
                    <a:cubicBezTo>
                      <a:pt x="14117" y="10425"/>
                      <a:pt x="14274" y="10582"/>
                      <a:pt x="14468" y="10717"/>
                    </a:cubicBezTo>
                    <a:lnTo>
                      <a:pt x="14468" y="10717"/>
                    </a:lnTo>
                    <a:cubicBezTo>
                      <a:pt x="14384" y="10697"/>
                      <a:pt x="14301" y="10697"/>
                      <a:pt x="14221" y="10697"/>
                    </a:cubicBezTo>
                    <a:cubicBezTo>
                      <a:pt x="13168" y="10346"/>
                      <a:pt x="12115" y="10177"/>
                      <a:pt x="11062" y="9826"/>
                    </a:cubicBezTo>
                    <a:lnTo>
                      <a:pt x="9476" y="9293"/>
                    </a:lnTo>
                    <a:lnTo>
                      <a:pt x="8957" y="9293"/>
                    </a:lnTo>
                    <a:cubicBezTo>
                      <a:pt x="8957" y="9125"/>
                      <a:pt x="9125" y="9125"/>
                      <a:pt x="9308" y="9125"/>
                    </a:cubicBezTo>
                    <a:cubicBezTo>
                      <a:pt x="9476" y="8942"/>
                      <a:pt x="9659" y="8942"/>
                      <a:pt x="9827" y="8942"/>
                    </a:cubicBezTo>
                    <a:close/>
                    <a:moveTo>
                      <a:pt x="10880" y="8423"/>
                    </a:moveTo>
                    <a:cubicBezTo>
                      <a:pt x="11062" y="8591"/>
                      <a:pt x="11231" y="8591"/>
                      <a:pt x="11413" y="8591"/>
                    </a:cubicBezTo>
                    <a:cubicBezTo>
                      <a:pt x="11582" y="8591"/>
                      <a:pt x="11764" y="8591"/>
                      <a:pt x="11933" y="8774"/>
                    </a:cubicBezTo>
                    <a:cubicBezTo>
                      <a:pt x="12466" y="8942"/>
                      <a:pt x="12985" y="9125"/>
                      <a:pt x="13519" y="9476"/>
                    </a:cubicBezTo>
                    <a:lnTo>
                      <a:pt x="15091" y="10528"/>
                    </a:lnTo>
                    <a:cubicBezTo>
                      <a:pt x="15273" y="10528"/>
                      <a:pt x="15442" y="10697"/>
                      <a:pt x="15624" y="10879"/>
                    </a:cubicBezTo>
                    <a:lnTo>
                      <a:pt x="15975" y="10879"/>
                    </a:lnTo>
                    <a:cubicBezTo>
                      <a:pt x="15793" y="10697"/>
                      <a:pt x="15624" y="10697"/>
                      <a:pt x="15442" y="10528"/>
                    </a:cubicBezTo>
                    <a:cubicBezTo>
                      <a:pt x="15273" y="10528"/>
                      <a:pt x="15091" y="10346"/>
                      <a:pt x="14740" y="10177"/>
                    </a:cubicBezTo>
                    <a:lnTo>
                      <a:pt x="13168" y="9125"/>
                    </a:lnTo>
                    <a:cubicBezTo>
                      <a:pt x="12634" y="8942"/>
                      <a:pt x="12115" y="8591"/>
                      <a:pt x="11582" y="8423"/>
                    </a:cubicBezTo>
                    <a:close/>
                    <a:moveTo>
                      <a:pt x="11582" y="8072"/>
                    </a:moveTo>
                    <a:lnTo>
                      <a:pt x="11582" y="8240"/>
                    </a:lnTo>
                    <a:cubicBezTo>
                      <a:pt x="11764" y="8240"/>
                      <a:pt x="12115" y="8240"/>
                      <a:pt x="12284" y="8423"/>
                    </a:cubicBezTo>
                    <a:cubicBezTo>
                      <a:pt x="12817" y="8591"/>
                      <a:pt x="13168" y="8774"/>
                      <a:pt x="13687" y="9125"/>
                    </a:cubicBezTo>
                    <a:cubicBezTo>
                      <a:pt x="14038" y="9476"/>
                      <a:pt x="14572" y="9644"/>
                      <a:pt x="14923" y="9995"/>
                    </a:cubicBezTo>
                    <a:cubicBezTo>
                      <a:pt x="15091" y="10177"/>
                      <a:pt x="15442" y="10346"/>
                      <a:pt x="15624" y="10528"/>
                    </a:cubicBezTo>
                    <a:cubicBezTo>
                      <a:pt x="15793" y="10528"/>
                      <a:pt x="15975" y="10697"/>
                      <a:pt x="16326" y="10879"/>
                    </a:cubicBezTo>
                    <a:lnTo>
                      <a:pt x="16326" y="10697"/>
                    </a:lnTo>
                    <a:cubicBezTo>
                      <a:pt x="15975" y="10528"/>
                      <a:pt x="15442" y="10346"/>
                      <a:pt x="15091" y="9995"/>
                    </a:cubicBezTo>
                    <a:cubicBezTo>
                      <a:pt x="14740" y="9644"/>
                      <a:pt x="14221" y="9476"/>
                      <a:pt x="13870" y="9125"/>
                    </a:cubicBezTo>
                    <a:cubicBezTo>
                      <a:pt x="13336" y="8774"/>
                      <a:pt x="12985" y="8591"/>
                      <a:pt x="12466" y="8423"/>
                    </a:cubicBezTo>
                    <a:cubicBezTo>
                      <a:pt x="12115" y="8240"/>
                      <a:pt x="11933" y="8240"/>
                      <a:pt x="11582" y="8072"/>
                    </a:cubicBezTo>
                    <a:close/>
                    <a:moveTo>
                      <a:pt x="17548" y="4029"/>
                    </a:moveTo>
                    <a:cubicBezTo>
                      <a:pt x="17548" y="4913"/>
                      <a:pt x="17548" y="5784"/>
                      <a:pt x="17379" y="6837"/>
                    </a:cubicBezTo>
                    <a:cubicBezTo>
                      <a:pt x="17379" y="7721"/>
                      <a:pt x="17197" y="8591"/>
                      <a:pt x="17197" y="9476"/>
                    </a:cubicBezTo>
                    <a:cubicBezTo>
                      <a:pt x="17197" y="9995"/>
                      <a:pt x="17379" y="10346"/>
                      <a:pt x="17379" y="10879"/>
                    </a:cubicBezTo>
                    <a:lnTo>
                      <a:pt x="17379" y="9476"/>
                    </a:lnTo>
                    <a:lnTo>
                      <a:pt x="17379" y="8072"/>
                    </a:lnTo>
                    <a:cubicBezTo>
                      <a:pt x="17548" y="7187"/>
                      <a:pt x="17548" y="6317"/>
                      <a:pt x="17730" y="5264"/>
                    </a:cubicBezTo>
                    <a:lnTo>
                      <a:pt x="17730" y="4029"/>
                    </a:lnTo>
                    <a:close/>
                    <a:moveTo>
                      <a:pt x="15975" y="10879"/>
                    </a:moveTo>
                    <a:cubicBezTo>
                      <a:pt x="15975" y="11048"/>
                      <a:pt x="16144" y="11048"/>
                      <a:pt x="16144" y="11048"/>
                    </a:cubicBezTo>
                    <a:lnTo>
                      <a:pt x="16326" y="11048"/>
                    </a:lnTo>
                    <a:lnTo>
                      <a:pt x="16144" y="10879"/>
                    </a:lnTo>
                    <a:close/>
                    <a:moveTo>
                      <a:pt x="352" y="7019"/>
                    </a:moveTo>
                    <a:lnTo>
                      <a:pt x="352" y="7187"/>
                    </a:lnTo>
                    <a:cubicBezTo>
                      <a:pt x="1587" y="7370"/>
                      <a:pt x="2640" y="7721"/>
                      <a:pt x="3693" y="7889"/>
                    </a:cubicBezTo>
                    <a:cubicBezTo>
                      <a:pt x="4745" y="8240"/>
                      <a:pt x="5798" y="8591"/>
                      <a:pt x="6851" y="8774"/>
                    </a:cubicBezTo>
                    <a:cubicBezTo>
                      <a:pt x="7904" y="9125"/>
                      <a:pt x="8957" y="9476"/>
                      <a:pt x="10178" y="9644"/>
                    </a:cubicBezTo>
                    <a:cubicBezTo>
                      <a:pt x="11231" y="9995"/>
                      <a:pt x="12284" y="10346"/>
                      <a:pt x="13336" y="10528"/>
                    </a:cubicBezTo>
                    <a:cubicBezTo>
                      <a:pt x="13870" y="10697"/>
                      <a:pt x="14572" y="10879"/>
                      <a:pt x="15273" y="11048"/>
                    </a:cubicBezTo>
                    <a:cubicBezTo>
                      <a:pt x="15624" y="11230"/>
                      <a:pt x="15975" y="11399"/>
                      <a:pt x="16326" y="11399"/>
                    </a:cubicBezTo>
                    <a:cubicBezTo>
                      <a:pt x="16495" y="11399"/>
                      <a:pt x="16677" y="11581"/>
                      <a:pt x="16846" y="11581"/>
                    </a:cubicBezTo>
                    <a:cubicBezTo>
                      <a:pt x="16846" y="11581"/>
                      <a:pt x="17028" y="11581"/>
                      <a:pt x="17028" y="11750"/>
                    </a:cubicBezTo>
                    <a:lnTo>
                      <a:pt x="17379" y="11750"/>
                    </a:lnTo>
                    <a:lnTo>
                      <a:pt x="17379" y="11581"/>
                    </a:lnTo>
                    <a:lnTo>
                      <a:pt x="17379" y="11399"/>
                    </a:lnTo>
                    <a:lnTo>
                      <a:pt x="17379" y="11230"/>
                    </a:lnTo>
                    <a:lnTo>
                      <a:pt x="17379" y="11048"/>
                    </a:lnTo>
                    <a:lnTo>
                      <a:pt x="17197" y="11048"/>
                    </a:lnTo>
                    <a:lnTo>
                      <a:pt x="17197" y="11230"/>
                    </a:lnTo>
                    <a:lnTo>
                      <a:pt x="17197" y="11581"/>
                    </a:lnTo>
                    <a:cubicBezTo>
                      <a:pt x="17028" y="11581"/>
                      <a:pt x="17028" y="11581"/>
                      <a:pt x="17028" y="11399"/>
                    </a:cubicBezTo>
                    <a:lnTo>
                      <a:pt x="16495" y="11399"/>
                    </a:lnTo>
                    <a:cubicBezTo>
                      <a:pt x="16326" y="11230"/>
                      <a:pt x="15975" y="11230"/>
                      <a:pt x="15793" y="11048"/>
                    </a:cubicBezTo>
                    <a:lnTo>
                      <a:pt x="15442" y="11048"/>
                    </a:lnTo>
                    <a:cubicBezTo>
                      <a:pt x="15442" y="11048"/>
                      <a:pt x="15273" y="11048"/>
                      <a:pt x="15273" y="10879"/>
                    </a:cubicBezTo>
                    <a:cubicBezTo>
                      <a:pt x="14572" y="10528"/>
                      <a:pt x="14038" y="10177"/>
                      <a:pt x="13336" y="9826"/>
                    </a:cubicBezTo>
                    <a:cubicBezTo>
                      <a:pt x="13168" y="9644"/>
                      <a:pt x="12985" y="9644"/>
                      <a:pt x="12817" y="9476"/>
                    </a:cubicBezTo>
                    <a:cubicBezTo>
                      <a:pt x="12634" y="9476"/>
                      <a:pt x="12466" y="9293"/>
                      <a:pt x="12284" y="9293"/>
                    </a:cubicBezTo>
                    <a:cubicBezTo>
                      <a:pt x="12115" y="9125"/>
                      <a:pt x="11764" y="9125"/>
                      <a:pt x="11413" y="8942"/>
                    </a:cubicBezTo>
                    <a:cubicBezTo>
                      <a:pt x="11062" y="8942"/>
                      <a:pt x="10711" y="8774"/>
                      <a:pt x="10360" y="8774"/>
                    </a:cubicBezTo>
                    <a:lnTo>
                      <a:pt x="10178" y="8774"/>
                    </a:lnTo>
                    <a:cubicBezTo>
                      <a:pt x="9827" y="8774"/>
                      <a:pt x="9659" y="8774"/>
                      <a:pt x="9308" y="8942"/>
                    </a:cubicBezTo>
                    <a:cubicBezTo>
                      <a:pt x="9125" y="8942"/>
                      <a:pt x="8957" y="8942"/>
                      <a:pt x="8774" y="9125"/>
                    </a:cubicBezTo>
                    <a:lnTo>
                      <a:pt x="8774" y="8591"/>
                    </a:lnTo>
                    <a:cubicBezTo>
                      <a:pt x="8606" y="8774"/>
                      <a:pt x="8606" y="8942"/>
                      <a:pt x="8606" y="8942"/>
                    </a:cubicBezTo>
                    <a:cubicBezTo>
                      <a:pt x="8423" y="8942"/>
                      <a:pt x="8423" y="8942"/>
                      <a:pt x="8423" y="8774"/>
                    </a:cubicBezTo>
                    <a:cubicBezTo>
                      <a:pt x="8423" y="8774"/>
                      <a:pt x="8255" y="8774"/>
                      <a:pt x="8255" y="8591"/>
                    </a:cubicBezTo>
                    <a:cubicBezTo>
                      <a:pt x="8072" y="8423"/>
                      <a:pt x="7904" y="8423"/>
                      <a:pt x="7904" y="8240"/>
                    </a:cubicBezTo>
                    <a:cubicBezTo>
                      <a:pt x="7721" y="8072"/>
                      <a:pt x="7553" y="8072"/>
                      <a:pt x="7370" y="7889"/>
                    </a:cubicBezTo>
                    <a:cubicBezTo>
                      <a:pt x="7202" y="7889"/>
                      <a:pt x="7020" y="7721"/>
                      <a:pt x="6851" y="7721"/>
                    </a:cubicBezTo>
                    <a:cubicBezTo>
                      <a:pt x="6318" y="7538"/>
                      <a:pt x="5967" y="7370"/>
                      <a:pt x="5447" y="7370"/>
                    </a:cubicBezTo>
                    <a:lnTo>
                      <a:pt x="4745" y="7370"/>
                    </a:lnTo>
                    <a:cubicBezTo>
                      <a:pt x="5096" y="7370"/>
                      <a:pt x="5447" y="7538"/>
                      <a:pt x="5616" y="7538"/>
                    </a:cubicBezTo>
                    <a:cubicBezTo>
                      <a:pt x="5967" y="7538"/>
                      <a:pt x="6149" y="7538"/>
                      <a:pt x="6318" y="7721"/>
                    </a:cubicBezTo>
                    <a:cubicBezTo>
                      <a:pt x="6500" y="7721"/>
                      <a:pt x="6851" y="7889"/>
                      <a:pt x="7020" y="7889"/>
                    </a:cubicBezTo>
                    <a:cubicBezTo>
                      <a:pt x="7370" y="8072"/>
                      <a:pt x="7553" y="8240"/>
                      <a:pt x="7904" y="8591"/>
                    </a:cubicBezTo>
                    <a:cubicBezTo>
                      <a:pt x="8072" y="8591"/>
                      <a:pt x="8072" y="8774"/>
                      <a:pt x="8255" y="8774"/>
                    </a:cubicBezTo>
                    <a:cubicBezTo>
                      <a:pt x="8255" y="8942"/>
                      <a:pt x="8255" y="8942"/>
                      <a:pt x="8423" y="8942"/>
                    </a:cubicBezTo>
                    <a:lnTo>
                      <a:pt x="8423" y="9125"/>
                    </a:lnTo>
                    <a:cubicBezTo>
                      <a:pt x="8255" y="8942"/>
                      <a:pt x="8072" y="8942"/>
                      <a:pt x="7904" y="8942"/>
                    </a:cubicBezTo>
                    <a:cubicBezTo>
                      <a:pt x="6669" y="8591"/>
                      <a:pt x="5616" y="8423"/>
                      <a:pt x="4563" y="8072"/>
                    </a:cubicBezTo>
                    <a:lnTo>
                      <a:pt x="2457" y="7538"/>
                    </a:lnTo>
                    <a:cubicBezTo>
                      <a:pt x="2991" y="7538"/>
                      <a:pt x="3342" y="7370"/>
                      <a:pt x="3693" y="7370"/>
                    </a:cubicBezTo>
                    <a:lnTo>
                      <a:pt x="1756" y="7370"/>
                    </a:lnTo>
                    <a:cubicBezTo>
                      <a:pt x="1587" y="7370"/>
                      <a:pt x="1405" y="7187"/>
                      <a:pt x="1405" y="7187"/>
                    </a:cubicBezTo>
                    <a:cubicBezTo>
                      <a:pt x="1054" y="7187"/>
                      <a:pt x="703" y="7019"/>
                      <a:pt x="534" y="7019"/>
                    </a:cubicBezTo>
                    <a:close/>
                    <a:moveTo>
                      <a:pt x="885" y="7538"/>
                    </a:moveTo>
                    <a:cubicBezTo>
                      <a:pt x="885" y="7721"/>
                      <a:pt x="885" y="7721"/>
                      <a:pt x="1054" y="7721"/>
                    </a:cubicBezTo>
                    <a:lnTo>
                      <a:pt x="1405" y="7721"/>
                    </a:lnTo>
                    <a:cubicBezTo>
                      <a:pt x="1756" y="7889"/>
                      <a:pt x="1938" y="7889"/>
                      <a:pt x="2289" y="8072"/>
                    </a:cubicBezTo>
                    <a:cubicBezTo>
                      <a:pt x="2808" y="8072"/>
                      <a:pt x="3342" y="8240"/>
                      <a:pt x="3861" y="8423"/>
                    </a:cubicBezTo>
                    <a:cubicBezTo>
                      <a:pt x="4395" y="8591"/>
                      <a:pt x="5096" y="8774"/>
                      <a:pt x="5616" y="8774"/>
                    </a:cubicBezTo>
                    <a:lnTo>
                      <a:pt x="7202" y="9293"/>
                    </a:lnTo>
                    <a:cubicBezTo>
                      <a:pt x="8255" y="9644"/>
                      <a:pt x="9476" y="9826"/>
                      <a:pt x="10529" y="10177"/>
                    </a:cubicBezTo>
                    <a:lnTo>
                      <a:pt x="12115" y="10697"/>
                    </a:lnTo>
                    <a:cubicBezTo>
                      <a:pt x="12466" y="10697"/>
                      <a:pt x="12634" y="10879"/>
                      <a:pt x="12985" y="10879"/>
                    </a:cubicBezTo>
                    <a:cubicBezTo>
                      <a:pt x="13168" y="11048"/>
                      <a:pt x="13519" y="11048"/>
                      <a:pt x="13870" y="11230"/>
                    </a:cubicBezTo>
                    <a:cubicBezTo>
                      <a:pt x="14389" y="11399"/>
                      <a:pt x="14923" y="11399"/>
                      <a:pt x="15442" y="11581"/>
                    </a:cubicBezTo>
                    <a:cubicBezTo>
                      <a:pt x="15793" y="11750"/>
                      <a:pt x="16144" y="11750"/>
                      <a:pt x="16326" y="11932"/>
                    </a:cubicBezTo>
                    <a:cubicBezTo>
                      <a:pt x="16677" y="11932"/>
                      <a:pt x="16846" y="12101"/>
                      <a:pt x="17197" y="12101"/>
                    </a:cubicBezTo>
                    <a:cubicBezTo>
                      <a:pt x="17028" y="11932"/>
                      <a:pt x="16677" y="11932"/>
                      <a:pt x="16495" y="11750"/>
                    </a:cubicBezTo>
                    <a:cubicBezTo>
                      <a:pt x="16144" y="11750"/>
                      <a:pt x="15975" y="11581"/>
                      <a:pt x="15624" y="11581"/>
                    </a:cubicBezTo>
                    <a:lnTo>
                      <a:pt x="14038" y="11048"/>
                    </a:lnTo>
                    <a:lnTo>
                      <a:pt x="12466" y="10528"/>
                    </a:lnTo>
                    <a:cubicBezTo>
                      <a:pt x="11933" y="10346"/>
                      <a:pt x="11413" y="10346"/>
                      <a:pt x="10711" y="10177"/>
                    </a:cubicBezTo>
                    <a:lnTo>
                      <a:pt x="7553" y="9125"/>
                    </a:lnTo>
                    <a:cubicBezTo>
                      <a:pt x="7020" y="9125"/>
                      <a:pt x="6318" y="8942"/>
                      <a:pt x="5798" y="8774"/>
                    </a:cubicBezTo>
                    <a:lnTo>
                      <a:pt x="4212" y="8240"/>
                    </a:lnTo>
                    <a:cubicBezTo>
                      <a:pt x="3510" y="8072"/>
                      <a:pt x="2808" y="8072"/>
                      <a:pt x="2106" y="7889"/>
                    </a:cubicBezTo>
                    <a:cubicBezTo>
                      <a:pt x="1756" y="7721"/>
                      <a:pt x="1405" y="7721"/>
                      <a:pt x="1054" y="7538"/>
                    </a:cubicBezTo>
                    <a:close/>
                    <a:moveTo>
                      <a:pt x="17379" y="11750"/>
                    </a:moveTo>
                    <a:cubicBezTo>
                      <a:pt x="17379" y="11750"/>
                      <a:pt x="17379" y="11932"/>
                      <a:pt x="17197" y="11932"/>
                    </a:cubicBezTo>
                    <a:lnTo>
                      <a:pt x="17197" y="12101"/>
                    </a:lnTo>
                    <a:cubicBezTo>
                      <a:pt x="17197" y="12161"/>
                      <a:pt x="17217" y="12182"/>
                      <a:pt x="17244" y="12182"/>
                    </a:cubicBezTo>
                    <a:cubicBezTo>
                      <a:pt x="17298" y="12182"/>
                      <a:pt x="17379" y="12101"/>
                      <a:pt x="17379" y="12101"/>
                    </a:cubicBezTo>
                    <a:lnTo>
                      <a:pt x="17379" y="1175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2057;p89"/>
            <p:cNvGrpSpPr/>
            <p:nvPr/>
          </p:nvGrpSpPr>
          <p:grpSpPr>
            <a:xfrm>
              <a:off x="6008877" y="914182"/>
              <a:ext cx="689418" cy="768274"/>
              <a:chOff x="1529450" y="3432400"/>
              <a:chExt cx="563250" cy="648825"/>
            </a:xfrm>
          </p:grpSpPr>
          <p:sp>
            <p:nvSpPr>
              <p:cNvPr id="2058" name="Google Shape;2058;p89"/>
              <p:cNvSpPr/>
              <p:nvPr/>
            </p:nvSpPr>
            <p:spPr>
              <a:xfrm>
                <a:off x="1529450" y="3447575"/>
                <a:ext cx="563250" cy="633650"/>
              </a:xfrm>
              <a:custGeom>
                <a:avLst/>
                <a:gdLst/>
                <a:ahLst/>
                <a:cxnLst/>
                <a:rect l="l" t="t" r="r" b="b"/>
                <a:pathLst>
                  <a:path w="22530" h="25346" extrusionOk="0">
                    <a:moveTo>
                      <a:pt x="9757" y="0"/>
                    </a:moveTo>
                    <a:cubicBezTo>
                      <a:pt x="8055" y="0"/>
                      <a:pt x="6310" y="649"/>
                      <a:pt x="4840" y="1950"/>
                    </a:cubicBezTo>
                    <a:cubicBezTo>
                      <a:pt x="4566" y="2247"/>
                      <a:pt x="3995" y="3091"/>
                      <a:pt x="3424" y="3662"/>
                    </a:cubicBezTo>
                    <a:cubicBezTo>
                      <a:pt x="1142" y="5670"/>
                      <a:pt x="571" y="8524"/>
                      <a:pt x="275" y="11377"/>
                    </a:cubicBezTo>
                    <a:cubicBezTo>
                      <a:pt x="1" y="14504"/>
                      <a:pt x="1142" y="17357"/>
                      <a:pt x="2557" y="19936"/>
                    </a:cubicBezTo>
                    <a:cubicBezTo>
                      <a:pt x="3424" y="21648"/>
                      <a:pt x="4566" y="22789"/>
                      <a:pt x="5981" y="23931"/>
                    </a:cubicBezTo>
                    <a:cubicBezTo>
                      <a:pt x="7419" y="24775"/>
                      <a:pt x="9131" y="25346"/>
                      <a:pt x="10843" y="25346"/>
                    </a:cubicBezTo>
                    <a:cubicBezTo>
                      <a:pt x="13399" y="25072"/>
                      <a:pt x="15978" y="24205"/>
                      <a:pt x="18261" y="22493"/>
                    </a:cubicBezTo>
                    <a:cubicBezTo>
                      <a:pt x="20247" y="21351"/>
                      <a:pt x="21388" y="19069"/>
                      <a:pt x="21959" y="16786"/>
                    </a:cubicBezTo>
                    <a:cubicBezTo>
                      <a:pt x="22529" y="15074"/>
                      <a:pt x="22255" y="13089"/>
                      <a:pt x="21388" y="11377"/>
                    </a:cubicBezTo>
                    <a:cubicBezTo>
                      <a:pt x="21114" y="10509"/>
                      <a:pt x="20817" y="10509"/>
                      <a:pt x="20247" y="10509"/>
                    </a:cubicBezTo>
                    <a:lnTo>
                      <a:pt x="18535" y="10509"/>
                    </a:lnTo>
                    <a:cubicBezTo>
                      <a:pt x="17964" y="10509"/>
                      <a:pt x="17690" y="10806"/>
                      <a:pt x="17394" y="11080"/>
                    </a:cubicBezTo>
                    <a:cubicBezTo>
                      <a:pt x="16823" y="11651"/>
                      <a:pt x="16252" y="12518"/>
                      <a:pt x="15978" y="13089"/>
                    </a:cubicBezTo>
                    <a:cubicBezTo>
                      <a:pt x="15682" y="13659"/>
                      <a:pt x="15408" y="14504"/>
                      <a:pt x="15111" y="15074"/>
                    </a:cubicBezTo>
                    <a:lnTo>
                      <a:pt x="15111" y="15645"/>
                    </a:lnTo>
                    <a:cubicBezTo>
                      <a:pt x="14303" y="16259"/>
                      <a:pt x="13358" y="16862"/>
                      <a:pt x="12365" y="16862"/>
                    </a:cubicBezTo>
                    <a:cubicBezTo>
                      <a:pt x="11955" y="16862"/>
                      <a:pt x="11537" y="16759"/>
                      <a:pt x="11117" y="16512"/>
                    </a:cubicBezTo>
                    <a:cubicBezTo>
                      <a:pt x="10272" y="16216"/>
                      <a:pt x="9405" y="15371"/>
                      <a:pt x="8834" y="14504"/>
                    </a:cubicBezTo>
                    <a:cubicBezTo>
                      <a:pt x="7419" y="12792"/>
                      <a:pt x="7122" y="10806"/>
                      <a:pt x="7990" y="8797"/>
                    </a:cubicBezTo>
                    <a:cubicBezTo>
                      <a:pt x="8335" y="8107"/>
                      <a:pt x="8780" y="7734"/>
                      <a:pt x="9270" y="7734"/>
                    </a:cubicBezTo>
                    <a:cubicBezTo>
                      <a:pt x="9590" y="7734"/>
                      <a:pt x="9929" y="7893"/>
                      <a:pt x="10272" y="8227"/>
                    </a:cubicBezTo>
                    <a:lnTo>
                      <a:pt x="10546" y="8227"/>
                    </a:lnTo>
                    <a:cubicBezTo>
                      <a:pt x="10694" y="8375"/>
                      <a:pt x="10837" y="8449"/>
                      <a:pt x="10980" y="8449"/>
                    </a:cubicBezTo>
                    <a:cubicBezTo>
                      <a:pt x="11122" y="8449"/>
                      <a:pt x="11265" y="8375"/>
                      <a:pt x="11413" y="8227"/>
                    </a:cubicBezTo>
                    <a:cubicBezTo>
                      <a:pt x="11984" y="7382"/>
                      <a:pt x="12555" y="6812"/>
                      <a:pt x="13125" y="6241"/>
                    </a:cubicBezTo>
                    <a:cubicBezTo>
                      <a:pt x="14837" y="4803"/>
                      <a:pt x="14540" y="3959"/>
                      <a:pt x="13970" y="1676"/>
                    </a:cubicBezTo>
                    <a:cubicBezTo>
                      <a:pt x="13970" y="1379"/>
                      <a:pt x="13696" y="1105"/>
                      <a:pt x="13399" y="1105"/>
                    </a:cubicBezTo>
                    <a:cubicBezTo>
                      <a:pt x="12300" y="369"/>
                      <a:pt x="11040" y="0"/>
                      <a:pt x="9757" y="0"/>
                    </a:cubicBezTo>
                    <a:close/>
                  </a:path>
                </a:pathLst>
              </a:custGeom>
              <a:solidFill>
                <a:srgbClr val="83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89"/>
              <p:cNvSpPr/>
              <p:nvPr/>
            </p:nvSpPr>
            <p:spPr>
              <a:xfrm>
                <a:off x="1821625" y="3505450"/>
                <a:ext cx="64500" cy="112425"/>
              </a:xfrm>
              <a:custGeom>
                <a:avLst/>
                <a:gdLst/>
                <a:ahLst/>
                <a:cxnLst/>
                <a:rect l="l" t="t" r="r" b="b"/>
                <a:pathLst>
                  <a:path w="2580" h="4497" extrusionOk="0">
                    <a:moveTo>
                      <a:pt x="1860" y="0"/>
                    </a:moveTo>
                    <a:cubicBezTo>
                      <a:pt x="1786" y="0"/>
                      <a:pt x="1712" y="69"/>
                      <a:pt x="1712" y="206"/>
                    </a:cubicBezTo>
                    <a:cubicBezTo>
                      <a:pt x="1438" y="502"/>
                      <a:pt x="1141" y="776"/>
                      <a:pt x="1141" y="1073"/>
                    </a:cubicBezTo>
                    <a:cubicBezTo>
                      <a:pt x="868" y="1073"/>
                      <a:pt x="571" y="1347"/>
                      <a:pt x="571" y="1644"/>
                    </a:cubicBezTo>
                    <a:cubicBezTo>
                      <a:pt x="571" y="1917"/>
                      <a:pt x="297" y="2214"/>
                      <a:pt x="297" y="2488"/>
                    </a:cubicBezTo>
                    <a:cubicBezTo>
                      <a:pt x="297" y="3059"/>
                      <a:pt x="0" y="3629"/>
                      <a:pt x="0" y="3926"/>
                    </a:cubicBezTo>
                    <a:lnTo>
                      <a:pt x="0" y="4200"/>
                    </a:lnTo>
                    <a:cubicBezTo>
                      <a:pt x="0" y="4497"/>
                      <a:pt x="297" y="4497"/>
                      <a:pt x="571" y="4497"/>
                    </a:cubicBezTo>
                    <a:cubicBezTo>
                      <a:pt x="868" y="4200"/>
                      <a:pt x="1141" y="3629"/>
                      <a:pt x="1438" y="3355"/>
                    </a:cubicBezTo>
                    <a:cubicBezTo>
                      <a:pt x="1712" y="2785"/>
                      <a:pt x="2009" y="2785"/>
                      <a:pt x="2283" y="2214"/>
                    </a:cubicBezTo>
                    <a:cubicBezTo>
                      <a:pt x="2579" y="1917"/>
                      <a:pt x="2283" y="1644"/>
                      <a:pt x="2283" y="1347"/>
                    </a:cubicBezTo>
                    <a:cubicBezTo>
                      <a:pt x="2283" y="1073"/>
                      <a:pt x="2283" y="502"/>
                      <a:pt x="2009" y="206"/>
                    </a:cubicBezTo>
                    <a:cubicBezTo>
                      <a:pt x="2009" y="69"/>
                      <a:pt x="1935" y="0"/>
                      <a:pt x="1860" y="0"/>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89"/>
              <p:cNvSpPr/>
              <p:nvPr/>
            </p:nvSpPr>
            <p:spPr>
              <a:xfrm>
                <a:off x="1921475" y="3717725"/>
                <a:ext cx="135850" cy="92450"/>
              </a:xfrm>
              <a:custGeom>
                <a:avLst/>
                <a:gdLst/>
                <a:ahLst/>
                <a:cxnLst/>
                <a:rect l="l" t="t" r="r" b="b"/>
                <a:pathLst>
                  <a:path w="5434" h="3698" extrusionOk="0">
                    <a:moveTo>
                      <a:pt x="3151" y="0"/>
                    </a:moveTo>
                    <a:cubicBezTo>
                      <a:pt x="2580" y="0"/>
                      <a:pt x="2283" y="0"/>
                      <a:pt x="1713" y="571"/>
                    </a:cubicBezTo>
                    <a:cubicBezTo>
                      <a:pt x="1713" y="571"/>
                      <a:pt x="1713" y="845"/>
                      <a:pt x="1439" y="845"/>
                    </a:cubicBezTo>
                    <a:cubicBezTo>
                      <a:pt x="1439" y="1415"/>
                      <a:pt x="1142" y="1712"/>
                      <a:pt x="868" y="1986"/>
                    </a:cubicBezTo>
                    <a:cubicBezTo>
                      <a:pt x="571" y="2283"/>
                      <a:pt x="571" y="2557"/>
                      <a:pt x="297" y="2853"/>
                    </a:cubicBezTo>
                    <a:cubicBezTo>
                      <a:pt x="297" y="3127"/>
                      <a:pt x="1" y="3127"/>
                      <a:pt x="1" y="3424"/>
                    </a:cubicBezTo>
                    <a:lnTo>
                      <a:pt x="297" y="3698"/>
                    </a:lnTo>
                    <a:lnTo>
                      <a:pt x="2009" y="3698"/>
                    </a:lnTo>
                    <a:cubicBezTo>
                      <a:pt x="2295" y="3561"/>
                      <a:pt x="2580" y="3561"/>
                      <a:pt x="2828" y="3561"/>
                    </a:cubicBezTo>
                    <a:cubicBezTo>
                      <a:pt x="3076" y="3561"/>
                      <a:pt x="3287" y="3561"/>
                      <a:pt x="3424" y="3424"/>
                    </a:cubicBezTo>
                    <a:cubicBezTo>
                      <a:pt x="3995" y="2853"/>
                      <a:pt x="4292" y="2283"/>
                      <a:pt x="4566" y="1712"/>
                    </a:cubicBezTo>
                    <a:cubicBezTo>
                      <a:pt x="4862" y="1415"/>
                      <a:pt x="5433" y="1141"/>
                      <a:pt x="5433" y="571"/>
                    </a:cubicBezTo>
                    <a:cubicBezTo>
                      <a:pt x="5433" y="360"/>
                      <a:pt x="5284" y="161"/>
                      <a:pt x="5099" y="161"/>
                    </a:cubicBezTo>
                    <a:cubicBezTo>
                      <a:pt x="5023" y="161"/>
                      <a:pt x="4942" y="194"/>
                      <a:pt x="4862" y="274"/>
                    </a:cubicBezTo>
                    <a:lnTo>
                      <a:pt x="4292" y="0"/>
                    </a:lnTo>
                    <a:cubicBezTo>
                      <a:pt x="4094" y="0"/>
                      <a:pt x="3774" y="122"/>
                      <a:pt x="3502" y="122"/>
                    </a:cubicBezTo>
                    <a:cubicBezTo>
                      <a:pt x="3366" y="122"/>
                      <a:pt x="3242" y="91"/>
                      <a:pt x="3151" y="0"/>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89"/>
              <p:cNvSpPr/>
              <p:nvPr/>
            </p:nvSpPr>
            <p:spPr>
              <a:xfrm>
                <a:off x="1643575" y="3637100"/>
                <a:ext cx="263675" cy="308900"/>
              </a:xfrm>
              <a:custGeom>
                <a:avLst/>
                <a:gdLst/>
                <a:ahLst/>
                <a:cxnLst/>
                <a:rect l="l" t="t" r="r" b="b"/>
                <a:pathLst>
                  <a:path w="10547" h="12356" extrusionOk="0">
                    <a:moveTo>
                      <a:pt x="3294" y="1"/>
                    </a:moveTo>
                    <a:cubicBezTo>
                      <a:pt x="3242" y="1"/>
                      <a:pt x="3185" y="22"/>
                      <a:pt x="3128" y="75"/>
                    </a:cubicBezTo>
                    <a:cubicBezTo>
                      <a:pt x="2854" y="75"/>
                      <a:pt x="2557" y="75"/>
                      <a:pt x="2283" y="372"/>
                    </a:cubicBezTo>
                    <a:cubicBezTo>
                      <a:pt x="1713" y="646"/>
                      <a:pt x="1416" y="943"/>
                      <a:pt x="1142" y="1216"/>
                    </a:cubicBezTo>
                    <a:cubicBezTo>
                      <a:pt x="571" y="2358"/>
                      <a:pt x="275" y="3225"/>
                      <a:pt x="275" y="4366"/>
                    </a:cubicBezTo>
                    <a:cubicBezTo>
                      <a:pt x="1" y="5211"/>
                      <a:pt x="275" y="6078"/>
                      <a:pt x="571" y="6923"/>
                    </a:cubicBezTo>
                    <a:cubicBezTo>
                      <a:pt x="845" y="7493"/>
                      <a:pt x="1142" y="8064"/>
                      <a:pt x="1416" y="8361"/>
                    </a:cubicBezTo>
                    <a:cubicBezTo>
                      <a:pt x="1713" y="8931"/>
                      <a:pt x="1987" y="9776"/>
                      <a:pt x="2283" y="10073"/>
                    </a:cubicBezTo>
                    <a:cubicBezTo>
                      <a:pt x="2557" y="10347"/>
                      <a:pt x="2854" y="10643"/>
                      <a:pt x="3425" y="10917"/>
                    </a:cubicBezTo>
                    <a:cubicBezTo>
                      <a:pt x="3698" y="11214"/>
                      <a:pt x="4269" y="11785"/>
                      <a:pt x="4840" y="11785"/>
                    </a:cubicBezTo>
                    <a:cubicBezTo>
                      <a:pt x="5707" y="12058"/>
                      <a:pt x="6552" y="12355"/>
                      <a:pt x="7419" y="12355"/>
                    </a:cubicBezTo>
                    <a:cubicBezTo>
                      <a:pt x="8263" y="12058"/>
                      <a:pt x="9131" y="11488"/>
                      <a:pt x="9405" y="11214"/>
                    </a:cubicBezTo>
                    <a:cubicBezTo>
                      <a:pt x="9975" y="10643"/>
                      <a:pt x="10546" y="9776"/>
                      <a:pt x="10272" y="9205"/>
                    </a:cubicBezTo>
                    <a:lnTo>
                      <a:pt x="9975" y="9205"/>
                    </a:lnTo>
                    <a:cubicBezTo>
                      <a:pt x="9701" y="9776"/>
                      <a:pt x="8834" y="9776"/>
                      <a:pt x="8263" y="9776"/>
                    </a:cubicBezTo>
                    <a:cubicBezTo>
                      <a:pt x="8095" y="9864"/>
                      <a:pt x="7927" y="9899"/>
                      <a:pt x="7758" y="9899"/>
                    </a:cubicBezTo>
                    <a:cubicBezTo>
                      <a:pt x="7356" y="9899"/>
                      <a:pt x="6954" y="9695"/>
                      <a:pt x="6552" y="9502"/>
                    </a:cubicBezTo>
                    <a:cubicBezTo>
                      <a:pt x="5981" y="9502"/>
                      <a:pt x="5707" y="8931"/>
                      <a:pt x="5136" y="8931"/>
                    </a:cubicBezTo>
                    <a:cubicBezTo>
                      <a:pt x="5136" y="8635"/>
                      <a:pt x="4269" y="8064"/>
                      <a:pt x="4269" y="8064"/>
                    </a:cubicBezTo>
                    <a:cubicBezTo>
                      <a:pt x="4269" y="7790"/>
                      <a:pt x="3995" y="7493"/>
                      <a:pt x="3995" y="7493"/>
                    </a:cubicBezTo>
                    <a:cubicBezTo>
                      <a:pt x="3128" y="6649"/>
                      <a:pt x="2557" y="4937"/>
                      <a:pt x="2557" y="3796"/>
                    </a:cubicBezTo>
                    <a:cubicBezTo>
                      <a:pt x="2283" y="2654"/>
                      <a:pt x="2557" y="1513"/>
                      <a:pt x="3128" y="646"/>
                    </a:cubicBezTo>
                    <a:cubicBezTo>
                      <a:pt x="3128" y="646"/>
                      <a:pt x="3425" y="646"/>
                      <a:pt x="3425" y="372"/>
                    </a:cubicBezTo>
                    <a:cubicBezTo>
                      <a:pt x="3645" y="372"/>
                      <a:pt x="3510" y="1"/>
                      <a:pt x="3294" y="1"/>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89"/>
              <p:cNvSpPr/>
              <p:nvPr/>
            </p:nvSpPr>
            <p:spPr>
              <a:xfrm>
                <a:off x="1529450" y="3432400"/>
                <a:ext cx="563250" cy="648825"/>
              </a:xfrm>
              <a:custGeom>
                <a:avLst/>
                <a:gdLst/>
                <a:ahLst/>
                <a:cxnLst/>
                <a:rect l="l" t="t" r="r" b="b"/>
                <a:pathLst>
                  <a:path w="22530" h="25953" extrusionOk="0">
                    <a:moveTo>
                      <a:pt x="4840" y="2557"/>
                    </a:moveTo>
                    <a:cubicBezTo>
                      <a:pt x="7419" y="274"/>
                      <a:pt x="10843" y="0"/>
                      <a:pt x="13399" y="1712"/>
                    </a:cubicBezTo>
                    <a:cubicBezTo>
                      <a:pt x="13696" y="1712"/>
                      <a:pt x="13970" y="1986"/>
                      <a:pt x="13970" y="2283"/>
                    </a:cubicBezTo>
                    <a:cubicBezTo>
                      <a:pt x="14540" y="4566"/>
                      <a:pt x="14837" y="5410"/>
                      <a:pt x="13125" y="6848"/>
                    </a:cubicBezTo>
                    <a:cubicBezTo>
                      <a:pt x="12555" y="7419"/>
                      <a:pt x="11984" y="7989"/>
                      <a:pt x="11413" y="8834"/>
                    </a:cubicBezTo>
                    <a:cubicBezTo>
                      <a:pt x="11117" y="9131"/>
                      <a:pt x="10843" y="9131"/>
                      <a:pt x="10546" y="8834"/>
                    </a:cubicBezTo>
                    <a:lnTo>
                      <a:pt x="10272" y="8834"/>
                    </a:lnTo>
                    <a:cubicBezTo>
                      <a:pt x="9405" y="7989"/>
                      <a:pt x="8560" y="8263"/>
                      <a:pt x="7990" y="9404"/>
                    </a:cubicBezTo>
                    <a:cubicBezTo>
                      <a:pt x="7122" y="11413"/>
                      <a:pt x="7419" y="13399"/>
                      <a:pt x="8834" y="15111"/>
                    </a:cubicBezTo>
                    <a:cubicBezTo>
                      <a:pt x="9405" y="15978"/>
                      <a:pt x="10272" y="16823"/>
                      <a:pt x="11117" y="17119"/>
                    </a:cubicBezTo>
                    <a:cubicBezTo>
                      <a:pt x="12555" y="17964"/>
                      <a:pt x="13970" y="17119"/>
                      <a:pt x="15111" y="16252"/>
                    </a:cubicBezTo>
                    <a:lnTo>
                      <a:pt x="15111" y="15681"/>
                    </a:lnTo>
                    <a:cubicBezTo>
                      <a:pt x="15408" y="15111"/>
                      <a:pt x="15682" y="14266"/>
                      <a:pt x="15978" y="13696"/>
                    </a:cubicBezTo>
                    <a:cubicBezTo>
                      <a:pt x="16252" y="13125"/>
                      <a:pt x="16823" y="12258"/>
                      <a:pt x="17394" y="11687"/>
                    </a:cubicBezTo>
                    <a:cubicBezTo>
                      <a:pt x="17690" y="11413"/>
                      <a:pt x="17964" y="11116"/>
                      <a:pt x="18535" y="11116"/>
                    </a:cubicBezTo>
                    <a:lnTo>
                      <a:pt x="20247" y="11116"/>
                    </a:lnTo>
                    <a:cubicBezTo>
                      <a:pt x="20817" y="11116"/>
                      <a:pt x="21114" y="11116"/>
                      <a:pt x="21388" y="11984"/>
                    </a:cubicBezTo>
                    <a:cubicBezTo>
                      <a:pt x="22255" y="13696"/>
                      <a:pt x="22529" y="15681"/>
                      <a:pt x="21959" y="17393"/>
                    </a:cubicBezTo>
                    <a:cubicBezTo>
                      <a:pt x="21388" y="19676"/>
                      <a:pt x="20247" y="21958"/>
                      <a:pt x="18261" y="23100"/>
                    </a:cubicBezTo>
                    <a:cubicBezTo>
                      <a:pt x="15978" y="24812"/>
                      <a:pt x="13399" y="25679"/>
                      <a:pt x="10843" y="25953"/>
                    </a:cubicBezTo>
                    <a:cubicBezTo>
                      <a:pt x="9131" y="25953"/>
                      <a:pt x="7419" y="25382"/>
                      <a:pt x="5981" y="24538"/>
                    </a:cubicBezTo>
                    <a:cubicBezTo>
                      <a:pt x="4566" y="23396"/>
                      <a:pt x="3424" y="22255"/>
                      <a:pt x="2557" y="20543"/>
                    </a:cubicBezTo>
                    <a:cubicBezTo>
                      <a:pt x="1142" y="17964"/>
                      <a:pt x="1" y="15111"/>
                      <a:pt x="275" y="11984"/>
                    </a:cubicBezTo>
                    <a:cubicBezTo>
                      <a:pt x="571" y="9131"/>
                      <a:pt x="1142" y="6277"/>
                      <a:pt x="3424" y="4269"/>
                    </a:cubicBezTo>
                    <a:cubicBezTo>
                      <a:pt x="3995" y="3698"/>
                      <a:pt x="4566" y="2854"/>
                      <a:pt x="4840" y="2557"/>
                    </a:cubicBezTo>
                    <a:close/>
                    <a:moveTo>
                      <a:pt x="10843" y="8263"/>
                    </a:moveTo>
                    <a:cubicBezTo>
                      <a:pt x="11413" y="7419"/>
                      <a:pt x="11687" y="6277"/>
                      <a:pt x="11687" y="5410"/>
                    </a:cubicBezTo>
                    <a:cubicBezTo>
                      <a:pt x="11687" y="5136"/>
                      <a:pt x="11687" y="4566"/>
                      <a:pt x="11413" y="4566"/>
                    </a:cubicBezTo>
                    <a:cubicBezTo>
                      <a:pt x="10546" y="4269"/>
                      <a:pt x="9701" y="3698"/>
                      <a:pt x="8834" y="3698"/>
                    </a:cubicBezTo>
                    <a:cubicBezTo>
                      <a:pt x="7122" y="3424"/>
                      <a:pt x="5410" y="3698"/>
                      <a:pt x="3995" y="4839"/>
                    </a:cubicBezTo>
                    <a:cubicBezTo>
                      <a:pt x="1986" y="6277"/>
                      <a:pt x="1416" y="8263"/>
                      <a:pt x="1142" y="10546"/>
                    </a:cubicBezTo>
                    <a:cubicBezTo>
                      <a:pt x="571" y="14540"/>
                      <a:pt x="1713" y="17964"/>
                      <a:pt x="3698" y="21388"/>
                    </a:cubicBezTo>
                    <a:cubicBezTo>
                      <a:pt x="4840" y="23100"/>
                      <a:pt x="6552" y="24241"/>
                      <a:pt x="8560" y="24812"/>
                    </a:cubicBezTo>
                    <a:cubicBezTo>
                      <a:pt x="11117" y="25382"/>
                      <a:pt x="13696" y="24812"/>
                      <a:pt x="15682" y="23396"/>
                    </a:cubicBezTo>
                    <a:cubicBezTo>
                      <a:pt x="18261" y="21958"/>
                      <a:pt x="19676" y="19973"/>
                      <a:pt x="19402" y="16823"/>
                    </a:cubicBezTo>
                    <a:cubicBezTo>
                      <a:pt x="19105" y="15111"/>
                      <a:pt x="18832" y="14837"/>
                      <a:pt x="17120" y="15408"/>
                    </a:cubicBezTo>
                    <a:cubicBezTo>
                      <a:pt x="15682" y="15681"/>
                      <a:pt x="15682" y="15681"/>
                      <a:pt x="15682" y="17119"/>
                    </a:cubicBezTo>
                    <a:cubicBezTo>
                      <a:pt x="15682" y="18535"/>
                      <a:pt x="14837" y="19402"/>
                      <a:pt x="14266" y="19973"/>
                    </a:cubicBezTo>
                    <a:cubicBezTo>
                      <a:pt x="12258" y="21388"/>
                      <a:pt x="10546" y="21114"/>
                      <a:pt x="8560" y="20246"/>
                    </a:cubicBezTo>
                    <a:cubicBezTo>
                      <a:pt x="7419" y="19402"/>
                      <a:pt x="6552" y="18535"/>
                      <a:pt x="5707" y="17119"/>
                    </a:cubicBezTo>
                    <a:cubicBezTo>
                      <a:pt x="3995" y="14540"/>
                      <a:pt x="3995" y="11984"/>
                      <a:pt x="5410" y="9131"/>
                    </a:cubicBezTo>
                    <a:cubicBezTo>
                      <a:pt x="5707" y="8560"/>
                      <a:pt x="6278" y="8263"/>
                      <a:pt x="6848" y="7989"/>
                    </a:cubicBezTo>
                    <a:cubicBezTo>
                      <a:pt x="7122" y="7693"/>
                      <a:pt x="7693" y="7989"/>
                      <a:pt x="7990" y="7693"/>
                    </a:cubicBezTo>
                    <a:cubicBezTo>
                      <a:pt x="9131" y="7419"/>
                      <a:pt x="9975" y="7693"/>
                      <a:pt x="10843" y="8263"/>
                    </a:cubicBezTo>
                    <a:close/>
                    <a:moveTo>
                      <a:pt x="7693" y="8560"/>
                    </a:moveTo>
                    <a:cubicBezTo>
                      <a:pt x="7419" y="8560"/>
                      <a:pt x="6848" y="8834"/>
                      <a:pt x="6552" y="8834"/>
                    </a:cubicBezTo>
                    <a:cubicBezTo>
                      <a:pt x="5707" y="9701"/>
                      <a:pt x="5410" y="10546"/>
                      <a:pt x="5136" y="11687"/>
                    </a:cubicBezTo>
                    <a:cubicBezTo>
                      <a:pt x="4566" y="14540"/>
                      <a:pt x="6848" y="18831"/>
                      <a:pt x="9975" y="19676"/>
                    </a:cubicBezTo>
                    <a:cubicBezTo>
                      <a:pt x="11413" y="20246"/>
                      <a:pt x="13696" y="19676"/>
                      <a:pt x="14266" y="18535"/>
                    </a:cubicBezTo>
                    <a:cubicBezTo>
                      <a:pt x="14540" y="18261"/>
                      <a:pt x="14540" y="17964"/>
                      <a:pt x="14837" y="17690"/>
                    </a:cubicBezTo>
                    <a:cubicBezTo>
                      <a:pt x="14266" y="17964"/>
                      <a:pt x="13970" y="17964"/>
                      <a:pt x="13696" y="17964"/>
                    </a:cubicBezTo>
                    <a:cubicBezTo>
                      <a:pt x="12828" y="18535"/>
                      <a:pt x="11984" y="18535"/>
                      <a:pt x="10843" y="18261"/>
                    </a:cubicBezTo>
                    <a:cubicBezTo>
                      <a:pt x="8834" y="17119"/>
                      <a:pt x="7693" y="15681"/>
                      <a:pt x="6848" y="13399"/>
                    </a:cubicBezTo>
                    <a:cubicBezTo>
                      <a:pt x="6552" y="11687"/>
                      <a:pt x="6848" y="10272"/>
                      <a:pt x="7693" y="8560"/>
                    </a:cubicBezTo>
                    <a:close/>
                    <a:moveTo>
                      <a:pt x="11984" y="4269"/>
                    </a:moveTo>
                    <a:lnTo>
                      <a:pt x="12258" y="3995"/>
                    </a:lnTo>
                    <a:cubicBezTo>
                      <a:pt x="12555" y="3698"/>
                      <a:pt x="12828" y="3424"/>
                      <a:pt x="12828" y="3128"/>
                    </a:cubicBezTo>
                    <a:cubicBezTo>
                      <a:pt x="13399" y="2557"/>
                      <a:pt x="13125" y="2557"/>
                      <a:pt x="12828" y="2283"/>
                    </a:cubicBezTo>
                    <a:cubicBezTo>
                      <a:pt x="10843" y="1142"/>
                      <a:pt x="8834" y="845"/>
                      <a:pt x="6848" y="1712"/>
                    </a:cubicBezTo>
                    <a:cubicBezTo>
                      <a:pt x="6278" y="1986"/>
                      <a:pt x="5707" y="2557"/>
                      <a:pt x="5136" y="2854"/>
                    </a:cubicBezTo>
                    <a:lnTo>
                      <a:pt x="5136" y="3128"/>
                    </a:lnTo>
                    <a:cubicBezTo>
                      <a:pt x="9405" y="2283"/>
                      <a:pt x="10546" y="3128"/>
                      <a:pt x="11984" y="4269"/>
                    </a:cubicBezTo>
                    <a:close/>
                    <a:moveTo>
                      <a:pt x="21114" y="12828"/>
                    </a:moveTo>
                    <a:cubicBezTo>
                      <a:pt x="20543" y="13696"/>
                      <a:pt x="20247" y="14266"/>
                      <a:pt x="19676" y="14837"/>
                    </a:cubicBezTo>
                    <a:cubicBezTo>
                      <a:pt x="19402" y="15681"/>
                      <a:pt x="19973" y="16252"/>
                      <a:pt x="19973" y="17119"/>
                    </a:cubicBezTo>
                    <a:lnTo>
                      <a:pt x="19973" y="17393"/>
                    </a:lnTo>
                    <a:lnTo>
                      <a:pt x="19973" y="19105"/>
                    </a:lnTo>
                    <a:cubicBezTo>
                      <a:pt x="19973" y="19402"/>
                      <a:pt x="19676" y="19973"/>
                      <a:pt x="19676" y="20543"/>
                    </a:cubicBezTo>
                    <a:cubicBezTo>
                      <a:pt x="21114" y="18261"/>
                      <a:pt x="22529" y="15681"/>
                      <a:pt x="21114" y="12828"/>
                    </a:cubicBezTo>
                    <a:close/>
                    <a:moveTo>
                      <a:pt x="16252" y="14540"/>
                    </a:moveTo>
                    <a:lnTo>
                      <a:pt x="18535" y="14540"/>
                    </a:lnTo>
                    <a:cubicBezTo>
                      <a:pt x="18832" y="14540"/>
                      <a:pt x="18832" y="14266"/>
                      <a:pt x="18832" y="14266"/>
                    </a:cubicBezTo>
                    <a:cubicBezTo>
                      <a:pt x="19402" y="13399"/>
                      <a:pt x="19973" y="12828"/>
                      <a:pt x="20817" y="11984"/>
                    </a:cubicBezTo>
                    <a:lnTo>
                      <a:pt x="18261" y="11984"/>
                    </a:lnTo>
                    <a:cubicBezTo>
                      <a:pt x="17964" y="11984"/>
                      <a:pt x="17964" y="11984"/>
                      <a:pt x="17690" y="12258"/>
                    </a:cubicBezTo>
                    <a:cubicBezTo>
                      <a:pt x="17120" y="13125"/>
                      <a:pt x="16823" y="13696"/>
                      <a:pt x="16252" y="14540"/>
                    </a:cubicBezTo>
                    <a:close/>
                    <a:moveTo>
                      <a:pt x="13696" y="3424"/>
                    </a:moveTo>
                    <a:cubicBezTo>
                      <a:pt x="12555" y="4269"/>
                      <a:pt x="12555" y="5410"/>
                      <a:pt x="11984" y="6551"/>
                    </a:cubicBezTo>
                    <a:cubicBezTo>
                      <a:pt x="13696" y="5410"/>
                      <a:pt x="13970" y="4839"/>
                      <a:pt x="13696" y="3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2063;p89"/>
            <p:cNvGrpSpPr/>
            <p:nvPr/>
          </p:nvGrpSpPr>
          <p:grpSpPr>
            <a:xfrm rot="1585375">
              <a:off x="4267234" y="1237772"/>
              <a:ext cx="612560" cy="674850"/>
              <a:chOff x="6714800" y="3453500"/>
              <a:chExt cx="492475" cy="656275"/>
            </a:xfrm>
          </p:grpSpPr>
          <p:sp>
            <p:nvSpPr>
              <p:cNvPr id="2064" name="Google Shape;2064;p89"/>
              <p:cNvSpPr/>
              <p:nvPr/>
            </p:nvSpPr>
            <p:spPr>
              <a:xfrm>
                <a:off x="6714800" y="3453500"/>
                <a:ext cx="492475" cy="656275"/>
              </a:xfrm>
              <a:custGeom>
                <a:avLst/>
                <a:gdLst/>
                <a:ahLst/>
                <a:cxnLst/>
                <a:rect l="l" t="t" r="r" b="b"/>
                <a:pathLst>
                  <a:path w="19699" h="26251" extrusionOk="0">
                    <a:moveTo>
                      <a:pt x="9453" y="10917"/>
                    </a:moveTo>
                    <a:cubicBezTo>
                      <a:pt x="9558" y="10917"/>
                      <a:pt x="9701" y="10991"/>
                      <a:pt x="9701" y="11140"/>
                    </a:cubicBezTo>
                    <a:cubicBezTo>
                      <a:pt x="9998" y="11414"/>
                      <a:pt x="9998" y="11984"/>
                      <a:pt x="9998" y="12281"/>
                    </a:cubicBezTo>
                    <a:cubicBezTo>
                      <a:pt x="9998" y="12555"/>
                      <a:pt x="10272" y="13126"/>
                      <a:pt x="10272" y="13422"/>
                    </a:cubicBezTo>
                    <a:lnTo>
                      <a:pt x="10272" y="13696"/>
                    </a:lnTo>
                    <a:lnTo>
                      <a:pt x="9998" y="13993"/>
                    </a:lnTo>
                    <a:cubicBezTo>
                      <a:pt x="9130" y="13993"/>
                      <a:pt x="9130" y="12281"/>
                      <a:pt x="9427" y="11414"/>
                    </a:cubicBezTo>
                    <a:lnTo>
                      <a:pt x="9427" y="11140"/>
                    </a:lnTo>
                    <a:cubicBezTo>
                      <a:pt x="9279" y="10991"/>
                      <a:pt x="9347" y="10917"/>
                      <a:pt x="9453" y="10917"/>
                    </a:cubicBezTo>
                    <a:close/>
                    <a:moveTo>
                      <a:pt x="13125" y="1"/>
                    </a:moveTo>
                    <a:cubicBezTo>
                      <a:pt x="11984" y="298"/>
                      <a:pt x="11139" y="298"/>
                      <a:pt x="9998" y="298"/>
                    </a:cubicBezTo>
                    <a:cubicBezTo>
                      <a:pt x="9427" y="298"/>
                      <a:pt x="9130" y="572"/>
                      <a:pt x="8560" y="868"/>
                    </a:cubicBezTo>
                    <a:cubicBezTo>
                      <a:pt x="7715" y="1439"/>
                      <a:pt x="7145" y="2010"/>
                      <a:pt x="6277" y="2580"/>
                    </a:cubicBezTo>
                    <a:cubicBezTo>
                      <a:pt x="5433" y="3151"/>
                      <a:pt x="4862" y="3722"/>
                      <a:pt x="4862" y="4566"/>
                    </a:cubicBezTo>
                    <a:cubicBezTo>
                      <a:pt x="4565" y="5707"/>
                      <a:pt x="4565" y="6849"/>
                      <a:pt x="4291" y="7716"/>
                    </a:cubicBezTo>
                    <a:cubicBezTo>
                      <a:pt x="3721" y="10569"/>
                      <a:pt x="2853" y="13422"/>
                      <a:pt x="2283" y="16275"/>
                    </a:cubicBezTo>
                    <a:cubicBezTo>
                      <a:pt x="1438" y="19129"/>
                      <a:pt x="868" y="21982"/>
                      <a:pt x="0" y="24835"/>
                    </a:cubicBezTo>
                    <a:cubicBezTo>
                      <a:pt x="0" y="25679"/>
                      <a:pt x="0" y="25976"/>
                      <a:pt x="868" y="26250"/>
                    </a:cubicBezTo>
                    <a:lnTo>
                      <a:pt x="3150" y="26250"/>
                    </a:lnTo>
                    <a:cubicBezTo>
                      <a:pt x="3721" y="26250"/>
                      <a:pt x="4291" y="26250"/>
                      <a:pt x="4565" y="25976"/>
                    </a:cubicBezTo>
                    <a:cubicBezTo>
                      <a:pt x="6574" y="25109"/>
                      <a:pt x="8560" y="24264"/>
                      <a:pt x="8856" y="21982"/>
                    </a:cubicBezTo>
                    <a:cubicBezTo>
                      <a:pt x="8856" y="21685"/>
                      <a:pt x="8856" y="21411"/>
                      <a:pt x="9130" y="21114"/>
                    </a:cubicBezTo>
                    <a:cubicBezTo>
                      <a:pt x="9427" y="21114"/>
                      <a:pt x="9701" y="20840"/>
                      <a:pt x="9998" y="20840"/>
                    </a:cubicBezTo>
                    <a:cubicBezTo>
                      <a:pt x="9998" y="20840"/>
                      <a:pt x="10272" y="21114"/>
                      <a:pt x="10272" y="21411"/>
                    </a:cubicBezTo>
                    <a:cubicBezTo>
                      <a:pt x="10272" y="22256"/>
                      <a:pt x="10568" y="23397"/>
                      <a:pt x="10568" y="24538"/>
                    </a:cubicBezTo>
                    <a:cubicBezTo>
                      <a:pt x="10568" y="25679"/>
                      <a:pt x="10842" y="25679"/>
                      <a:pt x="11984" y="25679"/>
                    </a:cubicBezTo>
                    <a:cubicBezTo>
                      <a:pt x="13125" y="25406"/>
                      <a:pt x="14563" y="25406"/>
                      <a:pt x="15704" y="25109"/>
                    </a:cubicBezTo>
                    <a:cubicBezTo>
                      <a:pt x="17119" y="25109"/>
                      <a:pt x="17690" y="24538"/>
                      <a:pt x="17987" y="23694"/>
                    </a:cubicBezTo>
                    <a:cubicBezTo>
                      <a:pt x="18557" y="22826"/>
                      <a:pt x="19128" y="21982"/>
                      <a:pt x="19402" y="21114"/>
                    </a:cubicBezTo>
                    <a:cubicBezTo>
                      <a:pt x="19698" y="20840"/>
                      <a:pt x="19698" y="20270"/>
                      <a:pt x="19698" y="19973"/>
                    </a:cubicBezTo>
                    <a:lnTo>
                      <a:pt x="17987" y="14837"/>
                    </a:lnTo>
                    <a:lnTo>
                      <a:pt x="15407" y="6278"/>
                    </a:lnTo>
                    <a:cubicBezTo>
                      <a:pt x="14837" y="4292"/>
                      <a:pt x="14266" y="2284"/>
                      <a:pt x="13695" y="572"/>
                    </a:cubicBezTo>
                    <a:cubicBezTo>
                      <a:pt x="13422" y="298"/>
                      <a:pt x="13422" y="1"/>
                      <a:pt x="13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89"/>
              <p:cNvSpPr/>
              <p:nvPr/>
            </p:nvSpPr>
            <p:spPr>
              <a:xfrm>
                <a:off x="6885975" y="3681775"/>
                <a:ext cx="57100" cy="164350"/>
              </a:xfrm>
              <a:custGeom>
                <a:avLst/>
                <a:gdLst/>
                <a:ahLst/>
                <a:cxnLst/>
                <a:rect l="l" t="t" r="r" b="b"/>
                <a:pathLst>
                  <a:path w="2284" h="6574" extrusionOk="0">
                    <a:moveTo>
                      <a:pt x="2009" y="0"/>
                    </a:moveTo>
                    <a:cubicBezTo>
                      <a:pt x="1713" y="0"/>
                      <a:pt x="1142" y="0"/>
                      <a:pt x="1142" y="297"/>
                    </a:cubicBezTo>
                    <a:cubicBezTo>
                      <a:pt x="868" y="571"/>
                      <a:pt x="868" y="867"/>
                      <a:pt x="868" y="867"/>
                    </a:cubicBezTo>
                    <a:lnTo>
                      <a:pt x="868" y="1712"/>
                    </a:lnTo>
                    <a:cubicBezTo>
                      <a:pt x="868" y="2579"/>
                      <a:pt x="571" y="3424"/>
                      <a:pt x="298" y="4291"/>
                    </a:cubicBezTo>
                    <a:cubicBezTo>
                      <a:pt x="1" y="4862"/>
                      <a:pt x="1" y="5706"/>
                      <a:pt x="1" y="6277"/>
                    </a:cubicBezTo>
                    <a:cubicBezTo>
                      <a:pt x="1" y="6574"/>
                      <a:pt x="298" y="6574"/>
                      <a:pt x="298" y="6574"/>
                    </a:cubicBezTo>
                    <a:cubicBezTo>
                      <a:pt x="868" y="6277"/>
                      <a:pt x="1439" y="5706"/>
                      <a:pt x="1713" y="5433"/>
                    </a:cubicBezTo>
                    <a:cubicBezTo>
                      <a:pt x="2283" y="4862"/>
                      <a:pt x="2283" y="4565"/>
                      <a:pt x="2283" y="3721"/>
                    </a:cubicBezTo>
                    <a:lnTo>
                      <a:pt x="2283" y="1438"/>
                    </a:lnTo>
                    <a:cubicBezTo>
                      <a:pt x="2283" y="1141"/>
                      <a:pt x="2283" y="297"/>
                      <a:pt x="2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89"/>
              <p:cNvSpPr/>
              <p:nvPr/>
            </p:nvSpPr>
            <p:spPr>
              <a:xfrm>
                <a:off x="6993250" y="3478725"/>
                <a:ext cx="214025" cy="582300"/>
              </a:xfrm>
              <a:custGeom>
                <a:avLst/>
                <a:gdLst/>
                <a:ahLst/>
                <a:cxnLst/>
                <a:rect l="l" t="t" r="r" b="b"/>
                <a:pathLst>
                  <a:path w="8561" h="23292" extrusionOk="0">
                    <a:moveTo>
                      <a:pt x="1968" y="1"/>
                    </a:moveTo>
                    <a:cubicBezTo>
                      <a:pt x="1891" y="1"/>
                      <a:pt x="1806" y="40"/>
                      <a:pt x="1713" y="133"/>
                    </a:cubicBezTo>
                    <a:cubicBezTo>
                      <a:pt x="1416" y="430"/>
                      <a:pt x="846" y="1001"/>
                      <a:pt x="275" y="1275"/>
                    </a:cubicBezTo>
                    <a:cubicBezTo>
                      <a:pt x="1" y="1275"/>
                      <a:pt x="1" y="1571"/>
                      <a:pt x="1" y="1845"/>
                    </a:cubicBezTo>
                    <a:cubicBezTo>
                      <a:pt x="275" y="3557"/>
                      <a:pt x="1142" y="5269"/>
                      <a:pt x="1713" y="6981"/>
                    </a:cubicBezTo>
                    <a:cubicBezTo>
                      <a:pt x="2284" y="8693"/>
                      <a:pt x="2284" y="10701"/>
                      <a:pt x="2854" y="12687"/>
                    </a:cubicBezTo>
                    <a:cubicBezTo>
                      <a:pt x="3425" y="14399"/>
                      <a:pt x="3995" y="16408"/>
                      <a:pt x="4269" y="18393"/>
                    </a:cubicBezTo>
                    <a:cubicBezTo>
                      <a:pt x="4566" y="20105"/>
                      <a:pt x="5137" y="21543"/>
                      <a:pt x="5707" y="22959"/>
                    </a:cubicBezTo>
                    <a:cubicBezTo>
                      <a:pt x="5707" y="23202"/>
                      <a:pt x="5811" y="23292"/>
                      <a:pt x="5930" y="23292"/>
                    </a:cubicBezTo>
                    <a:cubicBezTo>
                      <a:pt x="6090" y="23292"/>
                      <a:pt x="6278" y="23129"/>
                      <a:pt x="6278" y="22959"/>
                    </a:cubicBezTo>
                    <a:cubicBezTo>
                      <a:pt x="6552" y="22685"/>
                      <a:pt x="6552" y="22388"/>
                      <a:pt x="6849" y="22114"/>
                    </a:cubicBezTo>
                    <a:cubicBezTo>
                      <a:pt x="7122" y="21817"/>
                      <a:pt x="7122" y="21543"/>
                      <a:pt x="7419" y="21247"/>
                    </a:cubicBezTo>
                    <a:cubicBezTo>
                      <a:pt x="7693" y="20676"/>
                      <a:pt x="7990" y="20105"/>
                      <a:pt x="8264" y="19831"/>
                    </a:cubicBezTo>
                    <a:cubicBezTo>
                      <a:pt x="8560" y="19261"/>
                      <a:pt x="8264" y="18690"/>
                      <a:pt x="7990" y="18120"/>
                    </a:cubicBezTo>
                    <a:cubicBezTo>
                      <a:pt x="7693" y="16682"/>
                      <a:pt x="7122" y="15540"/>
                      <a:pt x="6849" y="14125"/>
                    </a:cubicBezTo>
                    <a:cubicBezTo>
                      <a:pt x="6278" y="12413"/>
                      <a:pt x="5981" y="10975"/>
                      <a:pt x="5411" y="9560"/>
                    </a:cubicBezTo>
                    <a:lnTo>
                      <a:pt x="3699" y="5269"/>
                    </a:lnTo>
                    <a:cubicBezTo>
                      <a:pt x="3425" y="4128"/>
                      <a:pt x="3128" y="2416"/>
                      <a:pt x="2557" y="1275"/>
                    </a:cubicBezTo>
                    <a:cubicBezTo>
                      <a:pt x="2557" y="1045"/>
                      <a:pt x="2366" y="1"/>
                      <a:pt x="1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89"/>
              <p:cNvSpPr/>
              <p:nvPr/>
            </p:nvSpPr>
            <p:spPr>
              <a:xfrm>
                <a:off x="6714800" y="3453500"/>
                <a:ext cx="492475" cy="656275"/>
              </a:xfrm>
              <a:custGeom>
                <a:avLst/>
                <a:gdLst/>
                <a:ahLst/>
                <a:cxnLst/>
                <a:rect l="l" t="t" r="r" b="b"/>
                <a:pathLst>
                  <a:path w="19699" h="26251" extrusionOk="0">
                    <a:moveTo>
                      <a:pt x="11984" y="25679"/>
                    </a:moveTo>
                    <a:cubicBezTo>
                      <a:pt x="10842" y="25679"/>
                      <a:pt x="10568" y="25679"/>
                      <a:pt x="10568" y="24538"/>
                    </a:cubicBezTo>
                    <a:cubicBezTo>
                      <a:pt x="10568" y="23397"/>
                      <a:pt x="10272" y="22256"/>
                      <a:pt x="10272" y="21411"/>
                    </a:cubicBezTo>
                    <a:cubicBezTo>
                      <a:pt x="10272" y="21114"/>
                      <a:pt x="9998" y="20840"/>
                      <a:pt x="9998" y="20840"/>
                    </a:cubicBezTo>
                    <a:cubicBezTo>
                      <a:pt x="9701" y="20840"/>
                      <a:pt x="9427" y="21114"/>
                      <a:pt x="9130" y="21114"/>
                    </a:cubicBezTo>
                    <a:cubicBezTo>
                      <a:pt x="8856" y="21411"/>
                      <a:pt x="8856" y="21685"/>
                      <a:pt x="8856" y="21982"/>
                    </a:cubicBezTo>
                    <a:cubicBezTo>
                      <a:pt x="8560" y="24264"/>
                      <a:pt x="6574" y="25109"/>
                      <a:pt x="4565" y="25976"/>
                    </a:cubicBezTo>
                    <a:cubicBezTo>
                      <a:pt x="4291" y="26250"/>
                      <a:pt x="3721" y="26250"/>
                      <a:pt x="3150" y="26250"/>
                    </a:cubicBezTo>
                    <a:lnTo>
                      <a:pt x="868" y="26250"/>
                    </a:lnTo>
                    <a:cubicBezTo>
                      <a:pt x="0" y="25976"/>
                      <a:pt x="0" y="25679"/>
                      <a:pt x="0" y="24835"/>
                    </a:cubicBezTo>
                    <a:cubicBezTo>
                      <a:pt x="868" y="21982"/>
                      <a:pt x="1438" y="19129"/>
                      <a:pt x="2283" y="16275"/>
                    </a:cubicBezTo>
                    <a:cubicBezTo>
                      <a:pt x="2853" y="13422"/>
                      <a:pt x="3721" y="10569"/>
                      <a:pt x="4291" y="7716"/>
                    </a:cubicBezTo>
                    <a:cubicBezTo>
                      <a:pt x="4565" y="6849"/>
                      <a:pt x="4565" y="5707"/>
                      <a:pt x="4862" y="4566"/>
                    </a:cubicBezTo>
                    <a:cubicBezTo>
                      <a:pt x="4862" y="3722"/>
                      <a:pt x="5433" y="3151"/>
                      <a:pt x="6277" y="2580"/>
                    </a:cubicBezTo>
                    <a:cubicBezTo>
                      <a:pt x="7145" y="2010"/>
                      <a:pt x="7715" y="1439"/>
                      <a:pt x="8560" y="868"/>
                    </a:cubicBezTo>
                    <a:cubicBezTo>
                      <a:pt x="9130" y="572"/>
                      <a:pt x="9427" y="298"/>
                      <a:pt x="9998" y="298"/>
                    </a:cubicBezTo>
                    <a:cubicBezTo>
                      <a:pt x="11139" y="298"/>
                      <a:pt x="11984" y="298"/>
                      <a:pt x="13125" y="1"/>
                    </a:cubicBezTo>
                    <a:cubicBezTo>
                      <a:pt x="13422" y="1"/>
                      <a:pt x="13422" y="298"/>
                      <a:pt x="13695" y="572"/>
                    </a:cubicBezTo>
                    <a:cubicBezTo>
                      <a:pt x="14266" y="2284"/>
                      <a:pt x="14837" y="4292"/>
                      <a:pt x="15407" y="6278"/>
                    </a:cubicBezTo>
                    <a:lnTo>
                      <a:pt x="17987" y="14837"/>
                    </a:lnTo>
                    <a:lnTo>
                      <a:pt x="19698" y="19973"/>
                    </a:lnTo>
                    <a:cubicBezTo>
                      <a:pt x="19698" y="20270"/>
                      <a:pt x="19698" y="20840"/>
                      <a:pt x="19402" y="21114"/>
                    </a:cubicBezTo>
                    <a:cubicBezTo>
                      <a:pt x="19128" y="21982"/>
                      <a:pt x="18557" y="22826"/>
                      <a:pt x="17987" y="23694"/>
                    </a:cubicBezTo>
                    <a:cubicBezTo>
                      <a:pt x="17690" y="24538"/>
                      <a:pt x="17119" y="25109"/>
                      <a:pt x="15704" y="25109"/>
                    </a:cubicBezTo>
                    <a:cubicBezTo>
                      <a:pt x="14563" y="25406"/>
                      <a:pt x="13125" y="25406"/>
                      <a:pt x="11984" y="25679"/>
                    </a:cubicBezTo>
                    <a:close/>
                    <a:moveTo>
                      <a:pt x="571" y="25406"/>
                    </a:moveTo>
                    <a:lnTo>
                      <a:pt x="3995" y="25406"/>
                    </a:lnTo>
                    <a:cubicBezTo>
                      <a:pt x="4565" y="25406"/>
                      <a:pt x="5136" y="25109"/>
                      <a:pt x="5136" y="24538"/>
                    </a:cubicBezTo>
                    <a:cubicBezTo>
                      <a:pt x="5707" y="23397"/>
                      <a:pt x="6003" y="22552"/>
                      <a:pt x="6574" y="21411"/>
                    </a:cubicBezTo>
                    <a:cubicBezTo>
                      <a:pt x="6848" y="20544"/>
                      <a:pt x="7145" y="20270"/>
                      <a:pt x="7989" y="20270"/>
                    </a:cubicBezTo>
                    <a:cubicBezTo>
                      <a:pt x="8560" y="20270"/>
                      <a:pt x="9130" y="19973"/>
                      <a:pt x="9701" y="19973"/>
                    </a:cubicBezTo>
                    <a:cubicBezTo>
                      <a:pt x="10568" y="19973"/>
                      <a:pt x="10568" y="19973"/>
                      <a:pt x="10842" y="20840"/>
                    </a:cubicBezTo>
                    <a:cubicBezTo>
                      <a:pt x="10842" y="21982"/>
                      <a:pt x="11139" y="23123"/>
                      <a:pt x="11139" y="23968"/>
                    </a:cubicBezTo>
                    <a:cubicBezTo>
                      <a:pt x="11139" y="24264"/>
                      <a:pt x="11413" y="24538"/>
                      <a:pt x="11710" y="24538"/>
                    </a:cubicBezTo>
                    <a:cubicBezTo>
                      <a:pt x="13125" y="24538"/>
                      <a:pt x="14837" y="24538"/>
                      <a:pt x="16549" y="24264"/>
                    </a:cubicBezTo>
                    <a:cubicBezTo>
                      <a:pt x="16549" y="23968"/>
                      <a:pt x="16275" y="23694"/>
                      <a:pt x="16275" y="23694"/>
                    </a:cubicBezTo>
                    <a:cubicBezTo>
                      <a:pt x="15978" y="22256"/>
                      <a:pt x="15407" y="20544"/>
                      <a:pt x="15133" y="19129"/>
                    </a:cubicBezTo>
                    <a:cubicBezTo>
                      <a:pt x="14266" y="15408"/>
                      <a:pt x="13125" y="11414"/>
                      <a:pt x="12280" y="7716"/>
                    </a:cubicBezTo>
                    <a:cubicBezTo>
                      <a:pt x="11984" y="6278"/>
                      <a:pt x="11710" y="4863"/>
                      <a:pt x="11139" y="3425"/>
                    </a:cubicBezTo>
                    <a:cubicBezTo>
                      <a:pt x="11139" y="2854"/>
                      <a:pt x="10842" y="2854"/>
                      <a:pt x="10272" y="2854"/>
                    </a:cubicBezTo>
                    <a:cubicBezTo>
                      <a:pt x="9701" y="3151"/>
                      <a:pt x="9130" y="3151"/>
                      <a:pt x="8560" y="3151"/>
                    </a:cubicBezTo>
                    <a:lnTo>
                      <a:pt x="6574" y="3151"/>
                    </a:lnTo>
                    <a:cubicBezTo>
                      <a:pt x="6003" y="3151"/>
                      <a:pt x="5433" y="3425"/>
                      <a:pt x="5433" y="4292"/>
                    </a:cubicBezTo>
                    <a:cubicBezTo>
                      <a:pt x="5433" y="4863"/>
                      <a:pt x="5433" y="5433"/>
                      <a:pt x="5136" y="5707"/>
                    </a:cubicBezTo>
                    <a:cubicBezTo>
                      <a:pt x="4291" y="9428"/>
                      <a:pt x="3424" y="13422"/>
                      <a:pt x="2579" y="17120"/>
                    </a:cubicBezTo>
                    <a:cubicBezTo>
                      <a:pt x="2009" y="19973"/>
                      <a:pt x="1438" y="22552"/>
                      <a:pt x="571" y="25406"/>
                    </a:cubicBezTo>
                    <a:close/>
                    <a:moveTo>
                      <a:pt x="17119" y="23968"/>
                    </a:moveTo>
                    <a:lnTo>
                      <a:pt x="17119" y="23968"/>
                    </a:lnTo>
                    <a:cubicBezTo>
                      <a:pt x="17987" y="22826"/>
                      <a:pt x="18557" y="21685"/>
                      <a:pt x="19128" y="20840"/>
                    </a:cubicBezTo>
                    <a:lnTo>
                      <a:pt x="19128" y="19973"/>
                    </a:lnTo>
                    <a:cubicBezTo>
                      <a:pt x="18831" y="19129"/>
                      <a:pt x="18260" y="18261"/>
                      <a:pt x="17987" y="17417"/>
                    </a:cubicBezTo>
                    <a:cubicBezTo>
                      <a:pt x="16845" y="13422"/>
                      <a:pt x="15704" y="9131"/>
                      <a:pt x="14266" y="4863"/>
                    </a:cubicBezTo>
                    <a:cubicBezTo>
                      <a:pt x="13992" y="3722"/>
                      <a:pt x="13695" y="2580"/>
                      <a:pt x="13125" y="1439"/>
                    </a:cubicBezTo>
                    <a:cubicBezTo>
                      <a:pt x="12554" y="1713"/>
                      <a:pt x="12280" y="2010"/>
                      <a:pt x="11710" y="2284"/>
                    </a:cubicBezTo>
                    <a:lnTo>
                      <a:pt x="11710" y="2854"/>
                    </a:lnTo>
                    <a:cubicBezTo>
                      <a:pt x="12280" y="5433"/>
                      <a:pt x="13125" y="8287"/>
                      <a:pt x="13695" y="10843"/>
                    </a:cubicBezTo>
                    <a:cubicBezTo>
                      <a:pt x="14563" y="13993"/>
                      <a:pt x="15133" y="17120"/>
                      <a:pt x="15978" y="20270"/>
                    </a:cubicBezTo>
                    <a:cubicBezTo>
                      <a:pt x="16275" y="21411"/>
                      <a:pt x="16549" y="22552"/>
                      <a:pt x="17119" y="23968"/>
                    </a:cubicBezTo>
                    <a:close/>
                    <a:moveTo>
                      <a:pt x="12554" y="868"/>
                    </a:moveTo>
                    <a:cubicBezTo>
                      <a:pt x="10842" y="572"/>
                      <a:pt x="7989" y="1439"/>
                      <a:pt x="7418" y="2284"/>
                    </a:cubicBezTo>
                    <a:cubicBezTo>
                      <a:pt x="9427" y="2284"/>
                      <a:pt x="11139" y="2854"/>
                      <a:pt x="12554" y="868"/>
                    </a:cubicBezTo>
                    <a:close/>
                    <a:moveTo>
                      <a:pt x="8286" y="21114"/>
                    </a:moveTo>
                    <a:cubicBezTo>
                      <a:pt x="7418" y="20840"/>
                      <a:pt x="7145" y="21114"/>
                      <a:pt x="6848" y="21982"/>
                    </a:cubicBezTo>
                    <a:cubicBezTo>
                      <a:pt x="6574" y="22552"/>
                      <a:pt x="6277" y="23123"/>
                      <a:pt x="6277" y="23694"/>
                    </a:cubicBezTo>
                    <a:cubicBezTo>
                      <a:pt x="6003" y="23968"/>
                      <a:pt x="6003" y="24264"/>
                      <a:pt x="6003" y="24538"/>
                    </a:cubicBezTo>
                    <a:cubicBezTo>
                      <a:pt x="7418" y="23694"/>
                      <a:pt x="8286" y="22826"/>
                      <a:pt x="8286" y="211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89"/>
              <p:cNvSpPr/>
              <p:nvPr/>
            </p:nvSpPr>
            <p:spPr>
              <a:xfrm>
                <a:off x="6879125" y="3667500"/>
                <a:ext cx="106750" cy="192900"/>
              </a:xfrm>
              <a:custGeom>
                <a:avLst/>
                <a:gdLst/>
                <a:ahLst/>
                <a:cxnLst/>
                <a:rect l="l" t="t" r="r" b="b"/>
                <a:pathLst>
                  <a:path w="4270" h="7716" extrusionOk="0">
                    <a:moveTo>
                      <a:pt x="2283" y="297"/>
                    </a:moveTo>
                    <a:cubicBezTo>
                      <a:pt x="2854" y="0"/>
                      <a:pt x="3128" y="297"/>
                      <a:pt x="3128" y="868"/>
                    </a:cubicBezTo>
                    <a:cubicBezTo>
                      <a:pt x="3699" y="2580"/>
                      <a:pt x="3995" y="4566"/>
                      <a:pt x="4269" y="6277"/>
                    </a:cubicBezTo>
                    <a:cubicBezTo>
                      <a:pt x="4269" y="6848"/>
                      <a:pt x="3995" y="7145"/>
                      <a:pt x="3425" y="7419"/>
                    </a:cubicBezTo>
                    <a:cubicBezTo>
                      <a:pt x="2557" y="7419"/>
                      <a:pt x="1713" y="7715"/>
                      <a:pt x="845" y="7715"/>
                    </a:cubicBezTo>
                    <a:cubicBezTo>
                      <a:pt x="275" y="7715"/>
                      <a:pt x="1" y="7419"/>
                      <a:pt x="1" y="6848"/>
                    </a:cubicBezTo>
                    <a:cubicBezTo>
                      <a:pt x="1" y="6277"/>
                      <a:pt x="1" y="5707"/>
                      <a:pt x="275" y="5136"/>
                    </a:cubicBezTo>
                    <a:cubicBezTo>
                      <a:pt x="572" y="3995"/>
                      <a:pt x="845" y="2580"/>
                      <a:pt x="1142" y="1142"/>
                    </a:cubicBezTo>
                    <a:cubicBezTo>
                      <a:pt x="1416" y="297"/>
                      <a:pt x="1416" y="297"/>
                      <a:pt x="2283" y="297"/>
                    </a:cubicBezTo>
                    <a:close/>
                    <a:moveTo>
                      <a:pt x="572" y="6574"/>
                    </a:moveTo>
                    <a:lnTo>
                      <a:pt x="845" y="6574"/>
                    </a:lnTo>
                    <a:cubicBezTo>
                      <a:pt x="1142" y="6004"/>
                      <a:pt x="1987" y="5707"/>
                      <a:pt x="2283" y="5136"/>
                    </a:cubicBezTo>
                    <a:cubicBezTo>
                      <a:pt x="2557" y="3721"/>
                      <a:pt x="2283" y="2283"/>
                      <a:pt x="2283" y="868"/>
                    </a:cubicBezTo>
                    <a:lnTo>
                      <a:pt x="1416" y="868"/>
                    </a:lnTo>
                    <a:cubicBezTo>
                      <a:pt x="1142" y="2854"/>
                      <a:pt x="845" y="4566"/>
                      <a:pt x="572" y="6574"/>
                    </a:cubicBezTo>
                    <a:close/>
                    <a:moveTo>
                      <a:pt x="3699" y="6574"/>
                    </a:moveTo>
                    <a:cubicBezTo>
                      <a:pt x="3425" y="6277"/>
                      <a:pt x="3425" y="5707"/>
                      <a:pt x="3128" y="5707"/>
                    </a:cubicBezTo>
                    <a:cubicBezTo>
                      <a:pt x="2283" y="5433"/>
                      <a:pt x="2283" y="6277"/>
                      <a:pt x="1713" y="6848"/>
                    </a:cubicBezTo>
                    <a:cubicBezTo>
                      <a:pt x="2283" y="6848"/>
                      <a:pt x="2854" y="6574"/>
                      <a:pt x="3699" y="6574"/>
                    </a:cubicBezTo>
                    <a:close/>
                    <a:moveTo>
                      <a:pt x="3425" y="4862"/>
                    </a:moveTo>
                    <a:cubicBezTo>
                      <a:pt x="3128" y="4292"/>
                      <a:pt x="3128" y="3721"/>
                      <a:pt x="3128" y="2854"/>
                    </a:cubicBezTo>
                    <a:cubicBezTo>
                      <a:pt x="2557" y="3995"/>
                      <a:pt x="2854" y="4862"/>
                      <a:pt x="3425" y="4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9" name="Google Shape;2069;p89"/>
            <p:cNvSpPr/>
            <p:nvPr/>
          </p:nvSpPr>
          <p:spPr>
            <a:xfrm rot="-2153444">
              <a:off x="2925193" y="1619941"/>
              <a:ext cx="308654" cy="444611"/>
            </a:xfrm>
            <a:custGeom>
              <a:avLst/>
              <a:gdLst/>
              <a:ahLst/>
              <a:cxnLst/>
              <a:rect l="l" t="t" r="r" b="b"/>
              <a:pathLst>
                <a:path w="6004" h="10509" extrusionOk="0">
                  <a:moveTo>
                    <a:pt x="4250" y="798"/>
                  </a:moveTo>
                  <a:cubicBezTo>
                    <a:pt x="4487" y="798"/>
                    <a:pt x="4707" y="1005"/>
                    <a:pt x="4862" y="1551"/>
                  </a:cubicBezTo>
                  <a:cubicBezTo>
                    <a:pt x="5433" y="2396"/>
                    <a:pt x="4862" y="3537"/>
                    <a:pt x="4292" y="4404"/>
                  </a:cubicBezTo>
                  <a:cubicBezTo>
                    <a:pt x="3995" y="5546"/>
                    <a:pt x="3424" y="6687"/>
                    <a:pt x="3424" y="7828"/>
                  </a:cubicBezTo>
                  <a:cubicBezTo>
                    <a:pt x="3424" y="7531"/>
                    <a:pt x="3424" y="7531"/>
                    <a:pt x="3150" y="7531"/>
                  </a:cubicBezTo>
                  <a:cubicBezTo>
                    <a:pt x="2580" y="6116"/>
                    <a:pt x="2580" y="4108"/>
                    <a:pt x="2854" y="2692"/>
                  </a:cubicBezTo>
                  <a:cubicBezTo>
                    <a:pt x="2854" y="2277"/>
                    <a:pt x="3615" y="798"/>
                    <a:pt x="4250" y="798"/>
                  </a:cubicBezTo>
                  <a:close/>
                  <a:moveTo>
                    <a:pt x="4200" y="0"/>
                  </a:moveTo>
                  <a:cubicBezTo>
                    <a:pt x="3778" y="0"/>
                    <a:pt x="3317" y="130"/>
                    <a:pt x="2854" y="410"/>
                  </a:cubicBezTo>
                  <a:cubicBezTo>
                    <a:pt x="0" y="2692"/>
                    <a:pt x="2580" y="8399"/>
                    <a:pt x="3995" y="10385"/>
                  </a:cubicBezTo>
                  <a:cubicBezTo>
                    <a:pt x="4083" y="10472"/>
                    <a:pt x="4168" y="10508"/>
                    <a:pt x="4245" y="10508"/>
                  </a:cubicBezTo>
                  <a:cubicBezTo>
                    <a:pt x="4430" y="10508"/>
                    <a:pt x="4566" y="10304"/>
                    <a:pt x="4566" y="10111"/>
                  </a:cubicBezTo>
                  <a:cubicBezTo>
                    <a:pt x="4566" y="9814"/>
                    <a:pt x="4292" y="9243"/>
                    <a:pt x="3995" y="8673"/>
                  </a:cubicBezTo>
                  <a:cubicBezTo>
                    <a:pt x="3995" y="7258"/>
                    <a:pt x="5136" y="5249"/>
                    <a:pt x="5433" y="4404"/>
                  </a:cubicBezTo>
                  <a:cubicBezTo>
                    <a:pt x="6004" y="3537"/>
                    <a:pt x="6004" y="2692"/>
                    <a:pt x="6004" y="1551"/>
                  </a:cubicBezTo>
                  <a:cubicBezTo>
                    <a:pt x="5802" y="576"/>
                    <a:pt x="5087" y="0"/>
                    <a:pt x="4200" y="0"/>
                  </a:cubicBezTo>
                  <a:close/>
                </a:path>
              </a:pathLst>
            </a:custGeom>
            <a:solidFill>
              <a:srgbClr val="B3D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0" name="Google Shape;2070;p89"/>
            <p:cNvGrpSpPr/>
            <p:nvPr/>
          </p:nvGrpSpPr>
          <p:grpSpPr>
            <a:xfrm rot="1125753">
              <a:off x="5188125" y="737828"/>
              <a:ext cx="618103" cy="742076"/>
              <a:chOff x="7298500" y="2603675"/>
              <a:chExt cx="534725" cy="641975"/>
            </a:xfrm>
          </p:grpSpPr>
          <p:sp>
            <p:nvSpPr>
              <p:cNvPr id="2071" name="Google Shape;2071;p89"/>
              <p:cNvSpPr/>
              <p:nvPr/>
            </p:nvSpPr>
            <p:spPr>
              <a:xfrm>
                <a:off x="7298500" y="2615150"/>
                <a:ext cx="534725" cy="630500"/>
              </a:xfrm>
              <a:custGeom>
                <a:avLst/>
                <a:gdLst/>
                <a:ahLst/>
                <a:cxnLst/>
                <a:rect l="l" t="t" r="r" b="b"/>
                <a:pathLst>
                  <a:path w="21389" h="25220" extrusionOk="0">
                    <a:moveTo>
                      <a:pt x="7167" y="5496"/>
                    </a:moveTo>
                    <a:cubicBezTo>
                      <a:pt x="7243" y="5496"/>
                      <a:pt x="7327" y="5504"/>
                      <a:pt x="7419" y="5522"/>
                    </a:cubicBezTo>
                    <a:cubicBezTo>
                      <a:pt x="8263" y="5818"/>
                      <a:pt x="8834" y="6092"/>
                      <a:pt x="8560" y="6960"/>
                    </a:cubicBezTo>
                    <a:cubicBezTo>
                      <a:pt x="8560" y="7422"/>
                      <a:pt x="7990" y="7885"/>
                      <a:pt x="7470" y="7885"/>
                    </a:cubicBezTo>
                    <a:cubicBezTo>
                      <a:pt x="7348" y="7885"/>
                      <a:pt x="7230" y="7860"/>
                      <a:pt x="7122" y="7804"/>
                    </a:cubicBezTo>
                    <a:cubicBezTo>
                      <a:pt x="6588" y="7270"/>
                      <a:pt x="6054" y="5496"/>
                      <a:pt x="7167" y="5496"/>
                    </a:cubicBezTo>
                    <a:close/>
                    <a:moveTo>
                      <a:pt x="9405" y="13236"/>
                    </a:moveTo>
                    <a:lnTo>
                      <a:pt x="9701" y="13510"/>
                    </a:lnTo>
                    <a:lnTo>
                      <a:pt x="10843" y="13510"/>
                    </a:lnTo>
                    <a:cubicBezTo>
                      <a:pt x="11413" y="13510"/>
                      <a:pt x="11687" y="13807"/>
                      <a:pt x="12258" y="13807"/>
                    </a:cubicBezTo>
                    <a:cubicBezTo>
                      <a:pt x="12829" y="14378"/>
                      <a:pt x="13399" y="14948"/>
                      <a:pt x="13399" y="15793"/>
                    </a:cubicBezTo>
                    <a:cubicBezTo>
                      <a:pt x="13696" y="17231"/>
                      <a:pt x="12829" y="18646"/>
                      <a:pt x="11413" y="18943"/>
                    </a:cubicBezTo>
                    <a:cubicBezTo>
                      <a:pt x="10843" y="18943"/>
                      <a:pt x="9975" y="18943"/>
                      <a:pt x="9405" y="18646"/>
                    </a:cubicBezTo>
                    <a:cubicBezTo>
                      <a:pt x="8560" y="18372"/>
                      <a:pt x="8560" y="17505"/>
                      <a:pt x="8560" y="16934"/>
                    </a:cubicBezTo>
                    <a:cubicBezTo>
                      <a:pt x="8560" y="16090"/>
                      <a:pt x="7990" y="15222"/>
                      <a:pt x="7990" y="14378"/>
                    </a:cubicBezTo>
                    <a:cubicBezTo>
                      <a:pt x="7990" y="13807"/>
                      <a:pt x="8560" y="13510"/>
                      <a:pt x="9131" y="13510"/>
                    </a:cubicBezTo>
                    <a:cubicBezTo>
                      <a:pt x="9131" y="13236"/>
                      <a:pt x="9405" y="13236"/>
                      <a:pt x="9405" y="13236"/>
                    </a:cubicBezTo>
                    <a:close/>
                    <a:moveTo>
                      <a:pt x="8624" y="0"/>
                    </a:moveTo>
                    <a:cubicBezTo>
                      <a:pt x="7790" y="0"/>
                      <a:pt x="6980" y="126"/>
                      <a:pt x="6278" y="386"/>
                    </a:cubicBezTo>
                    <a:cubicBezTo>
                      <a:pt x="5136" y="683"/>
                      <a:pt x="4269" y="1253"/>
                      <a:pt x="3425" y="1824"/>
                    </a:cubicBezTo>
                    <a:cubicBezTo>
                      <a:pt x="2557" y="2098"/>
                      <a:pt x="1713" y="2668"/>
                      <a:pt x="845" y="3239"/>
                    </a:cubicBezTo>
                    <a:cubicBezTo>
                      <a:pt x="275" y="3810"/>
                      <a:pt x="1" y="4380"/>
                      <a:pt x="1" y="5248"/>
                    </a:cubicBezTo>
                    <a:lnTo>
                      <a:pt x="1" y="10383"/>
                    </a:lnTo>
                    <a:cubicBezTo>
                      <a:pt x="275" y="14948"/>
                      <a:pt x="571" y="19217"/>
                      <a:pt x="845" y="23782"/>
                    </a:cubicBezTo>
                    <a:lnTo>
                      <a:pt x="1142" y="24352"/>
                    </a:lnTo>
                    <a:cubicBezTo>
                      <a:pt x="1713" y="24649"/>
                      <a:pt x="2557" y="24649"/>
                      <a:pt x="3128" y="24923"/>
                    </a:cubicBezTo>
                    <a:cubicBezTo>
                      <a:pt x="4269" y="24923"/>
                      <a:pt x="5410" y="24923"/>
                      <a:pt x="6552" y="25220"/>
                    </a:cubicBezTo>
                    <a:cubicBezTo>
                      <a:pt x="8834" y="25220"/>
                      <a:pt x="12829" y="24649"/>
                      <a:pt x="15408" y="23782"/>
                    </a:cubicBezTo>
                    <a:cubicBezTo>
                      <a:pt x="17394" y="22937"/>
                      <a:pt x="19106" y="21225"/>
                      <a:pt x="19973" y="19217"/>
                    </a:cubicBezTo>
                    <a:cubicBezTo>
                      <a:pt x="21114" y="16934"/>
                      <a:pt x="21388" y="14652"/>
                      <a:pt x="21114" y="12369"/>
                    </a:cubicBezTo>
                    <a:cubicBezTo>
                      <a:pt x="20544" y="9242"/>
                      <a:pt x="18535" y="6960"/>
                      <a:pt x="15682" y="6389"/>
                    </a:cubicBezTo>
                    <a:cubicBezTo>
                      <a:pt x="15111" y="6389"/>
                      <a:pt x="15111" y="6092"/>
                      <a:pt x="15111" y="5818"/>
                    </a:cubicBezTo>
                    <a:cubicBezTo>
                      <a:pt x="15111" y="4106"/>
                      <a:pt x="14837" y="2965"/>
                      <a:pt x="13696" y="1824"/>
                    </a:cubicBezTo>
                    <a:cubicBezTo>
                      <a:pt x="12510" y="638"/>
                      <a:pt x="10504" y="0"/>
                      <a:pt x="8624" y="0"/>
                    </a:cubicBezTo>
                    <a:close/>
                  </a:path>
                </a:pathLst>
              </a:custGeom>
              <a:solidFill>
                <a:srgbClr val="85E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89"/>
              <p:cNvSpPr/>
              <p:nvPr/>
            </p:nvSpPr>
            <p:spPr>
              <a:xfrm>
                <a:off x="7441175" y="2952900"/>
                <a:ext cx="71350" cy="148800"/>
              </a:xfrm>
              <a:custGeom>
                <a:avLst/>
                <a:gdLst/>
                <a:ahLst/>
                <a:cxnLst/>
                <a:rect l="l" t="t" r="r" b="b"/>
                <a:pathLst>
                  <a:path w="2854" h="5952" extrusionOk="0">
                    <a:moveTo>
                      <a:pt x="1986" y="0"/>
                    </a:moveTo>
                    <a:cubicBezTo>
                      <a:pt x="1415" y="297"/>
                      <a:pt x="571" y="571"/>
                      <a:pt x="274" y="1142"/>
                    </a:cubicBezTo>
                    <a:lnTo>
                      <a:pt x="0" y="1142"/>
                    </a:lnTo>
                    <a:cubicBezTo>
                      <a:pt x="0" y="1712"/>
                      <a:pt x="0" y="2009"/>
                      <a:pt x="274" y="2283"/>
                    </a:cubicBezTo>
                    <a:lnTo>
                      <a:pt x="274" y="3721"/>
                    </a:lnTo>
                    <a:cubicBezTo>
                      <a:pt x="571" y="4292"/>
                      <a:pt x="571" y="5136"/>
                      <a:pt x="571" y="5707"/>
                    </a:cubicBezTo>
                    <a:cubicBezTo>
                      <a:pt x="626" y="5882"/>
                      <a:pt x="729" y="5952"/>
                      <a:pt x="860" y="5952"/>
                    </a:cubicBezTo>
                    <a:cubicBezTo>
                      <a:pt x="1378" y="5952"/>
                      <a:pt x="2338" y="4862"/>
                      <a:pt x="2556" y="4862"/>
                    </a:cubicBezTo>
                    <a:cubicBezTo>
                      <a:pt x="2853" y="4862"/>
                      <a:pt x="2853" y="4565"/>
                      <a:pt x="2853" y="4565"/>
                    </a:cubicBezTo>
                    <a:cubicBezTo>
                      <a:pt x="2853" y="3721"/>
                      <a:pt x="2556" y="3150"/>
                      <a:pt x="2556" y="2283"/>
                    </a:cubicBezTo>
                    <a:cubicBezTo>
                      <a:pt x="2556" y="1712"/>
                      <a:pt x="2556" y="868"/>
                      <a:pt x="2283" y="297"/>
                    </a:cubicBezTo>
                    <a:lnTo>
                      <a:pt x="1986" y="0"/>
                    </a:lnTo>
                    <a:close/>
                  </a:path>
                </a:pathLst>
              </a:custGeom>
              <a:solidFill>
                <a:srgbClr val="83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89"/>
              <p:cNvSpPr/>
              <p:nvPr/>
            </p:nvSpPr>
            <p:spPr>
              <a:xfrm>
                <a:off x="7469700" y="3081300"/>
                <a:ext cx="142675" cy="51125"/>
              </a:xfrm>
              <a:custGeom>
                <a:avLst/>
                <a:gdLst/>
                <a:ahLst/>
                <a:cxnLst/>
                <a:rect l="l" t="t" r="r" b="b"/>
                <a:pathLst>
                  <a:path w="5707" h="2045" extrusionOk="0">
                    <a:moveTo>
                      <a:pt x="1986" y="0"/>
                    </a:moveTo>
                    <a:cubicBezTo>
                      <a:pt x="1712" y="0"/>
                      <a:pt x="1415" y="297"/>
                      <a:pt x="1142" y="297"/>
                    </a:cubicBezTo>
                    <a:cubicBezTo>
                      <a:pt x="845" y="571"/>
                      <a:pt x="274" y="867"/>
                      <a:pt x="0" y="1141"/>
                    </a:cubicBezTo>
                    <a:lnTo>
                      <a:pt x="0" y="1438"/>
                    </a:lnTo>
                    <a:cubicBezTo>
                      <a:pt x="274" y="1438"/>
                      <a:pt x="274" y="1712"/>
                      <a:pt x="274" y="1712"/>
                    </a:cubicBezTo>
                    <a:cubicBezTo>
                      <a:pt x="644" y="1955"/>
                      <a:pt x="1063" y="2045"/>
                      <a:pt x="1511" y="2045"/>
                    </a:cubicBezTo>
                    <a:cubicBezTo>
                      <a:pt x="2114" y="2045"/>
                      <a:pt x="2769" y="1882"/>
                      <a:pt x="3424" y="1712"/>
                    </a:cubicBezTo>
                    <a:cubicBezTo>
                      <a:pt x="3698" y="1712"/>
                      <a:pt x="5707" y="1141"/>
                      <a:pt x="5410" y="297"/>
                    </a:cubicBezTo>
                    <a:lnTo>
                      <a:pt x="2557" y="297"/>
                    </a:lnTo>
                    <a:cubicBezTo>
                      <a:pt x="2557" y="0"/>
                      <a:pt x="2283" y="0"/>
                      <a:pt x="1986" y="0"/>
                    </a:cubicBezTo>
                    <a:close/>
                  </a:path>
                </a:pathLst>
              </a:custGeom>
              <a:solidFill>
                <a:srgbClr val="83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89"/>
              <p:cNvSpPr/>
              <p:nvPr/>
            </p:nvSpPr>
            <p:spPr>
              <a:xfrm>
                <a:off x="7612350" y="2789125"/>
                <a:ext cx="214025" cy="428000"/>
              </a:xfrm>
              <a:custGeom>
                <a:avLst/>
                <a:gdLst/>
                <a:ahLst/>
                <a:cxnLst/>
                <a:rect l="l" t="t" r="r" b="b"/>
                <a:pathLst>
                  <a:path w="8561" h="17120" extrusionOk="0">
                    <a:moveTo>
                      <a:pt x="2854" y="1"/>
                    </a:moveTo>
                    <a:cubicBezTo>
                      <a:pt x="2557" y="1"/>
                      <a:pt x="2283" y="1"/>
                      <a:pt x="2283" y="274"/>
                    </a:cubicBezTo>
                    <a:cubicBezTo>
                      <a:pt x="1713" y="571"/>
                      <a:pt x="1416" y="845"/>
                      <a:pt x="845" y="1142"/>
                    </a:cubicBezTo>
                    <a:cubicBezTo>
                      <a:pt x="845" y="1416"/>
                      <a:pt x="845" y="1416"/>
                      <a:pt x="571" y="1712"/>
                    </a:cubicBezTo>
                    <a:cubicBezTo>
                      <a:pt x="275" y="1712"/>
                      <a:pt x="1" y="1986"/>
                      <a:pt x="275" y="2557"/>
                    </a:cubicBezTo>
                    <a:cubicBezTo>
                      <a:pt x="845" y="2854"/>
                      <a:pt x="1416" y="2854"/>
                      <a:pt x="1986" y="3128"/>
                    </a:cubicBezTo>
                    <a:cubicBezTo>
                      <a:pt x="2557" y="3424"/>
                      <a:pt x="3128" y="4269"/>
                      <a:pt x="3698" y="4566"/>
                    </a:cubicBezTo>
                    <a:cubicBezTo>
                      <a:pt x="5136" y="5707"/>
                      <a:pt x="5136" y="7693"/>
                      <a:pt x="5136" y="9405"/>
                    </a:cubicBezTo>
                    <a:cubicBezTo>
                      <a:pt x="5136" y="9975"/>
                      <a:pt x="4840" y="11116"/>
                      <a:pt x="4566" y="11687"/>
                    </a:cubicBezTo>
                    <a:cubicBezTo>
                      <a:pt x="4269" y="12258"/>
                      <a:pt x="3995" y="13125"/>
                      <a:pt x="3698" y="13696"/>
                    </a:cubicBezTo>
                    <a:lnTo>
                      <a:pt x="2854" y="14540"/>
                    </a:lnTo>
                    <a:cubicBezTo>
                      <a:pt x="2854" y="14837"/>
                      <a:pt x="2557" y="14837"/>
                      <a:pt x="2283" y="15111"/>
                    </a:cubicBezTo>
                    <a:cubicBezTo>
                      <a:pt x="1986" y="15408"/>
                      <a:pt x="1986" y="15681"/>
                      <a:pt x="1713" y="15978"/>
                    </a:cubicBezTo>
                    <a:cubicBezTo>
                      <a:pt x="1416" y="15978"/>
                      <a:pt x="1142" y="16252"/>
                      <a:pt x="845" y="16549"/>
                    </a:cubicBezTo>
                    <a:cubicBezTo>
                      <a:pt x="571" y="16549"/>
                      <a:pt x="845" y="17119"/>
                      <a:pt x="1142" y="17119"/>
                    </a:cubicBezTo>
                    <a:cubicBezTo>
                      <a:pt x="1142" y="17119"/>
                      <a:pt x="1142" y="16823"/>
                      <a:pt x="1416" y="16823"/>
                    </a:cubicBezTo>
                    <a:cubicBezTo>
                      <a:pt x="1713" y="16549"/>
                      <a:pt x="1986" y="16549"/>
                      <a:pt x="2283" y="16549"/>
                    </a:cubicBezTo>
                    <a:cubicBezTo>
                      <a:pt x="2557" y="16252"/>
                      <a:pt x="3128" y="16252"/>
                      <a:pt x="3698" y="15978"/>
                    </a:cubicBezTo>
                    <a:cubicBezTo>
                      <a:pt x="3995" y="15978"/>
                      <a:pt x="3995" y="15681"/>
                      <a:pt x="4269" y="15408"/>
                    </a:cubicBezTo>
                    <a:cubicBezTo>
                      <a:pt x="4566" y="15408"/>
                      <a:pt x="4566" y="15111"/>
                      <a:pt x="4840" y="15111"/>
                    </a:cubicBezTo>
                    <a:cubicBezTo>
                      <a:pt x="4840" y="15111"/>
                      <a:pt x="4840" y="14837"/>
                      <a:pt x="5136" y="14837"/>
                    </a:cubicBezTo>
                    <a:cubicBezTo>
                      <a:pt x="5136" y="14837"/>
                      <a:pt x="5410" y="14837"/>
                      <a:pt x="5410" y="14540"/>
                    </a:cubicBezTo>
                    <a:cubicBezTo>
                      <a:pt x="6278" y="13970"/>
                      <a:pt x="6848" y="13125"/>
                      <a:pt x="7122" y="12258"/>
                    </a:cubicBezTo>
                    <a:cubicBezTo>
                      <a:pt x="7419" y="11687"/>
                      <a:pt x="7693" y="10843"/>
                      <a:pt x="7990" y="9975"/>
                    </a:cubicBezTo>
                    <a:lnTo>
                      <a:pt x="7990" y="9131"/>
                    </a:lnTo>
                    <a:cubicBezTo>
                      <a:pt x="7990" y="8834"/>
                      <a:pt x="8263" y="8560"/>
                      <a:pt x="8263" y="8263"/>
                    </a:cubicBezTo>
                    <a:cubicBezTo>
                      <a:pt x="8560" y="7419"/>
                      <a:pt x="8263" y="6277"/>
                      <a:pt x="7990" y="5136"/>
                    </a:cubicBezTo>
                    <a:cubicBezTo>
                      <a:pt x="7693" y="4839"/>
                      <a:pt x="7693" y="3995"/>
                      <a:pt x="7419" y="3698"/>
                    </a:cubicBezTo>
                    <a:cubicBezTo>
                      <a:pt x="7419" y="3128"/>
                      <a:pt x="7122" y="2557"/>
                      <a:pt x="6848" y="2283"/>
                    </a:cubicBezTo>
                    <a:cubicBezTo>
                      <a:pt x="5981" y="1416"/>
                      <a:pt x="5136" y="571"/>
                      <a:pt x="4269" y="274"/>
                    </a:cubicBezTo>
                    <a:cubicBezTo>
                      <a:pt x="3995" y="274"/>
                      <a:pt x="3698" y="1"/>
                      <a:pt x="3424" y="1"/>
                    </a:cubicBezTo>
                    <a:close/>
                  </a:path>
                </a:pathLst>
              </a:custGeom>
              <a:solidFill>
                <a:srgbClr val="83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89"/>
              <p:cNvSpPr/>
              <p:nvPr/>
            </p:nvSpPr>
            <p:spPr>
              <a:xfrm>
                <a:off x="7298500" y="2603675"/>
                <a:ext cx="534725" cy="641975"/>
              </a:xfrm>
              <a:custGeom>
                <a:avLst/>
                <a:gdLst/>
                <a:ahLst/>
                <a:cxnLst/>
                <a:rect l="l" t="t" r="r" b="b"/>
                <a:pathLst>
                  <a:path w="21389" h="25679" extrusionOk="0">
                    <a:moveTo>
                      <a:pt x="6552" y="25679"/>
                    </a:moveTo>
                    <a:cubicBezTo>
                      <a:pt x="5410" y="25382"/>
                      <a:pt x="4269" y="25382"/>
                      <a:pt x="3128" y="25382"/>
                    </a:cubicBezTo>
                    <a:cubicBezTo>
                      <a:pt x="2557" y="25108"/>
                      <a:pt x="1713" y="25108"/>
                      <a:pt x="1142" y="24811"/>
                    </a:cubicBezTo>
                    <a:lnTo>
                      <a:pt x="845" y="24241"/>
                    </a:lnTo>
                    <a:cubicBezTo>
                      <a:pt x="571" y="19676"/>
                      <a:pt x="275" y="15407"/>
                      <a:pt x="1" y="10842"/>
                    </a:cubicBezTo>
                    <a:lnTo>
                      <a:pt x="1" y="5707"/>
                    </a:lnTo>
                    <a:cubicBezTo>
                      <a:pt x="1" y="4839"/>
                      <a:pt x="275" y="4269"/>
                      <a:pt x="845" y="3698"/>
                    </a:cubicBezTo>
                    <a:cubicBezTo>
                      <a:pt x="1713" y="3127"/>
                      <a:pt x="2557" y="2557"/>
                      <a:pt x="3425" y="2283"/>
                    </a:cubicBezTo>
                    <a:cubicBezTo>
                      <a:pt x="4269" y="1712"/>
                      <a:pt x="5136" y="1142"/>
                      <a:pt x="6278" y="845"/>
                    </a:cubicBezTo>
                    <a:cubicBezTo>
                      <a:pt x="8560" y="0"/>
                      <a:pt x="11984" y="571"/>
                      <a:pt x="13696" y="2283"/>
                    </a:cubicBezTo>
                    <a:cubicBezTo>
                      <a:pt x="14837" y="3424"/>
                      <a:pt x="15111" y="4565"/>
                      <a:pt x="15111" y="6277"/>
                    </a:cubicBezTo>
                    <a:cubicBezTo>
                      <a:pt x="15111" y="6551"/>
                      <a:pt x="15111" y="6848"/>
                      <a:pt x="15682" y="6848"/>
                    </a:cubicBezTo>
                    <a:cubicBezTo>
                      <a:pt x="18535" y="7419"/>
                      <a:pt x="20544" y="9701"/>
                      <a:pt x="21114" y="12828"/>
                    </a:cubicBezTo>
                    <a:cubicBezTo>
                      <a:pt x="21388" y="15111"/>
                      <a:pt x="21114" y="17393"/>
                      <a:pt x="19973" y="19676"/>
                    </a:cubicBezTo>
                    <a:cubicBezTo>
                      <a:pt x="19106" y="21684"/>
                      <a:pt x="17394" y="23396"/>
                      <a:pt x="15408" y="24241"/>
                    </a:cubicBezTo>
                    <a:cubicBezTo>
                      <a:pt x="12829" y="25108"/>
                      <a:pt x="8834" y="25679"/>
                      <a:pt x="6552" y="25679"/>
                    </a:cubicBezTo>
                    <a:close/>
                    <a:moveTo>
                      <a:pt x="10546" y="10546"/>
                    </a:moveTo>
                    <a:lnTo>
                      <a:pt x="11413" y="9701"/>
                    </a:lnTo>
                    <a:cubicBezTo>
                      <a:pt x="12829" y="7419"/>
                      <a:pt x="12555" y="4839"/>
                      <a:pt x="10546" y="3424"/>
                    </a:cubicBezTo>
                    <a:cubicBezTo>
                      <a:pt x="8560" y="2283"/>
                      <a:pt x="6552" y="1712"/>
                      <a:pt x="4269" y="2557"/>
                    </a:cubicBezTo>
                    <a:cubicBezTo>
                      <a:pt x="3128" y="3127"/>
                      <a:pt x="1987" y="3995"/>
                      <a:pt x="845" y="4565"/>
                    </a:cubicBezTo>
                    <a:cubicBezTo>
                      <a:pt x="571" y="4839"/>
                      <a:pt x="571" y="5136"/>
                      <a:pt x="571" y="5707"/>
                    </a:cubicBezTo>
                    <a:cubicBezTo>
                      <a:pt x="571" y="6848"/>
                      <a:pt x="845" y="8263"/>
                      <a:pt x="845" y="9404"/>
                    </a:cubicBezTo>
                    <a:cubicBezTo>
                      <a:pt x="571" y="14266"/>
                      <a:pt x="1142" y="18831"/>
                      <a:pt x="1416" y="23670"/>
                    </a:cubicBezTo>
                    <a:cubicBezTo>
                      <a:pt x="1416" y="23967"/>
                      <a:pt x="1713" y="24241"/>
                      <a:pt x="1987" y="24241"/>
                    </a:cubicBezTo>
                    <a:cubicBezTo>
                      <a:pt x="3128" y="24537"/>
                      <a:pt x="4269" y="24537"/>
                      <a:pt x="5707" y="24537"/>
                    </a:cubicBezTo>
                    <a:cubicBezTo>
                      <a:pt x="7419" y="24811"/>
                      <a:pt x="9405" y="25108"/>
                      <a:pt x="11413" y="24241"/>
                    </a:cubicBezTo>
                    <a:cubicBezTo>
                      <a:pt x="13696" y="23396"/>
                      <a:pt x="15408" y="21958"/>
                      <a:pt x="16549" y="19676"/>
                    </a:cubicBezTo>
                    <a:cubicBezTo>
                      <a:pt x="17120" y="18261"/>
                      <a:pt x="17394" y="16823"/>
                      <a:pt x="17120" y="15111"/>
                    </a:cubicBezTo>
                    <a:cubicBezTo>
                      <a:pt x="17120" y="12554"/>
                      <a:pt x="14267" y="9404"/>
                      <a:pt x="11117" y="10546"/>
                    </a:cubicBezTo>
                    <a:close/>
                    <a:moveTo>
                      <a:pt x="14267" y="23670"/>
                    </a:moveTo>
                    <a:cubicBezTo>
                      <a:pt x="15978" y="23099"/>
                      <a:pt x="17394" y="22255"/>
                      <a:pt x="18535" y="20817"/>
                    </a:cubicBezTo>
                    <a:cubicBezTo>
                      <a:pt x="19973" y="18831"/>
                      <a:pt x="20544" y="16549"/>
                      <a:pt x="20544" y="13969"/>
                    </a:cubicBezTo>
                    <a:cubicBezTo>
                      <a:pt x="20247" y="11413"/>
                      <a:pt x="19402" y="9404"/>
                      <a:pt x="16823" y="8263"/>
                    </a:cubicBezTo>
                    <a:cubicBezTo>
                      <a:pt x="16252" y="7692"/>
                      <a:pt x="15408" y="7419"/>
                      <a:pt x="14837" y="7692"/>
                    </a:cubicBezTo>
                    <a:cubicBezTo>
                      <a:pt x="14267" y="7989"/>
                      <a:pt x="13696" y="8834"/>
                      <a:pt x="12829" y="9404"/>
                    </a:cubicBezTo>
                    <a:cubicBezTo>
                      <a:pt x="13125" y="9701"/>
                      <a:pt x="13399" y="9701"/>
                      <a:pt x="13399" y="9701"/>
                    </a:cubicBezTo>
                    <a:cubicBezTo>
                      <a:pt x="14837" y="9975"/>
                      <a:pt x="15978" y="10546"/>
                      <a:pt x="16823" y="11687"/>
                    </a:cubicBezTo>
                    <a:cubicBezTo>
                      <a:pt x="18535" y="14266"/>
                      <a:pt x="18261" y="16823"/>
                      <a:pt x="17120" y="19676"/>
                    </a:cubicBezTo>
                    <a:cubicBezTo>
                      <a:pt x="16549" y="21114"/>
                      <a:pt x="15408" y="22529"/>
                      <a:pt x="14267" y="23670"/>
                    </a:cubicBezTo>
                    <a:close/>
                    <a:moveTo>
                      <a:pt x="7419" y="1415"/>
                    </a:moveTo>
                    <a:cubicBezTo>
                      <a:pt x="8560" y="1712"/>
                      <a:pt x="9405" y="1986"/>
                      <a:pt x="10272" y="2557"/>
                    </a:cubicBezTo>
                    <a:cubicBezTo>
                      <a:pt x="11984" y="3424"/>
                      <a:pt x="13125" y="4565"/>
                      <a:pt x="12829" y="6551"/>
                    </a:cubicBezTo>
                    <a:cubicBezTo>
                      <a:pt x="12829" y="7122"/>
                      <a:pt x="12555" y="7989"/>
                      <a:pt x="12555" y="8834"/>
                    </a:cubicBezTo>
                    <a:cubicBezTo>
                      <a:pt x="13125" y="8560"/>
                      <a:pt x="13696" y="7989"/>
                      <a:pt x="13970" y="7692"/>
                    </a:cubicBezTo>
                    <a:cubicBezTo>
                      <a:pt x="14267" y="7419"/>
                      <a:pt x="14267" y="7122"/>
                      <a:pt x="14540" y="6848"/>
                    </a:cubicBezTo>
                    <a:cubicBezTo>
                      <a:pt x="14540" y="5410"/>
                      <a:pt x="14267" y="3995"/>
                      <a:pt x="13125" y="2853"/>
                    </a:cubicBezTo>
                    <a:cubicBezTo>
                      <a:pt x="11413" y="1142"/>
                      <a:pt x="9701" y="1142"/>
                      <a:pt x="7419" y="14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89"/>
              <p:cNvSpPr/>
              <p:nvPr/>
            </p:nvSpPr>
            <p:spPr>
              <a:xfrm>
                <a:off x="7426900" y="2931775"/>
                <a:ext cx="220850" cy="214025"/>
              </a:xfrm>
              <a:custGeom>
                <a:avLst/>
                <a:gdLst/>
                <a:ahLst/>
                <a:cxnLst/>
                <a:rect l="l" t="t" r="r" b="b"/>
                <a:pathLst>
                  <a:path w="8834" h="8561" extrusionOk="0">
                    <a:moveTo>
                      <a:pt x="4565" y="275"/>
                    </a:moveTo>
                    <a:cubicBezTo>
                      <a:pt x="6551" y="275"/>
                      <a:pt x="8560" y="1416"/>
                      <a:pt x="8560" y="3128"/>
                    </a:cubicBezTo>
                    <a:cubicBezTo>
                      <a:pt x="8834" y="5410"/>
                      <a:pt x="7419" y="7990"/>
                      <a:pt x="4565" y="8264"/>
                    </a:cubicBezTo>
                    <a:cubicBezTo>
                      <a:pt x="3424" y="8560"/>
                      <a:pt x="2283" y="8560"/>
                      <a:pt x="1416" y="7990"/>
                    </a:cubicBezTo>
                    <a:cubicBezTo>
                      <a:pt x="1142" y="7693"/>
                      <a:pt x="845" y="7419"/>
                      <a:pt x="845" y="7122"/>
                    </a:cubicBezTo>
                    <a:cubicBezTo>
                      <a:pt x="571" y="5707"/>
                      <a:pt x="571" y="4269"/>
                      <a:pt x="274" y="2854"/>
                    </a:cubicBezTo>
                    <a:cubicBezTo>
                      <a:pt x="0" y="1987"/>
                      <a:pt x="845" y="1416"/>
                      <a:pt x="1416" y="1142"/>
                    </a:cubicBezTo>
                    <a:cubicBezTo>
                      <a:pt x="2283" y="571"/>
                      <a:pt x="3424" y="275"/>
                      <a:pt x="4565" y="1"/>
                    </a:cubicBezTo>
                    <a:close/>
                    <a:moveTo>
                      <a:pt x="5707" y="5981"/>
                    </a:moveTo>
                    <a:cubicBezTo>
                      <a:pt x="6551" y="5981"/>
                      <a:pt x="7693" y="5410"/>
                      <a:pt x="7989" y="4566"/>
                    </a:cubicBezTo>
                    <a:cubicBezTo>
                      <a:pt x="8263" y="3699"/>
                      <a:pt x="7989" y="2557"/>
                      <a:pt x="7419" y="1987"/>
                    </a:cubicBezTo>
                    <a:cubicBezTo>
                      <a:pt x="6277" y="1142"/>
                      <a:pt x="5136" y="845"/>
                      <a:pt x="3995" y="1142"/>
                    </a:cubicBezTo>
                    <a:cubicBezTo>
                      <a:pt x="3424" y="1142"/>
                      <a:pt x="3127" y="1416"/>
                      <a:pt x="3424" y="1987"/>
                    </a:cubicBezTo>
                    <a:cubicBezTo>
                      <a:pt x="3424" y="2854"/>
                      <a:pt x="3698" y="3699"/>
                      <a:pt x="3698" y="4566"/>
                    </a:cubicBezTo>
                    <a:cubicBezTo>
                      <a:pt x="3995" y="5707"/>
                      <a:pt x="3995" y="5707"/>
                      <a:pt x="5136" y="5981"/>
                    </a:cubicBezTo>
                    <a:close/>
                    <a:moveTo>
                      <a:pt x="1416" y="6552"/>
                    </a:moveTo>
                    <a:cubicBezTo>
                      <a:pt x="1986" y="5981"/>
                      <a:pt x="2557" y="5707"/>
                      <a:pt x="3127" y="5410"/>
                    </a:cubicBezTo>
                    <a:cubicBezTo>
                      <a:pt x="2854" y="3995"/>
                      <a:pt x="2854" y="2854"/>
                      <a:pt x="2557" y="1416"/>
                    </a:cubicBezTo>
                    <a:cubicBezTo>
                      <a:pt x="1986" y="1713"/>
                      <a:pt x="1712" y="1713"/>
                      <a:pt x="1416" y="1987"/>
                    </a:cubicBezTo>
                    <a:cubicBezTo>
                      <a:pt x="1142" y="1987"/>
                      <a:pt x="845" y="2283"/>
                      <a:pt x="845" y="2557"/>
                    </a:cubicBezTo>
                    <a:cubicBezTo>
                      <a:pt x="1142" y="3699"/>
                      <a:pt x="1416" y="5137"/>
                      <a:pt x="1416" y="6552"/>
                    </a:cubicBezTo>
                    <a:close/>
                    <a:moveTo>
                      <a:pt x="6551" y="6848"/>
                    </a:moveTo>
                    <a:cubicBezTo>
                      <a:pt x="5981" y="6552"/>
                      <a:pt x="5410" y="6552"/>
                      <a:pt x="4839" y="6552"/>
                    </a:cubicBezTo>
                    <a:cubicBezTo>
                      <a:pt x="4269" y="6552"/>
                      <a:pt x="3995" y="6278"/>
                      <a:pt x="3424" y="6278"/>
                    </a:cubicBezTo>
                    <a:cubicBezTo>
                      <a:pt x="3127" y="6278"/>
                      <a:pt x="2283" y="6848"/>
                      <a:pt x="1986" y="7122"/>
                    </a:cubicBezTo>
                    <a:cubicBezTo>
                      <a:pt x="3698" y="7693"/>
                      <a:pt x="5136" y="7419"/>
                      <a:pt x="6551" y="68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89"/>
              <p:cNvSpPr/>
              <p:nvPr/>
            </p:nvSpPr>
            <p:spPr>
              <a:xfrm>
                <a:off x="7412625" y="2738900"/>
                <a:ext cx="121000" cy="121575"/>
              </a:xfrm>
              <a:custGeom>
                <a:avLst/>
                <a:gdLst/>
                <a:ahLst/>
                <a:cxnLst/>
                <a:rect l="l" t="t" r="r" b="b"/>
                <a:pathLst>
                  <a:path w="4840" h="4863" extrusionOk="0">
                    <a:moveTo>
                      <a:pt x="2283" y="1"/>
                    </a:moveTo>
                    <a:cubicBezTo>
                      <a:pt x="3425" y="1"/>
                      <a:pt x="4269" y="572"/>
                      <a:pt x="4566" y="1713"/>
                    </a:cubicBezTo>
                    <a:cubicBezTo>
                      <a:pt x="4840" y="2854"/>
                      <a:pt x="3698" y="4566"/>
                      <a:pt x="2557" y="4566"/>
                    </a:cubicBezTo>
                    <a:cubicBezTo>
                      <a:pt x="1987" y="4863"/>
                      <a:pt x="1416" y="4863"/>
                      <a:pt x="1142" y="4863"/>
                    </a:cubicBezTo>
                    <a:cubicBezTo>
                      <a:pt x="571" y="4863"/>
                      <a:pt x="275" y="4863"/>
                      <a:pt x="275" y="4292"/>
                    </a:cubicBezTo>
                    <a:cubicBezTo>
                      <a:pt x="275" y="3151"/>
                      <a:pt x="1" y="2010"/>
                      <a:pt x="1" y="868"/>
                    </a:cubicBezTo>
                    <a:cubicBezTo>
                      <a:pt x="1" y="572"/>
                      <a:pt x="1" y="298"/>
                      <a:pt x="571" y="298"/>
                    </a:cubicBezTo>
                    <a:cubicBezTo>
                      <a:pt x="1142" y="298"/>
                      <a:pt x="1713" y="1"/>
                      <a:pt x="2283" y="1"/>
                    </a:cubicBezTo>
                    <a:close/>
                    <a:moveTo>
                      <a:pt x="1987" y="868"/>
                    </a:moveTo>
                    <a:cubicBezTo>
                      <a:pt x="2283" y="1439"/>
                      <a:pt x="2283" y="1713"/>
                      <a:pt x="2283" y="2283"/>
                    </a:cubicBezTo>
                    <a:cubicBezTo>
                      <a:pt x="2283" y="2580"/>
                      <a:pt x="2557" y="2854"/>
                      <a:pt x="2854" y="2580"/>
                    </a:cubicBezTo>
                    <a:cubicBezTo>
                      <a:pt x="3128" y="2580"/>
                      <a:pt x="3425" y="2283"/>
                      <a:pt x="3995" y="2010"/>
                    </a:cubicBezTo>
                    <a:cubicBezTo>
                      <a:pt x="3698" y="1713"/>
                      <a:pt x="3425" y="1142"/>
                      <a:pt x="3128" y="868"/>
                    </a:cubicBezTo>
                    <a:cubicBezTo>
                      <a:pt x="3128" y="572"/>
                      <a:pt x="2557" y="868"/>
                      <a:pt x="1987" y="868"/>
                    </a:cubicBezTo>
                    <a:close/>
                    <a:moveTo>
                      <a:pt x="845" y="3425"/>
                    </a:moveTo>
                    <a:lnTo>
                      <a:pt x="1142" y="3425"/>
                    </a:lnTo>
                    <a:cubicBezTo>
                      <a:pt x="1142" y="3151"/>
                      <a:pt x="1713" y="2854"/>
                      <a:pt x="1713" y="2580"/>
                    </a:cubicBezTo>
                    <a:cubicBezTo>
                      <a:pt x="1713" y="2010"/>
                      <a:pt x="1713" y="1439"/>
                      <a:pt x="1416" y="868"/>
                    </a:cubicBezTo>
                    <a:cubicBezTo>
                      <a:pt x="1142" y="868"/>
                      <a:pt x="571" y="1142"/>
                      <a:pt x="571" y="1439"/>
                    </a:cubicBezTo>
                    <a:cubicBezTo>
                      <a:pt x="571" y="2010"/>
                      <a:pt x="845" y="2854"/>
                      <a:pt x="845" y="3425"/>
                    </a:cubicBezTo>
                    <a:close/>
                    <a:moveTo>
                      <a:pt x="1713" y="3721"/>
                    </a:moveTo>
                    <a:lnTo>
                      <a:pt x="1713" y="3995"/>
                    </a:lnTo>
                    <a:cubicBezTo>
                      <a:pt x="2283" y="3995"/>
                      <a:pt x="2557" y="3721"/>
                      <a:pt x="3128" y="3721"/>
                    </a:cubicBezTo>
                    <a:lnTo>
                      <a:pt x="3128" y="3425"/>
                    </a:lnTo>
                    <a:cubicBezTo>
                      <a:pt x="2557" y="3425"/>
                      <a:pt x="2283" y="3425"/>
                      <a:pt x="1713" y="37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8" name="Google Shape;2078;p89"/>
            <p:cNvSpPr/>
            <p:nvPr/>
          </p:nvSpPr>
          <p:spPr>
            <a:xfrm rot="-1160536">
              <a:off x="5342855" y="1670244"/>
              <a:ext cx="308662" cy="159965"/>
            </a:xfrm>
            <a:custGeom>
              <a:avLst/>
              <a:gdLst/>
              <a:ahLst/>
              <a:cxnLst/>
              <a:rect l="l" t="t" r="r" b="b"/>
              <a:pathLst>
                <a:path w="11687" h="6055" extrusionOk="0">
                  <a:moveTo>
                    <a:pt x="5812" y="852"/>
                  </a:moveTo>
                  <a:cubicBezTo>
                    <a:pt x="7478" y="852"/>
                    <a:pt x="9067" y="1445"/>
                    <a:pt x="10272" y="2630"/>
                  </a:cubicBezTo>
                  <a:lnTo>
                    <a:pt x="9975" y="2630"/>
                  </a:lnTo>
                  <a:cubicBezTo>
                    <a:pt x="9690" y="2493"/>
                    <a:pt x="9404" y="2425"/>
                    <a:pt x="9119" y="2425"/>
                  </a:cubicBezTo>
                  <a:cubicBezTo>
                    <a:pt x="8834" y="2425"/>
                    <a:pt x="8548" y="2493"/>
                    <a:pt x="8263" y="2630"/>
                  </a:cubicBezTo>
                  <a:lnTo>
                    <a:pt x="7989" y="2630"/>
                  </a:lnTo>
                  <a:cubicBezTo>
                    <a:pt x="6848" y="2927"/>
                    <a:pt x="5410" y="3772"/>
                    <a:pt x="4839" y="4342"/>
                  </a:cubicBezTo>
                  <a:cubicBezTo>
                    <a:pt x="4326" y="4855"/>
                    <a:pt x="3698" y="5138"/>
                    <a:pt x="3085" y="5138"/>
                  </a:cubicBezTo>
                  <a:cubicBezTo>
                    <a:pt x="2334" y="5138"/>
                    <a:pt x="1607" y="4714"/>
                    <a:pt x="1142" y="3772"/>
                  </a:cubicBezTo>
                  <a:cubicBezTo>
                    <a:pt x="274" y="1489"/>
                    <a:pt x="3698" y="918"/>
                    <a:pt x="4839" y="918"/>
                  </a:cubicBezTo>
                  <a:cubicBezTo>
                    <a:pt x="5165" y="874"/>
                    <a:pt x="5490" y="852"/>
                    <a:pt x="5812" y="852"/>
                  </a:cubicBezTo>
                  <a:close/>
                  <a:moveTo>
                    <a:pt x="5114" y="0"/>
                  </a:moveTo>
                  <a:cubicBezTo>
                    <a:pt x="3366" y="0"/>
                    <a:pt x="523" y="674"/>
                    <a:pt x="274" y="2356"/>
                  </a:cubicBezTo>
                  <a:cubicBezTo>
                    <a:pt x="0" y="4068"/>
                    <a:pt x="845" y="6054"/>
                    <a:pt x="2853" y="6054"/>
                  </a:cubicBezTo>
                  <a:cubicBezTo>
                    <a:pt x="5136" y="6054"/>
                    <a:pt x="6551" y="3772"/>
                    <a:pt x="8834" y="3201"/>
                  </a:cubicBezTo>
                  <a:cubicBezTo>
                    <a:pt x="9404" y="3498"/>
                    <a:pt x="10272" y="3498"/>
                    <a:pt x="11116" y="3772"/>
                  </a:cubicBezTo>
                  <a:cubicBezTo>
                    <a:pt x="11413" y="3772"/>
                    <a:pt x="11687" y="3498"/>
                    <a:pt x="11413" y="3201"/>
                  </a:cubicBezTo>
                  <a:cubicBezTo>
                    <a:pt x="10546" y="918"/>
                    <a:pt x="8263" y="74"/>
                    <a:pt x="5981" y="74"/>
                  </a:cubicBezTo>
                  <a:cubicBezTo>
                    <a:pt x="5751" y="26"/>
                    <a:pt x="5453" y="0"/>
                    <a:pt x="5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0" name="Google Shape;2080;p89"/>
          <p:cNvSpPr txBox="1">
            <a:spLocks noGrp="1"/>
          </p:cNvSpPr>
          <p:nvPr>
            <p:ph type="ctrTitle"/>
          </p:nvPr>
        </p:nvSpPr>
        <p:spPr>
          <a:xfrm>
            <a:off x="2548819" y="2456274"/>
            <a:ext cx="5781000" cy="1333800"/>
          </a:xfrm>
          <a:prstGeom prst="rect">
            <a:avLst/>
          </a:prstGeom>
        </p:spPr>
        <p:txBody>
          <a:bodyPr spcFirstLastPara="1" wrap="square" lIns="91425" tIns="91425" rIns="91425" bIns="91425" anchor="t" anchorCtr="0">
            <a:noAutofit/>
          </a:bodyPr>
          <a:lstStyle/>
          <a:p>
            <a:pPr marL="0" lvl="0" indent="0" algn="ctr" rtl="0">
              <a:lnSpc>
                <a:spcPct val="130000"/>
              </a:lnSpc>
              <a:spcBef>
                <a:spcPts val="0"/>
              </a:spcBef>
              <a:spcAft>
                <a:spcPts val="0"/>
              </a:spcAft>
              <a:buClr>
                <a:schemeClr val="dk1"/>
              </a:buClr>
              <a:buSzPts val="1100"/>
              <a:buFont typeface="Arial"/>
              <a:buNone/>
            </a:pPr>
            <a:r>
              <a:rPr lang="nl-NL" sz="4000" b="1" dirty="0">
                <a:effectLst/>
                <a:latin typeface="Arial" panose="020B0604020202020204" pitchFamily="34" charset="0"/>
                <a:ea typeface="Calibri" panose="020F0502020204030204" pitchFamily="34" charset="0"/>
              </a:rPr>
              <a:t>Công thức độ lớn </a:t>
            </a:r>
            <a:br>
              <a:rPr lang="nl-NL" sz="4000" b="1" dirty="0">
                <a:effectLst/>
                <a:latin typeface="Arial" panose="020B0604020202020204" pitchFamily="34" charset="0"/>
                <a:ea typeface="Calibri" panose="020F0502020204030204" pitchFamily="34" charset="0"/>
              </a:rPr>
            </a:br>
            <a:r>
              <a:rPr lang="nl-NL" sz="4000" b="1" dirty="0">
                <a:effectLst/>
                <a:latin typeface="Arial" panose="020B0604020202020204" pitchFamily="34" charset="0"/>
                <a:ea typeface="Calibri" panose="020F0502020204030204" pitchFamily="34" charset="0"/>
              </a:rPr>
              <a:t>lực hướng tâm</a:t>
            </a:r>
            <a:endParaRPr sz="9600" dirty="0"/>
          </a:p>
        </p:txBody>
      </p:sp>
      <p:sp>
        <p:nvSpPr>
          <p:cNvPr id="2081" name="Google Shape;2081;p89"/>
          <p:cNvSpPr txBox="1">
            <a:spLocks noGrp="1"/>
          </p:cNvSpPr>
          <p:nvPr>
            <p:ph type="title" idx="2"/>
          </p:nvPr>
        </p:nvSpPr>
        <p:spPr>
          <a:xfrm>
            <a:off x="7182350" y="533275"/>
            <a:ext cx="1245600" cy="1658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200"/>
              </a:spcAft>
              <a:buClr>
                <a:schemeClr val="dk1"/>
              </a:buClr>
              <a:buSzPts val="1100"/>
              <a:buFont typeface="Arial"/>
              <a:buNone/>
            </a:pPr>
            <a:r>
              <a:rPr lang="en" sz="6600" dirty="0"/>
              <a:t>03</a:t>
            </a:r>
            <a:endParaRPr sz="6600" dirty="0"/>
          </a:p>
        </p:txBody>
      </p:sp>
      <p:grpSp>
        <p:nvGrpSpPr>
          <p:cNvPr id="2082" name="Google Shape;2082;p89"/>
          <p:cNvGrpSpPr/>
          <p:nvPr/>
        </p:nvGrpSpPr>
        <p:grpSpPr>
          <a:xfrm>
            <a:off x="718300" y="3081175"/>
            <a:ext cx="1751100" cy="1519800"/>
            <a:chOff x="718300" y="3081175"/>
            <a:chExt cx="1751100" cy="1519800"/>
          </a:xfrm>
        </p:grpSpPr>
        <p:sp>
          <p:nvSpPr>
            <p:cNvPr id="2083" name="Google Shape;2083;p89"/>
            <p:cNvSpPr/>
            <p:nvPr/>
          </p:nvSpPr>
          <p:spPr>
            <a:xfrm rot="-1215341">
              <a:off x="1917224" y="3358923"/>
              <a:ext cx="360672" cy="265457"/>
            </a:xfrm>
            <a:custGeom>
              <a:avLst/>
              <a:gdLst/>
              <a:ahLst/>
              <a:cxnLst/>
              <a:rect l="l" t="t" r="r" b="b"/>
              <a:pathLst>
                <a:path w="10273" h="7561" extrusionOk="0">
                  <a:moveTo>
                    <a:pt x="7149" y="992"/>
                  </a:moveTo>
                  <a:cubicBezTo>
                    <a:pt x="7732" y="992"/>
                    <a:pt x="8204" y="1440"/>
                    <a:pt x="8560" y="2324"/>
                  </a:cubicBezTo>
                  <a:cubicBezTo>
                    <a:pt x="8834" y="3191"/>
                    <a:pt x="8264" y="3762"/>
                    <a:pt x="7990" y="4332"/>
                  </a:cubicBezTo>
                  <a:cubicBezTo>
                    <a:pt x="7419" y="5177"/>
                    <a:pt x="6552" y="5473"/>
                    <a:pt x="5981" y="6044"/>
                  </a:cubicBezTo>
                  <a:cubicBezTo>
                    <a:pt x="5411" y="6466"/>
                    <a:pt x="4555" y="6752"/>
                    <a:pt x="3736" y="6752"/>
                  </a:cubicBezTo>
                  <a:cubicBezTo>
                    <a:pt x="2917" y="6752"/>
                    <a:pt x="2135" y="6466"/>
                    <a:pt x="1713" y="5747"/>
                  </a:cubicBezTo>
                  <a:cubicBezTo>
                    <a:pt x="3995" y="5747"/>
                    <a:pt x="4566" y="3191"/>
                    <a:pt x="5981" y="1479"/>
                  </a:cubicBezTo>
                  <a:cubicBezTo>
                    <a:pt x="6409" y="1153"/>
                    <a:pt x="6799" y="992"/>
                    <a:pt x="7149" y="992"/>
                  </a:cubicBezTo>
                  <a:close/>
                  <a:moveTo>
                    <a:pt x="6698" y="1"/>
                  </a:moveTo>
                  <a:cubicBezTo>
                    <a:pt x="4014" y="1"/>
                    <a:pt x="4133" y="5177"/>
                    <a:pt x="1416" y="5177"/>
                  </a:cubicBezTo>
                  <a:cubicBezTo>
                    <a:pt x="1279" y="5040"/>
                    <a:pt x="1136" y="4971"/>
                    <a:pt x="1028" y="4971"/>
                  </a:cubicBezTo>
                  <a:cubicBezTo>
                    <a:pt x="920" y="4971"/>
                    <a:pt x="845" y="5040"/>
                    <a:pt x="845" y="5177"/>
                  </a:cubicBezTo>
                  <a:lnTo>
                    <a:pt x="572" y="5177"/>
                  </a:lnTo>
                  <a:cubicBezTo>
                    <a:pt x="275" y="5177"/>
                    <a:pt x="1" y="5747"/>
                    <a:pt x="572" y="5747"/>
                  </a:cubicBezTo>
                  <a:cubicBezTo>
                    <a:pt x="1018" y="7087"/>
                    <a:pt x="2332" y="7560"/>
                    <a:pt x="3571" y="7560"/>
                  </a:cubicBezTo>
                  <a:cubicBezTo>
                    <a:pt x="3915" y="7560"/>
                    <a:pt x="4253" y="7524"/>
                    <a:pt x="4566" y="7459"/>
                  </a:cubicBezTo>
                  <a:cubicBezTo>
                    <a:pt x="6552" y="7459"/>
                    <a:pt x="8560" y="5473"/>
                    <a:pt x="9405" y="4035"/>
                  </a:cubicBezTo>
                  <a:cubicBezTo>
                    <a:pt x="10272" y="2050"/>
                    <a:pt x="9131" y="338"/>
                    <a:pt x="7122" y="41"/>
                  </a:cubicBezTo>
                  <a:cubicBezTo>
                    <a:pt x="6974" y="14"/>
                    <a:pt x="6832" y="1"/>
                    <a:pt x="6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4" name="Google Shape;2084;p89"/>
            <p:cNvGrpSpPr/>
            <p:nvPr/>
          </p:nvGrpSpPr>
          <p:grpSpPr>
            <a:xfrm rot="1593325">
              <a:off x="1416468" y="3890289"/>
              <a:ext cx="944498" cy="386920"/>
              <a:chOff x="2078400" y="4616450"/>
              <a:chExt cx="1184100" cy="485075"/>
            </a:xfrm>
          </p:grpSpPr>
          <p:sp>
            <p:nvSpPr>
              <p:cNvPr id="2085" name="Google Shape;2085;p89"/>
              <p:cNvSpPr/>
              <p:nvPr/>
            </p:nvSpPr>
            <p:spPr>
              <a:xfrm>
                <a:off x="2078400" y="4616450"/>
                <a:ext cx="1184100" cy="482125"/>
              </a:xfrm>
              <a:custGeom>
                <a:avLst/>
                <a:gdLst/>
                <a:ahLst/>
                <a:cxnLst/>
                <a:rect l="l" t="t" r="r" b="b"/>
                <a:pathLst>
                  <a:path w="47364" h="19285" extrusionOk="0">
                    <a:moveTo>
                      <a:pt x="2580" y="1"/>
                    </a:moveTo>
                    <a:cubicBezTo>
                      <a:pt x="2283" y="1"/>
                      <a:pt x="1713" y="275"/>
                      <a:pt x="1713" y="275"/>
                    </a:cubicBezTo>
                    <a:cubicBezTo>
                      <a:pt x="1439" y="1142"/>
                      <a:pt x="1142" y="1713"/>
                      <a:pt x="1142" y="2557"/>
                    </a:cubicBezTo>
                    <a:cubicBezTo>
                      <a:pt x="868" y="4269"/>
                      <a:pt x="297" y="6278"/>
                      <a:pt x="1" y="8264"/>
                    </a:cubicBezTo>
                    <a:cubicBezTo>
                      <a:pt x="1" y="8560"/>
                      <a:pt x="1" y="8834"/>
                      <a:pt x="297" y="8834"/>
                    </a:cubicBezTo>
                    <a:cubicBezTo>
                      <a:pt x="571" y="9131"/>
                      <a:pt x="1142" y="9131"/>
                      <a:pt x="1713" y="9405"/>
                    </a:cubicBezTo>
                    <a:cubicBezTo>
                      <a:pt x="2580" y="9702"/>
                      <a:pt x="3721" y="9976"/>
                      <a:pt x="4862" y="10272"/>
                    </a:cubicBezTo>
                    <a:lnTo>
                      <a:pt x="13422" y="11984"/>
                    </a:lnTo>
                    <a:lnTo>
                      <a:pt x="20269" y="13696"/>
                    </a:lnTo>
                    <a:cubicBezTo>
                      <a:pt x="23693" y="14541"/>
                      <a:pt x="27117" y="15408"/>
                      <a:pt x="30815" y="16252"/>
                    </a:cubicBezTo>
                    <a:cubicBezTo>
                      <a:pt x="32823" y="16823"/>
                      <a:pt x="35106" y="17120"/>
                      <a:pt x="37388" y="17690"/>
                    </a:cubicBezTo>
                    <a:cubicBezTo>
                      <a:pt x="39671" y="18261"/>
                      <a:pt x="41954" y="18535"/>
                      <a:pt x="44510" y="19106"/>
                    </a:cubicBezTo>
                    <a:cubicBezTo>
                      <a:pt x="44721" y="19215"/>
                      <a:pt x="44894" y="19284"/>
                      <a:pt x="45042" y="19284"/>
                    </a:cubicBezTo>
                    <a:cubicBezTo>
                      <a:pt x="45296" y="19284"/>
                      <a:pt x="45478" y="19082"/>
                      <a:pt x="45651" y="18535"/>
                    </a:cubicBezTo>
                    <a:cubicBezTo>
                      <a:pt x="45948" y="17690"/>
                      <a:pt x="46222" y="16823"/>
                      <a:pt x="46222" y="15979"/>
                    </a:cubicBezTo>
                    <a:cubicBezTo>
                      <a:pt x="46792" y="14267"/>
                      <a:pt x="47089" y="12555"/>
                      <a:pt x="47363" y="10843"/>
                    </a:cubicBezTo>
                    <a:cubicBezTo>
                      <a:pt x="47363" y="10272"/>
                      <a:pt x="47363" y="10272"/>
                      <a:pt x="46792" y="9976"/>
                    </a:cubicBezTo>
                    <a:cubicBezTo>
                      <a:pt x="46222" y="9976"/>
                      <a:pt x="45377" y="9702"/>
                      <a:pt x="44510" y="9702"/>
                    </a:cubicBezTo>
                    <a:cubicBezTo>
                      <a:pt x="42227" y="9131"/>
                      <a:pt x="39945" y="8834"/>
                      <a:pt x="37959" y="8264"/>
                    </a:cubicBezTo>
                    <a:cubicBezTo>
                      <a:pt x="35950" y="7990"/>
                      <a:pt x="33965" y="7419"/>
                      <a:pt x="31956" y="6848"/>
                    </a:cubicBezTo>
                    <a:cubicBezTo>
                      <a:pt x="29400" y="6278"/>
                      <a:pt x="26546" y="5707"/>
                      <a:pt x="23967" y="4840"/>
                    </a:cubicBezTo>
                    <a:cubicBezTo>
                      <a:pt x="22255" y="4566"/>
                      <a:pt x="20269" y="4269"/>
                      <a:pt x="18558" y="3699"/>
                    </a:cubicBezTo>
                    <a:cubicBezTo>
                      <a:pt x="15408" y="3128"/>
                      <a:pt x="12281" y="2283"/>
                      <a:pt x="9427" y="1416"/>
                    </a:cubicBezTo>
                    <a:cubicBezTo>
                      <a:pt x="7145" y="1142"/>
                      <a:pt x="4862" y="572"/>
                      <a:pt x="2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89"/>
              <p:cNvSpPr/>
              <p:nvPr/>
            </p:nvSpPr>
            <p:spPr>
              <a:xfrm>
                <a:off x="2078400" y="4616450"/>
                <a:ext cx="1184100" cy="485075"/>
              </a:xfrm>
              <a:custGeom>
                <a:avLst/>
                <a:gdLst/>
                <a:ahLst/>
                <a:cxnLst/>
                <a:rect l="l" t="t" r="r" b="b"/>
                <a:pathLst>
                  <a:path w="47364" h="19403" extrusionOk="0">
                    <a:moveTo>
                      <a:pt x="1713" y="9405"/>
                    </a:moveTo>
                    <a:cubicBezTo>
                      <a:pt x="1142" y="9131"/>
                      <a:pt x="571" y="9131"/>
                      <a:pt x="297" y="8834"/>
                    </a:cubicBezTo>
                    <a:cubicBezTo>
                      <a:pt x="1" y="8834"/>
                      <a:pt x="1" y="8560"/>
                      <a:pt x="1" y="8264"/>
                    </a:cubicBezTo>
                    <a:cubicBezTo>
                      <a:pt x="297" y="6278"/>
                      <a:pt x="868" y="4269"/>
                      <a:pt x="1142" y="2557"/>
                    </a:cubicBezTo>
                    <a:cubicBezTo>
                      <a:pt x="1142" y="1713"/>
                      <a:pt x="1439" y="1142"/>
                      <a:pt x="1713" y="275"/>
                    </a:cubicBezTo>
                    <a:cubicBezTo>
                      <a:pt x="1713" y="275"/>
                      <a:pt x="2283" y="1"/>
                      <a:pt x="2580" y="1"/>
                    </a:cubicBezTo>
                    <a:cubicBezTo>
                      <a:pt x="4862" y="572"/>
                      <a:pt x="7145" y="1142"/>
                      <a:pt x="9427" y="1416"/>
                    </a:cubicBezTo>
                    <a:cubicBezTo>
                      <a:pt x="12281" y="2283"/>
                      <a:pt x="15408" y="3128"/>
                      <a:pt x="18558" y="3699"/>
                    </a:cubicBezTo>
                    <a:cubicBezTo>
                      <a:pt x="20269" y="4269"/>
                      <a:pt x="22255" y="4566"/>
                      <a:pt x="23967" y="4840"/>
                    </a:cubicBezTo>
                    <a:cubicBezTo>
                      <a:pt x="26546" y="5707"/>
                      <a:pt x="29400" y="6278"/>
                      <a:pt x="31956" y="6848"/>
                    </a:cubicBezTo>
                    <a:cubicBezTo>
                      <a:pt x="33965" y="7419"/>
                      <a:pt x="35950" y="7990"/>
                      <a:pt x="37959" y="8264"/>
                    </a:cubicBezTo>
                    <a:cubicBezTo>
                      <a:pt x="39945" y="8834"/>
                      <a:pt x="42227" y="9131"/>
                      <a:pt x="44510" y="9702"/>
                    </a:cubicBezTo>
                    <a:cubicBezTo>
                      <a:pt x="45377" y="9702"/>
                      <a:pt x="46222" y="9976"/>
                      <a:pt x="46792" y="9976"/>
                    </a:cubicBezTo>
                    <a:cubicBezTo>
                      <a:pt x="47363" y="10272"/>
                      <a:pt x="47363" y="10272"/>
                      <a:pt x="47363" y="10843"/>
                    </a:cubicBezTo>
                    <a:cubicBezTo>
                      <a:pt x="47089" y="12555"/>
                      <a:pt x="46792" y="14267"/>
                      <a:pt x="46222" y="15979"/>
                    </a:cubicBezTo>
                    <a:cubicBezTo>
                      <a:pt x="46222" y="16823"/>
                      <a:pt x="45948" y="17690"/>
                      <a:pt x="45651" y="18535"/>
                    </a:cubicBezTo>
                    <a:cubicBezTo>
                      <a:pt x="45377" y="19402"/>
                      <a:pt x="45081" y="19402"/>
                      <a:pt x="44510" y="19106"/>
                    </a:cubicBezTo>
                    <a:cubicBezTo>
                      <a:pt x="41954" y="18535"/>
                      <a:pt x="39671" y="18261"/>
                      <a:pt x="37388" y="17690"/>
                    </a:cubicBezTo>
                    <a:cubicBezTo>
                      <a:pt x="35106" y="17120"/>
                      <a:pt x="32823" y="16823"/>
                      <a:pt x="30815" y="16252"/>
                    </a:cubicBezTo>
                    <a:cubicBezTo>
                      <a:pt x="27117" y="15408"/>
                      <a:pt x="23693" y="14541"/>
                      <a:pt x="20269" y="13696"/>
                    </a:cubicBezTo>
                    <a:lnTo>
                      <a:pt x="13422" y="11984"/>
                    </a:lnTo>
                    <a:lnTo>
                      <a:pt x="4862" y="10272"/>
                    </a:lnTo>
                    <a:cubicBezTo>
                      <a:pt x="3721" y="9976"/>
                      <a:pt x="2580" y="9702"/>
                      <a:pt x="1713" y="9405"/>
                    </a:cubicBezTo>
                    <a:close/>
                    <a:moveTo>
                      <a:pt x="868" y="8264"/>
                    </a:moveTo>
                    <a:cubicBezTo>
                      <a:pt x="1142" y="8560"/>
                      <a:pt x="1713" y="8834"/>
                      <a:pt x="2283" y="8834"/>
                    </a:cubicBezTo>
                    <a:cubicBezTo>
                      <a:pt x="3721" y="9131"/>
                      <a:pt x="5433" y="9405"/>
                      <a:pt x="7145" y="9702"/>
                    </a:cubicBezTo>
                    <a:cubicBezTo>
                      <a:pt x="9427" y="10272"/>
                      <a:pt x="11413" y="10843"/>
                      <a:pt x="13696" y="11414"/>
                    </a:cubicBezTo>
                    <a:cubicBezTo>
                      <a:pt x="17987" y="12555"/>
                      <a:pt x="21981" y="13399"/>
                      <a:pt x="26250" y="14541"/>
                    </a:cubicBezTo>
                    <a:cubicBezTo>
                      <a:pt x="28258" y="15111"/>
                      <a:pt x="30541" y="15682"/>
                      <a:pt x="32527" y="15979"/>
                    </a:cubicBezTo>
                    <a:cubicBezTo>
                      <a:pt x="35677" y="16823"/>
                      <a:pt x="38530" y="17394"/>
                      <a:pt x="41383" y="17964"/>
                    </a:cubicBezTo>
                    <a:cubicBezTo>
                      <a:pt x="42524" y="18261"/>
                      <a:pt x="43665" y="18261"/>
                      <a:pt x="45081" y="18535"/>
                    </a:cubicBezTo>
                    <a:cubicBezTo>
                      <a:pt x="45377" y="17690"/>
                      <a:pt x="45377" y="16823"/>
                      <a:pt x="45651" y="15682"/>
                    </a:cubicBezTo>
                    <a:cubicBezTo>
                      <a:pt x="45948" y="14267"/>
                      <a:pt x="46222" y="12829"/>
                      <a:pt x="46519" y="11117"/>
                    </a:cubicBezTo>
                    <a:cubicBezTo>
                      <a:pt x="46792" y="10843"/>
                      <a:pt x="46519" y="10546"/>
                      <a:pt x="46222" y="10546"/>
                    </a:cubicBezTo>
                    <a:lnTo>
                      <a:pt x="41954" y="9702"/>
                    </a:lnTo>
                    <a:cubicBezTo>
                      <a:pt x="39374" y="9131"/>
                      <a:pt x="36521" y="8560"/>
                      <a:pt x="33668" y="7990"/>
                    </a:cubicBezTo>
                    <a:lnTo>
                      <a:pt x="30244" y="7122"/>
                    </a:lnTo>
                    <a:cubicBezTo>
                      <a:pt x="28532" y="6552"/>
                      <a:pt x="26546" y="6278"/>
                      <a:pt x="24538" y="5707"/>
                    </a:cubicBezTo>
                    <a:cubicBezTo>
                      <a:pt x="23397" y="5410"/>
                      <a:pt x="21981" y="5137"/>
                      <a:pt x="20840" y="4840"/>
                    </a:cubicBezTo>
                    <a:cubicBezTo>
                      <a:pt x="18558" y="4566"/>
                      <a:pt x="16275" y="3995"/>
                      <a:pt x="13993" y="3425"/>
                    </a:cubicBezTo>
                    <a:cubicBezTo>
                      <a:pt x="11413" y="2854"/>
                      <a:pt x="8857" y="1987"/>
                      <a:pt x="6278" y="1416"/>
                    </a:cubicBezTo>
                    <a:cubicBezTo>
                      <a:pt x="5136" y="1142"/>
                      <a:pt x="3721" y="845"/>
                      <a:pt x="2283" y="572"/>
                    </a:cubicBezTo>
                    <a:cubicBezTo>
                      <a:pt x="1713" y="3128"/>
                      <a:pt x="1142" y="5707"/>
                      <a:pt x="868" y="8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89"/>
              <p:cNvSpPr/>
              <p:nvPr/>
            </p:nvSpPr>
            <p:spPr>
              <a:xfrm>
                <a:off x="2142875" y="4787650"/>
                <a:ext cx="1027175" cy="235125"/>
              </a:xfrm>
              <a:custGeom>
                <a:avLst/>
                <a:gdLst/>
                <a:ahLst/>
                <a:cxnLst/>
                <a:rect l="l" t="t" r="r" b="b"/>
                <a:pathLst>
                  <a:path w="41087" h="9405" extrusionOk="0">
                    <a:moveTo>
                      <a:pt x="40790" y="9404"/>
                    </a:moveTo>
                    <a:cubicBezTo>
                      <a:pt x="40219" y="9404"/>
                      <a:pt x="39375" y="9404"/>
                      <a:pt x="38804" y="9131"/>
                    </a:cubicBezTo>
                    <a:cubicBezTo>
                      <a:pt x="36521" y="8834"/>
                      <a:pt x="34513" y="8263"/>
                      <a:pt x="32230" y="7693"/>
                    </a:cubicBezTo>
                    <a:cubicBezTo>
                      <a:pt x="31089" y="7693"/>
                      <a:pt x="29948" y="7419"/>
                      <a:pt x="28806" y="7122"/>
                    </a:cubicBezTo>
                    <a:cubicBezTo>
                      <a:pt x="24812" y="5981"/>
                      <a:pt x="21114" y="5136"/>
                      <a:pt x="17120" y="4269"/>
                    </a:cubicBezTo>
                    <a:cubicBezTo>
                      <a:pt x="13970" y="3424"/>
                      <a:pt x="10843" y="2854"/>
                      <a:pt x="7419" y="1986"/>
                    </a:cubicBezTo>
                    <a:cubicBezTo>
                      <a:pt x="5410" y="1416"/>
                      <a:pt x="3128" y="1142"/>
                      <a:pt x="845" y="845"/>
                    </a:cubicBezTo>
                    <a:cubicBezTo>
                      <a:pt x="572" y="571"/>
                      <a:pt x="275" y="571"/>
                      <a:pt x="1" y="274"/>
                    </a:cubicBezTo>
                    <a:lnTo>
                      <a:pt x="275" y="0"/>
                    </a:lnTo>
                    <a:cubicBezTo>
                      <a:pt x="1416" y="274"/>
                      <a:pt x="2854" y="274"/>
                      <a:pt x="4269" y="571"/>
                    </a:cubicBezTo>
                    <a:cubicBezTo>
                      <a:pt x="7419" y="1416"/>
                      <a:pt x="10546" y="1986"/>
                      <a:pt x="13970" y="2854"/>
                    </a:cubicBezTo>
                    <a:cubicBezTo>
                      <a:pt x="17394" y="3698"/>
                      <a:pt x="20818" y="4566"/>
                      <a:pt x="24241" y="5136"/>
                    </a:cubicBezTo>
                    <a:cubicBezTo>
                      <a:pt x="27665" y="5981"/>
                      <a:pt x="30815" y="6848"/>
                      <a:pt x="34239" y="7693"/>
                    </a:cubicBezTo>
                    <a:cubicBezTo>
                      <a:pt x="36225" y="7989"/>
                      <a:pt x="38233" y="8560"/>
                      <a:pt x="40219" y="8834"/>
                    </a:cubicBezTo>
                    <a:cubicBezTo>
                      <a:pt x="40516" y="8834"/>
                      <a:pt x="40790" y="9131"/>
                      <a:pt x="41086" y="9131"/>
                    </a:cubicBezTo>
                    <a:cubicBezTo>
                      <a:pt x="41086" y="9404"/>
                      <a:pt x="41086" y="9404"/>
                      <a:pt x="40790" y="94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89"/>
              <p:cNvSpPr/>
              <p:nvPr/>
            </p:nvSpPr>
            <p:spPr>
              <a:xfrm>
                <a:off x="2656450" y="4780225"/>
                <a:ext cx="28550" cy="93050"/>
              </a:xfrm>
              <a:custGeom>
                <a:avLst/>
                <a:gdLst/>
                <a:ahLst/>
                <a:cxnLst/>
                <a:rect l="l" t="t" r="r" b="b"/>
                <a:pathLst>
                  <a:path w="1142" h="3722" extrusionOk="0">
                    <a:moveTo>
                      <a:pt x="1142" y="297"/>
                    </a:moveTo>
                    <a:lnTo>
                      <a:pt x="1142" y="1142"/>
                    </a:lnTo>
                    <a:cubicBezTo>
                      <a:pt x="1142" y="1713"/>
                      <a:pt x="845" y="2580"/>
                      <a:pt x="571" y="3151"/>
                    </a:cubicBezTo>
                    <a:cubicBezTo>
                      <a:pt x="571" y="3425"/>
                      <a:pt x="275" y="3425"/>
                      <a:pt x="275" y="3721"/>
                    </a:cubicBezTo>
                    <a:cubicBezTo>
                      <a:pt x="275" y="3425"/>
                      <a:pt x="1" y="3151"/>
                      <a:pt x="1" y="2854"/>
                    </a:cubicBezTo>
                    <a:cubicBezTo>
                      <a:pt x="275" y="2283"/>
                      <a:pt x="275" y="1439"/>
                      <a:pt x="571" y="868"/>
                    </a:cubicBezTo>
                    <a:cubicBezTo>
                      <a:pt x="571" y="571"/>
                      <a:pt x="845" y="297"/>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89"/>
              <p:cNvSpPr/>
              <p:nvPr/>
            </p:nvSpPr>
            <p:spPr>
              <a:xfrm>
                <a:off x="2406525" y="4737425"/>
                <a:ext cx="35975" cy="85625"/>
              </a:xfrm>
              <a:custGeom>
                <a:avLst/>
                <a:gdLst/>
                <a:ahLst/>
                <a:cxnLst/>
                <a:rect l="l" t="t" r="r" b="b"/>
                <a:pathLst>
                  <a:path w="1439" h="3425" extrusionOk="0">
                    <a:moveTo>
                      <a:pt x="571" y="3425"/>
                    </a:moveTo>
                    <a:cubicBezTo>
                      <a:pt x="0" y="2580"/>
                      <a:pt x="571" y="1"/>
                      <a:pt x="1438" y="1"/>
                    </a:cubicBezTo>
                    <a:cubicBezTo>
                      <a:pt x="1438" y="1142"/>
                      <a:pt x="868" y="2283"/>
                      <a:pt x="571" y="3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89"/>
              <p:cNvSpPr/>
              <p:nvPr/>
            </p:nvSpPr>
            <p:spPr>
              <a:xfrm>
                <a:off x="2898975" y="4837300"/>
                <a:ext cx="35400" cy="93025"/>
              </a:xfrm>
              <a:custGeom>
                <a:avLst/>
                <a:gdLst/>
                <a:ahLst/>
                <a:cxnLst/>
                <a:rect l="l" t="t" r="r" b="b"/>
                <a:pathLst>
                  <a:path w="1416" h="3721" extrusionOk="0">
                    <a:moveTo>
                      <a:pt x="1142" y="0"/>
                    </a:moveTo>
                    <a:cubicBezTo>
                      <a:pt x="1416" y="868"/>
                      <a:pt x="571" y="3424"/>
                      <a:pt x="0" y="3721"/>
                    </a:cubicBezTo>
                    <a:cubicBezTo>
                      <a:pt x="274" y="2283"/>
                      <a:pt x="274" y="1142"/>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89"/>
              <p:cNvSpPr/>
              <p:nvPr/>
            </p:nvSpPr>
            <p:spPr>
              <a:xfrm>
                <a:off x="3155750" y="4894350"/>
                <a:ext cx="35400" cy="93050"/>
              </a:xfrm>
              <a:custGeom>
                <a:avLst/>
                <a:gdLst/>
                <a:ahLst/>
                <a:cxnLst/>
                <a:rect l="l" t="t" r="r" b="b"/>
                <a:pathLst>
                  <a:path w="1416" h="3722" extrusionOk="0">
                    <a:moveTo>
                      <a:pt x="1416" y="298"/>
                    </a:moveTo>
                    <a:cubicBezTo>
                      <a:pt x="1142" y="2580"/>
                      <a:pt x="845" y="3425"/>
                      <a:pt x="1" y="3721"/>
                    </a:cubicBezTo>
                    <a:cubicBezTo>
                      <a:pt x="1" y="3425"/>
                      <a:pt x="275" y="3151"/>
                      <a:pt x="275" y="2854"/>
                    </a:cubicBezTo>
                    <a:cubicBezTo>
                      <a:pt x="275" y="2009"/>
                      <a:pt x="571" y="1439"/>
                      <a:pt x="845" y="571"/>
                    </a:cubicBezTo>
                    <a:lnTo>
                      <a:pt x="14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89"/>
              <p:cNvSpPr/>
              <p:nvPr/>
            </p:nvSpPr>
            <p:spPr>
              <a:xfrm>
                <a:off x="2363725" y="4744850"/>
                <a:ext cx="21700" cy="57100"/>
              </a:xfrm>
              <a:custGeom>
                <a:avLst/>
                <a:gdLst/>
                <a:ahLst/>
                <a:cxnLst/>
                <a:rect l="l" t="t" r="r" b="b"/>
                <a:pathLst>
                  <a:path w="868" h="2284" extrusionOk="0">
                    <a:moveTo>
                      <a:pt x="0" y="1986"/>
                    </a:moveTo>
                    <a:cubicBezTo>
                      <a:pt x="0" y="1416"/>
                      <a:pt x="0" y="845"/>
                      <a:pt x="297" y="571"/>
                    </a:cubicBezTo>
                    <a:cubicBezTo>
                      <a:pt x="297" y="274"/>
                      <a:pt x="571" y="274"/>
                      <a:pt x="868" y="1"/>
                    </a:cubicBezTo>
                    <a:lnTo>
                      <a:pt x="868" y="571"/>
                    </a:lnTo>
                    <a:lnTo>
                      <a:pt x="868" y="1712"/>
                    </a:lnTo>
                    <a:cubicBezTo>
                      <a:pt x="571" y="1712"/>
                      <a:pt x="571" y="1986"/>
                      <a:pt x="297" y="2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89"/>
              <p:cNvSpPr/>
              <p:nvPr/>
            </p:nvSpPr>
            <p:spPr>
              <a:xfrm>
                <a:off x="2570850" y="4801925"/>
                <a:ext cx="28575" cy="49650"/>
              </a:xfrm>
              <a:custGeom>
                <a:avLst/>
                <a:gdLst/>
                <a:ahLst/>
                <a:cxnLst/>
                <a:rect l="l" t="t" r="r" b="b"/>
                <a:pathLst>
                  <a:path w="1143" h="1986" extrusionOk="0">
                    <a:moveTo>
                      <a:pt x="1" y="1712"/>
                    </a:moveTo>
                    <a:cubicBezTo>
                      <a:pt x="1" y="1141"/>
                      <a:pt x="275" y="845"/>
                      <a:pt x="275" y="274"/>
                    </a:cubicBezTo>
                    <a:lnTo>
                      <a:pt x="571" y="0"/>
                    </a:lnTo>
                    <a:cubicBezTo>
                      <a:pt x="845" y="0"/>
                      <a:pt x="1142" y="274"/>
                      <a:pt x="1142" y="274"/>
                    </a:cubicBezTo>
                    <a:cubicBezTo>
                      <a:pt x="845" y="571"/>
                      <a:pt x="845" y="1141"/>
                      <a:pt x="845" y="1415"/>
                    </a:cubicBezTo>
                    <a:cubicBezTo>
                      <a:pt x="571" y="1712"/>
                      <a:pt x="275" y="1712"/>
                      <a:pt x="1" y="19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89"/>
              <p:cNvSpPr/>
              <p:nvPr/>
            </p:nvSpPr>
            <p:spPr>
              <a:xfrm>
                <a:off x="2278125" y="4737425"/>
                <a:ext cx="21700" cy="35975"/>
              </a:xfrm>
              <a:custGeom>
                <a:avLst/>
                <a:gdLst/>
                <a:ahLst/>
                <a:cxnLst/>
                <a:rect l="l" t="t" r="r" b="b"/>
                <a:pathLst>
                  <a:path w="868" h="1439" extrusionOk="0">
                    <a:moveTo>
                      <a:pt x="868" y="1142"/>
                    </a:moveTo>
                    <a:cubicBezTo>
                      <a:pt x="571" y="1142"/>
                      <a:pt x="297" y="1439"/>
                      <a:pt x="0" y="1439"/>
                    </a:cubicBezTo>
                    <a:lnTo>
                      <a:pt x="0" y="868"/>
                    </a:lnTo>
                    <a:lnTo>
                      <a:pt x="0" y="868"/>
                    </a:lnTo>
                    <a:cubicBezTo>
                      <a:pt x="0" y="571"/>
                      <a:pt x="0" y="298"/>
                      <a:pt x="297" y="1"/>
                    </a:cubicBezTo>
                    <a:lnTo>
                      <a:pt x="571" y="1"/>
                    </a:lnTo>
                    <a:cubicBezTo>
                      <a:pt x="571" y="298"/>
                      <a:pt x="868" y="571"/>
                      <a:pt x="868" y="11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89"/>
              <p:cNvSpPr/>
              <p:nvPr/>
            </p:nvSpPr>
            <p:spPr>
              <a:xfrm>
                <a:off x="2720375" y="4844700"/>
                <a:ext cx="28550" cy="42825"/>
              </a:xfrm>
              <a:custGeom>
                <a:avLst/>
                <a:gdLst/>
                <a:ahLst/>
                <a:cxnLst/>
                <a:rect l="l" t="t" r="r" b="b"/>
                <a:pathLst>
                  <a:path w="1142" h="1713" extrusionOk="0">
                    <a:moveTo>
                      <a:pt x="0" y="1713"/>
                    </a:moveTo>
                    <a:cubicBezTo>
                      <a:pt x="0" y="1142"/>
                      <a:pt x="0" y="572"/>
                      <a:pt x="297" y="275"/>
                    </a:cubicBezTo>
                    <a:cubicBezTo>
                      <a:pt x="297" y="275"/>
                      <a:pt x="867" y="1"/>
                      <a:pt x="867" y="275"/>
                    </a:cubicBezTo>
                    <a:cubicBezTo>
                      <a:pt x="1141" y="572"/>
                      <a:pt x="571" y="1713"/>
                      <a:pt x="0" y="17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89"/>
              <p:cNvSpPr/>
              <p:nvPr/>
            </p:nvSpPr>
            <p:spPr>
              <a:xfrm>
                <a:off x="2528050" y="4801925"/>
                <a:ext cx="35425" cy="42800"/>
              </a:xfrm>
              <a:custGeom>
                <a:avLst/>
                <a:gdLst/>
                <a:ahLst/>
                <a:cxnLst/>
                <a:rect l="l" t="t" r="r" b="b"/>
                <a:pathLst>
                  <a:path w="1417" h="1712" extrusionOk="0">
                    <a:moveTo>
                      <a:pt x="1" y="1712"/>
                    </a:moveTo>
                    <a:cubicBezTo>
                      <a:pt x="275" y="1141"/>
                      <a:pt x="275" y="571"/>
                      <a:pt x="275" y="274"/>
                    </a:cubicBezTo>
                    <a:cubicBezTo>
                      <a:pt x="275" y="0"/>
                      <a:pt x="572" y="0"/>
                      <a:pt x="572" y="0"/>
                    </a:cubicBezTo>
                    <a:cubicBezTo>
                      <a:pt x="845" y="0"/>
                      <a:pt x="845" y="0"/>
                      <a:pt x="1142" y="274"/>
                    </a:cubicBezTo>
                    <a:cubicBezTo>
                      <a:pt x="1416" y="845"/>
                      <a:pt x="845" y="1415"/>
                      <a:pt x="1"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89"/>
              <p:cNvSpPr/>
              <p:nvPr/>
            </p:nvSpPr>
            <p:spPr>
              <a:xfrm>
                <a:off x="2199950" y="4716325"/>
                <a:ext cx="28550" cy="49675"/>
              </a:xfrm>
              <a:custGeom>
                <a:avLst/>
                <a:gdLst/>
                <a:ahLst/>
                <a:cxnLst/>
                <a:rect l="l" t="t" r="r" b="b"/>
                <a:pathLst>
                  <a:path w="1142" h="1987" extrusionOk="0">
                    <a:moveTo>
                      <a:pt x="0" y="1986"/>
                    </a:moveTo>
                    <a:cubicBezTo>
                      <a:pt x="0" y="1142"/>
                      <a:pt x="0" y="845"/>
                      <a:pt x="274" y="274"/>
                    </a:cubicBezTo>
                    <a:cubicBezTo>
                      <a:pt x="274" y="0"/>
                      <a:pt x="571" y="0"/>
                      <a:pt x="571" y="0"/>
                    </a:cubicBezTo>
                    <a:lnTo>
                      <a:pt x="845" y="274"/>
                    </a:lnTo>
                    <a:cubicBezTo>
                      <a:pt x="571" y="845"/>
                      <a:pt x="1142" y="1712"/>
                      <a:pt x="0" y="19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89"/>
              <p:cNvSpPr/>
              <p:nvPr/>
            </p:nvSpPr>
            <p:spPr>
              <a:xfrm>
                <a:off x="2763150" y="4851550"/>
                <a:ext cx="28575" cy="50250"/>
              </a:xfrm>
              <a:custGeom>
                <a:avLst/>
                <a:gdLst/>
                <a:ahLst/>
                <a:cxnLst/>
                <a:rect l="l" t="t" r="r" b="b"/>
                <a:pathLst>
                  <a:path w="1143" h="2010" extrusionOk="0">
                    <a:moveTo>
                      <a:pt x="1" y="2010"/>
                    </a:moveTo>
                    <a:cubicBezTo>
                      <a:pt x="1" y="1142"/>
                      <a:pt x="298" y="868"/>
                      <a:pt x="298" y="298"/>
                    </a:cubicBezTo>
                    <a:cubicBezTo>
                      <a:pt x="298" y="298"/>
                      <a:pt x="572" y="1"/>
                      <a:pt x="572" y="298"/>
                    </a:cubicBezTo>
                    <a:lnTo>
                      <a:pt x="868" y="298"/>
                    </a:lnTo>
                    <a:cubicBezTo>
                      <a:pt x="1142" y="868"/>
                      <a:pt x="572" y="1713"/>
                      <a:pt x="1" y="20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89"/>
              <p:cNvSpPr/>
              <p:nvPr/>
            </p:nvSpPr>
            <p:spPr>
              <a:xfrm>
                <a:off x="2684975" y="4837300"/>
                <a:ext cx="35425" cy="42825"/>
              </a:xfrm>
              <a:custGeom>
                <a:avLst/>
                <a:gdLst/>
                <a:ahLst/>
                <a:cxnLst/>
                <a:rect l="l" t="t" r="r" b="b"/>
                <a:pathLst>
                  <a:path w="1417" h="1713" extrusionOk="0">
                    <a:moveTo>
                      <a:pt x="1" y="1712"/>
                    </a:moveTo>
                    <a:cubicBezTo>
                      <a:pt x="275" y="1142"/>
                      <a:pt x="275" y="868"/>
                      <a:pt x="572" y="297"/>
                    </a:cubicBezTo>
                    <a:lnTo>
                      <a:pt x="845" y="0"/>
                    </a:lnTo>
                    <a:lnTo>
                      <a:pt x="1142" y="297"/>
                    </a:lnTo>
                    <a:cubicBezTo>
                      <a:pt x="1416" y="868"/>
                      <a:pt x="845" y="1712"/>
                      <a:pt x="1"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9"/>
              <p:cNvSpPr/>
              <p:nvPr/>
            </p:nvSpPr>
            <p:spPr>
              <a:xfrm>
                <a:off x="2613650" y="4816175"/>
                <a:ext cx="21150" cy="42825"/>
              </a:xfrm>
              <a:custGeom>
                <a:avLst/>
                <a:gdLst/>
                <a:ahLst/>
                <a:cxnLst/>
                <a:rect l="l" t="t" r="r" b="b"/>
                <a:pathLst>
                  <a:path w="846" h="1713" extrusionOk="0">
                    <a:moveTo>
                      <a:pt x="571" y="1"/>
                    </a:moveTo>
                    <a:cubicBezTo>
                      <a:pt x="571" y="275"/>
                      <a:pt x="845" y="571"/>
                      <a:pt x="845" y="571"/>
                    </a:cubicBezTo>
                    <a:cubicBezTo>
                      <a:pt x="845" y="1142"/>
                      <a:pt x="845" y="1713"/>
                      <a:pt x="1" y="1713"/>
                    </a:cubicBezTo>
                    <a:cubicBezTo>
                      <a:pt x="1" y="1142"/>
                      <a:pt x="275" y="57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9"/>
              <p:cNvSpPr/>
              <p:nvPr/>
            </p:nvSpPr>
            <p:spPr>
              <a:xfrm>
                <a:off x="2805950" y="4865825"/>
                <a:ext cx="35975" cy="35975"/>
              </a:xfrm>
              <a:custGeom>
                <a:avLst/>
                <a:gdLst/>
                <a:ahLst/>
                <a:cxnLst/>
                <a:rect l="l" t="t" r="r" b="b"/>
                <a:pathLst>
                  <a:path w="1439" h="1439" extrusionOk="0">
                    <a:moveTo>
                      <a:pt x="1" y="1439"/>
                    </a:moveTo>
                    <a:cubicBezTo>
                      <a:pt x="298" y="1142"/>
                      <a:pt x="298" y="571"/>
                      <a:pt x="572" y="297"/>
                    </a:cubicBezTo>
                    <a:cubicBezTo>
                      <a:pt x="572" y="1"/>
                      <a:pt x="572" y="1"/>
                      <a:pt x="868" y="1"/>
                    </a:cubicBezTo>
                    <a:cubicBezTo>
                      <a:pt x="868" y="1"/>
                      <a:pt x="1142" y="1"/>
                      <a:pt x="1142" y="297"/>
                    </a:cubicBezTo>
                    <a:cubicBezTo>
                      <a:pt x="1439" y="571"/>
                      <a:pt x="868" y="1439"/>
                      <a:pt x="1" y="1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9"/>
              <p:cNvSpPr/>
              <p:nvPr/>
            </p:nvSpPr>
            <p:spPr>
              <a:xfrm>
                <a:off x="2856175" y="4880100"/>
                <a:ext cx="21150" cy="42825"/>
              </a:xfrm>
              <a:custGeom>
                <a:avLst/>
                <a:gdLst/>
                <a:ahLst/>
                <a:cxnLst/>
                <a:rect l="l" t="t" r="r" b="b"/>
                <a:pathLst>
                  <a:path w="846" h="1713" extrusionOk="0">
                    <a:moveTo>
                      <a:pt x="1" y="1438"/>
                    </a:moveTo>
                    <a:cubicBezTo>
                      <a:pt x="1" y="868"/>
                      <a:pt x="1" y="571"/>
                      <a:pt x="274" y="297"/>
                    </a:cubicBezTo>
                    <a:cubicBezTo>
                      <a:pt x="274" y="0"/>
                      <a:pt x="571" y="0"/>
                      <a:pt x="571" y="0"/>
                    </a:cubicBezTo>
                    <a:cubicBezTo>
                      <a:pt x="845" y="0"/>
                      <a:pt x="845" y="297"/>
                      <a:pt x="845" y="571"/>
                    </a:cubicBezTo>
                    <a:cubicBezTo>
                      <a:pt x="845" y="571"/>
                      <a:pt x="571" y="868"/>
                      <a:pt x="571" y="1141"/>
                    </a:cubicBezTo>
                    <a:cubicBezTo>
                      <a:pt x="571" y="1438"/>
                      <a:pt x="274" y="1438"/>
                      <a:pt x="1"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9"/>
              <p:cNvSpPr/>
              <p:nvPr/>
            </p:nvSpPr>
            <p:spPr>
              <a:xfrm>
                <a:off x="2485275" y="4787650"/>
                <a:ext cx="28550" cy="42825"/>
              </a:xfrm>
              <a:custGeom>
                <a:avLst/>
                <a:gdLst/>
                <a:ahLst/>
                <a:cxnLst/>
                <a:rect l="l" t="t" r="r" b="b"/>
                <a:pathLst>
                  <a:path w="1142" h="1713" extrusionOk="0">
                    <a:moveTo>
                      <a:pt x="0" y="1416"/>
                    </a:moveTo>
                    <a:cubicBezTo>
                      <a:pt x="274" y="1142"/>
                      <a:pt x="274" y="571"/>
                      <a:pt x="274" y="274"/>
                    </a:cubicBezTo>
                    <a:cubicBezTo>
                      <a:pt x="571" y="274"/>
                      <a:pt x="571" y="274"/>
                      <a:pt x="571" y="0"/>
                    </a:cubicBezTo>
                    <a:cubicBezTo>
                      <a:pt x="1141" y="0"/>
                      <a:pt x="1141" y="274"/>
                      <a:pt x="1141" y="845"/>
                    </a:cubicBezTo>
                    <a:cubicBezTo>
                      <a:pt x="845" y="1416"/>
                      <a:pt x="845" y="1712"/>
                      <a:pt x="0" y="14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9"/>
              <p:cNvSpPr/>
              <p:nvPr/>
            </p:nvSpPr>
            <p:spPr>
              <a:xfrm>
                <a:off x="3019950" y="4916050"/>
                <a:ext cx="28550" cy="42825"/>
              </a:xfrm>
              <a:custGeom>
                <a:avLst/>
                <a:gdLst/>
                <a:ahLst/>
                <a:cxnLst/>
                <a:rect l="l" t="t" r="r" b="b"/>
                <a:pathLst>
                  <a:path w="1142" h="1713" extrusionOk="0">
                    <a:moveTo>
                      <a:pt x="1142" y="0"/>
                    </a:moveTo>
                    <a:cubicBezTo>
                      <a:pt x="868" y="571"/>
                      <a:pt x="571" y="1141"/>
                      <a:pt x="571" y="1712"/>
                    </a:cubicBezTo>
                    <a:cubicBezTo>
                      <a:pt x="0" y="1141"/>
                      <a:pt x="0" y="274"/>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9"/>
              <p:cNvSpPr/>
              <p:nvPr/>
            </p:nvSpPr>
            <p:spPr>
              <a:xfrm>
                <a:off x="2235325" y="4723175"/>
                <a:ext cx="21700" cy="42825"/>
              </a:xfrm>
              <a:custGeom>
                <a:avLst/>
                <a:gdLst/>
                <a:ahLst/>
                <a:cxnLst/>
                <a:rect l="l" t="t" r="r" b="b"/>
                <a:pathLst>
                  <a:path w="868" h="1713" extrusionOk="0">
                    <a:moveTo>
                      <a:pt x="1" y="1712"/>
                    </a:moveTo>
                    <a:lnTo>
                      <a:pt x="1" y="297"/>
                    </a:lnTo>
                    <a:lnTo>
                      <a:pt x="297" y="0"/>
                    </a:lnTo>
                    <a:cubicBezTo>
                      <a:pt x="571" y="297"/>
                      <a:pt x="571" y="571"/>
                      <a:pt x="868" y="868"/>
                    </a:cubicBezTo>
                    <a:cubicBezTo>
                      <a:pt x="868" y="1141"/>
                      <a:pt x="571" y="1712"/>
                      <a:pt x="1"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89"/>
              <p:cNvSpPr/>
              <p:nvPr/>
            </p:nvSpPr>
            <p:spPr>
              <a:xfrm>
                <a:off x="2934350" y="4894350"/>
                <a:ext cx="21700" cy="42825"/>
              </a:xfrm>
              <a:custGeom>
                <a:avLst/>
                <a:gdLst/>
                <a:ahLst/>
                <a:cxnLst/>
                <a:rect l="l" t="t" r="r" b="b"/>
                <a:pathLst>
                  <a:path w="868" h="1713" extrusionOk="0">
                    <a:moveTo>
                      <a:pt x="1" y="1439"/>
                    </a:moveTo>
                    <a:cubicBezTo>
                      <a:pt x="1" y="1142"/>
                      <a:pt x="1" y="868"/>
                      <a:pt x="297" y="298"/>
                    </a:cubicBezTo>
                    <a:cubicBezTo>
                      <a:pt x="297" y="298"/>
                      <a:pt x="571" y="298"/>
                      <a:pt x="868" y="1"/>
                    </a:cubicBezTo>
                    <a:lnTo>
                      <a:pt x="868" y="571"/>
                    </a:lnTo>
                    <a:cubicBezTo>
                      <a:pt x="571" y="868"/>
                      <a:pt x="868" y="1713"/>
                      <a:pt x="1" y="1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89"/>
              <p:cNvSpPr/>
              <p:nvPr/>
            </p:nvSpPr>
            <p:spPr>
              <a:xfrm>
                <a:off x="2314075" y="4744850"/>
                <a:ext cx="21125" cy="42825"/>
              </a:xfrm>
              <a:custGeom>
                <a:avLst/>
                <a:gdLst/>
                <a:ahLst/>
                <a:cxnLst/>
                <a:rect l="l" t="t" r="r" b="b"/>
                <a:pathLst>
                  <a:path w="845" h="1713" extrusionOk="0">
                    <a:moveTo>
                      <a:pt x="0" y="1712"/>
                    </a:moveTo>
                    <a:cubicBezTo>
                      <a:pt x="274" y="1142"/>
                      <a:pt x="274" y="571"/>
                      <a:pt x="571" y="1"/>
                    </a:cubicBezTo>
                    <a:lnTo>
                      <a:pt x="571" y="1"/>
                    </a:lnTo>
                    <a:cubicBezTo>
                      <a:pt x="845" y="274"/>
                      <a:pt x="845" y="571"/>
                      <a:pt x="845" y="845"/>
                    </a:cubicBezTo>
                    <a:cubicBezTo>
                      <a:pt x="845" y="1142"/>
                      <a:pt x="571" y="1416"/>
                      <a:pt x="0"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89"/>
              <p:cNvSpPr/>
              <p:nvPr/>
            </p:nvSpPr>
            <p:spPr>
              <a:xfrm>
                <a:off x="2449325" y="4780225"/>
                <a:ext cx="21700" cy="42825"/>
              </a:xfrm>
              <a:custGeom>
                <a:avLst/>
                <a:gdLst/>
                <a:ahLst/>
                <a:cxnLst/>
                <a:rect l="l" t="t" r="r" b="b"/>
                <a:pathLst>
                  <a:path w="868" h="1713" extrusionOk="0">
                    <a:moveTo>
                      <a:pt x="0" y="1713"/>
                    </a:moveTo>
                    <a:cubicBezTo>
                      <a:pt x="0" y="1142"/>
                      <a:pt x="297" y="571"/>
                      <a:pt x="297" y="297"/>
                    </a:cubicBezTo>
                    <a:lnTo>
                      <a:pt x="571" y="1"/>
                    </a:lnTo>
                    <a:cubicBezTo>
                      <a:pt x="867" y="297"/>
                      <a:pt x="867" y="297"/>
                      <a:pt x="867" y="571"/>
                    </a:cubicBezTo>
                    <a:cubicBezTo>
                      <a:pt x="867" y="868"/>
                      <a:pt x="867" y="1439"/>
                      <a:pt x="0" y="17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9"/>
              <p:cNvSpPr/>
              <p:nvPr/>
            </p:nvSpPr>
            <p:spPr>
              <a:xfrm>
                <a:off x="2977150" y="4908625"/>
                <a:ext cx="21700" cy="28550"/>
              </a:xfrm>
              <a:custGeom>
                <a:avLst/>
                <a:gdLst/>
                <a:ahLst/>
                <a:cxnLst/>
                <a:rect l="l" t="t" r="r" b="b"/>
                <a:pathLst>
                  <a:path w="868" h="1142" extrusionOk="0">
                    <a:moveTo>
                      <a:pt x="0" y="1142"/>
                    </a:moveTo>
                    <a:cubicBezTo>
                      <a:pt x="0" y="868"/>
                      <a:pt x="297" y="571"/>
                      <a:pt x="297" y="297"/>
                    </a:cubicBezTo>
                    <a:cubicBezTo>
                      <a:pt x="297" y="0"/>
                      <a:pt x="571" y="0"/>
                      <a:pt x="571" y="0"/>
                    </a:cubicBezTo>
                    <a:cubicBezTo>
                      <a:pt x="868" y="0"/>
                      <a:pt x="868" y="297"/>
                      <a:pt x="868" y="297"/>
                    </a:cubicBezTo>
                    <a:cubicBezTo>
                      <a:pt x="868" y="868"/>
                      <a:pt x="868" y="1142"/>
                      <a:pt x="0" y="11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9"/>
              <p:cNvSpPr/>
              <p:nvPr/>
            </p:nvSpPr>
            <p:spPr>
              <a:xfrm>
                <a:off x="3070150" y="4922900"/>
                <a:ext cx="21150" cy="42800"/>
              </a:xfrm>
              <a:custGeom>
                <a:avLst/>
                <a:gdLst/>
                <a:ahLst/>
                <a:cxnLst/>
                <a:rect l="l" t="t" r="r" b="b"/>
                <a:pathLst>
                  <a:path w="846" h="1712" extrusionOk="0">
                    <a:moveTo>
                      <a:pt x="846" y="297"/>
                    </a:moveTo>
                    <a:cubicBezTo>
                      <a:pt x="572" y="571"/>
                      <a:pt x="572" y="1141"/>
                      <a:pt x="275" y="1438"/>
                    </a:cubicBezTo>
                    <a:cubicBezTo>
                      <a:pt x="275" y="1438"/>
                      <a:pt x="275" y="1712"/>
                      <a:pt x="1" y="1438"/>
                    </a:cubicBezTo>
                    <a:lnTo>
                      <a:pt x="1" y="1438"/>
                    </a:lnTo>
                    <a:cubicBezTo>
                      <a:pt x="1" y="867"/>
                      <a:pt x="275" y="571"/>
                      <a:pt x="275" y="0"/>
                    </a:cubicBezTo>
                    <a:cubicBezTo>
                      <a:pt x="572" y="0"/>
                      <a:pt x="572" y="0"/>
                      <a:pt x="846" y="2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89"/>
              <p:cNvSpPr/>
              <p:nvPr/>
            </p:nvSpPr>
            <p:spPr>
              <a:xfrm>
                <a:off x="3112950" y="4937150"/>
                <a:ext cx="21150" cy="35975"/>
              </a:xfrm>
              <a:custGeom>
                <a:avLst/>
                <a:gdLst/>
                <a:ahLst/>
                <a:cxnLst/>
                <a:rect l="l" t="t" r="r" b="b"/>
                <a:pathLst>
                  <a:path w="846" h="1439" extrusionOk="0">
                    <a:moveTo>
                      <a:pt x="1" y="571"/>
                    </a:moveTo>
                    <a:cubicBezTo>
                      <a:pt x="275" y="297"/>
                      <a:pt x="572" y="297"/>
                      <a:pt x="572" y="1"/>
                    </a:cubicBezTo>
                    <a:cubicBezTo>
                      <a:pt x="572" y="297"/>
                      <a:pt x="845" y="571"/>
                      <a:pt x="572" y="868"/>
                    </a:cubicBezTo>
                    <a:cubicBezTo>
                      <a:pt x="572" y="1142"/>
                      <a:pt x="275" y="1439"/>
                      <a:pt x="275" y="1439"/>
                    </a:cubicBezTo>
                    <a:cubicBezTo>
                      <a:pt x="275" y="1142"/>
                      <a:pt x="1" y="868"/>
                      <a:pt x="1" y="5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2" name="Google Shape;2112;p89"/>
            <p:cNvSpPr/>
            <p:nvPr/>
          </p:nvSpPr>
          <p:spPr>
            <a:xfrm>
              <a:off x="1209877" y="4235962"/>
              <a:ext cx="169920" cy="231955"/>
            </a:xfrm>
            <a:custGeom>
              <a:avLst/>
              <a:gdLst/>
              <a:ahLst/>
              <a:cxnLst/>
              <a:rect l="l" t="t" r="r" b="b"/>
              <a:pathLst>
                <a:path w="4840" h="6607" extrusionOk="0">
                  <a:moveTo>
                    <a:pt x="2055" y="707"/>
                  </a:moveTo>
                  <a:cubicBezTo>
                    <a:pt x="2603" y="707"/>
                    <a:pt x="3218" y="1247"/>
                    <a:pt x="3425" y="1644"/>
                  </a:cubicBezTo>
                  <a:cubicBezTo>
                    <a:pt x="3698" y="2489"/>
                    <a:pt x="3128" y="3060"/>
                    <a:pt x="3128" y="3630"/>
                  </a:cubicBezTo>
                  <a:cubicBezTo>
                    <a:pt x="3128" y="4201"/>
                    <a:pt x="3425" y="5068"/>
                    <a:pt x="3425" y="5639"/>
                  </a:cubicBezTo>
                  <a:cubicBezTo>
                    <a:pt x="2854" y="5068"/>
                    <a:pt x="1987" y="4498"/>
                    <a:pt x="1713" y="3927"/>
                  </a:cubicBezTo>
                  <a:cubicBezTo>
                    <a:pt x="1416" y="3060"/>
                    <a:pt x="845" y="1644"/>
                    <a:pt x="1416" y="1074"/>
                  </a:cubicBezTo>
                  <a:cubicBezTo>
                    <a:pt x="1589" y="810"/>
                    <a:pt x="1816" y="707"/>
                    <a:pt x="2055" y="707"/>
                  </a:cubicBezTo>
                  <a:close/>
                  <a:moveTo>
                    <a:pt x="2124" y="0"/>
                  </a:moveTo>
                  <a:cubicBezTo>
                    <a:pt x="1659" y="0"/>
                    <a:pt x="1187" y="162"/>
                    <a:pt x="845" y="503"/>
                  </a:cubicBezTo>
                  <a:cubicBezTo>
                    <a:pt x="1" y="1074"/>
                    <a:pt x="275" y="2786"/>
                    <a:pt x="845" y="3927"/>
                  </a:cubicBezTo>
                  <a:cubicBezTo>
                    <a:pt x="1416" y="5068"/>
                    <a:pt x="2557" y="5913"/>
                    <a:pt x="3995" y="6209"/>
                  </a:cubicBezTo>
                  <a:cubicBezTo>
                    <a:pt x="3995" y="6483"/>
                    <a:pt x="3995" y="6483"/>
                    <a:pt x="4269" y="6483"/>
                  </a:cubicBezTo>
                  <a:cubicBezTo>
                    <a:pt x="4269" y="6571"/>
                    <a:pt x="4319" y="6607"/>
                    <a:pt x="4389" y="6607"/>
                  </a:cubicBezTo>
                  <a:cubicBezTo>
                    <a:pt x="4556" y="6607"/>
                    <a:pt x="4840" y="6402"/>
                    <a:pt x="4840" y="6209"/>
                  </a:cubicBezTo>
                  <a:lnTo>
                    <a:pt x="4566" y="6209"/>
                  </a:lnTo>
                  <a:lnTo>
                    <a:pt x="4566" y="5913"/>
                  </a:lnTo>
                  <a:cubicBezTo>
                    <a:pt x="3995" y="5068"/>
                    <a:pt x="3995" y="4201"/>
                    <a:pt x="4269" y="3060"/>
                  </a:cubicBezTo>
                  <a:cubicBezTo>
                    <a:pt x="4269" y="2215"/>
                    <a:pt x="4269" y="1644"/>
                    <a:pt x="3698" y="1074"/>
                  </a:cubicBezTo>
                  <a:cubicBezTo>
                    <a:pt x="3532" y="382"/>
                    <a:pt x="2838" y="0"/>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89"/>
            <p:cNvSpPr/>
            <p:nvPr/>
          </p:nvSpPr>
          <p:spPr>
            <a:xfrm>
              <a:off x="718300" y="3081175"/>
              <a:ext cx="1751100" cy="1519800"/>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9"/>
            <p:cNvSpPr/>
            <p:nvPr/>
          </p:nvSpPr>
          <p:spPr>
            <a:xfrm rot="-1215341">
              <a:off x="1917224" y="3358923"/>
              <a:ext cx="360672" cy="265457"/>
            </a:xfrm>
            <a:custGeom>
              <a:avLst/>
              <a:gdLst/>
              <a:ahLst/>
              <a:cxnLst/>
              <a:rect l="l" t="t" r="r" b="b"/>
              <a:pathLst>
                <a:path w="10273" h="7561" extrusionOk="0">
                  <a:moveTo>
                    <a:pt x="7149" y="992"/>
                  </a:moveTo>
                  <a:cubicBezTo>
                    <a:pt x="7732" y="992"/>
                    <a:pt x="8204" y="1440"/>
                    <a:pt x="8560" y="2324"/>
                  </a:cubicBezTo>
                  <a:cubicBezTo>
                    <a:pt x="8834" y="3191"/>
                    <a:pt x="8264" y="3762"/>
                    <a:pt x="7990" y="4332"/>
                  </a:cubicBezTo>
                  <a:cubicBezTo>
                    <a:pt x="7419" y="5177"/>
                    <a:pt x="6552" y="5473"/>
                    <a:pt x="5981" y="6044"/>
                  </a:cubicBezTo>
                  <a:cubicBezTo>
                    <a:pt x="5411" y="6466"/>
                    <a:pt x="4555" y="6752"/>
                    <a:pt x="3736" y="6752"/>
                  </a:cubicBezTo>
                  <a:cubicBezTo>
                    <a:pt x="2917" y="6752"/>
                    <a:pt x="2135" y="6466"/>
                    <a:pt x="1713" y="5747"/>
                  </a:cubicBezTo>
                  <a:cubicBezTo>
                    <a:pt x="3995" y="5747"/>
                    <a:pt x="4566" y="3191"/>
                    <a:pt x="5981" y="1479"/>
                  </a:cubicBezTo>
                  <a:cubicBezTo>
                    <a:pt x="6409" y="1153"/>
                    <a:pt x="6799" y="992"/>
                    <a:pt x="7149" y="992"/>
                  </a:cubicBezTo>
                  <a:close/>
                  <a:moveTo>
                    <a:pt x="6698" y="1"/>
                  </a:moveTo>
                  <a:cubicBezTo>
                    <a:pt x="4014" y="1"/>
                    <a:pt x="4133" y="5177"/>
                    <a:pt x="1416" y="5177"/>
                  </a:cubicBezTo>
                  <a:cubicBezTo>
                    <a:pt x="1279" y="5040"/>
                    <a:pt x="1136" y="4971"/>
                    <a:pt x="1028" y="4971"/>
                  </a:cubicBezTo>
                  <a:cubicBezTo>
                    <a:pt x="920" y="4971"/>
                    <a:pt x="845" y="5040"/>
                    <a:pt x="845" y="5177"/>
                  </a:cubicBezTo>
                  <a:lnTo>
                    <a:pt x="572" y="5177"/>
                  </a:lnTo>
                  <a:cubicBezTo>
                    <a:pt x="275" y="5177"/>
                    <a:pt x="1" y="5747"/>
                    <a:pt x="572" y="5747"/>
                  </a:cubicBezTo>
                  <a:cubicBezTo>
                    <a:pt x="1018" y="7087"/>
                    <a:pt x="2332" y="7560"/>
                    <a:pt x="3571" y="7560"/>
                  </a:cubicBezTo>
                  <a:cubicBezTo>
                    <a:pt x="3915" y="7560"/>
                    <a:pt x="4253" y="7524"/>
                    <a:pt x="4566" y="7459"/>
                  </a:cubicBezTo>
                  <a:cubicBezTo>
                    <a:pt x="6552" y="7459"/>
                    <a:pt x="8560" y="5473"/>
                    <a:pt x="9405" y="4035"/>
                  </a:cubicBezTo>
                  <a:cubicBezTo>
                    <a:pt x="10272" y="2050"/>
                    <a:pt x="9131" y="338"/>
                    <a:pt x="7122" y="41"/>
                  </a:cubicBezTo>
                  <a:cubicBezTo>
                    <a:pt x="6974" y="14"/>
                    <a:pt x="6832" y="1"/>
                    <a:pt x="6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5" name="Google Shape;2115;p89"/>
            <p:cNvGrpSpPr/>
            <p:nvPr/>
          </p:nvGrpSpPr>
          <p:grpSpPr>
            <a:xfrm rot="1593325">
              <a:off x="1416468" y="3890289"/>
              <a:ext cx="944498" cy="386920"/>
              <a:chOff x="2078400" y="4616450"/>
              <a:chExt cx="1184100" cy="485075"/>
            </a:xfrm>
          </p:grpSpPr>
          <p:sp>
            <p:nvSpPr>
              <p:cNvPr id="2116" name="Google Shape;2116;p89"/>
              <p:cNvSpPr/>
              <p:nvPr/>
            </p:nvSpPr>
            <p:spPr>
              <a:xfrm>
                <a:off x="2078400" y="4616450"/>
                <a:ext cx="1184100" cy="482125"/>
              </a:xfrm>
              <a:custGeom>
                <a:avLst/>
                <a:gdLst/>
                <a:ahLst/>
                <a:cxnLst/>
                <a:rect l="l" t="t" r="r" b="b"/>
                <a:pathLst>
                  <a:path w="47364" h="19285" extrusionOk="0">
                    <a:moveTo>
                      <a:pt x="2580" y="1"/>
                    </a:moveTo>
                    <a:cubicBezTo>
                      <a:pt x="2283" y="1"/>
                      <a:pt x="1713" y="275"/>
                      <a:pt x="1713" y="275"/>
                    </a:cubicBezTo>
                    <a:cubicBezTo>
                      <a:pt x="1439" y="1142"/>
                      <a:pt x="1142" y="1713"/>
                      <a:pt x="1142" y="2557"/>
                    </a:cubicBezTo>
                    <a:cubicBezTo>
                      <a:pt x="868" y="4269"/>
                      <a:pt x="297" y="6278"/>
                      <a:pt x="1" y="8264"/>
                    </a:cubicBezTo>
                    <a:cubicBezTo>
                      <a:pt x="1" y="8560"/>
                      <a:pt x="1" y="8834"/>
                      <a:pt x="297" y="8834"/>
                    </a:cubicBezTo>
                    <a:cubicBezTo>
                      <a:pt x="571" y="9131"/>
                      <a:pt x="1142" y="9131"/>
                      <a:pt x="1713" y="9405"/>
                    </a:cubicBezTo>
                    <a:cubicBezTo>
                      <a:pt x="2580" y="9702"/>
                      <a:pt x="3721" y="9976"/>
                      <a:pt x="4862" y="10272"/>
                    </a:cubicBezTo>
                    <a:lnTo>
                      <a:pt x="13422" y="11984"/>
                    </a:lnTo>
                    <a:lnTo>
                      <a:pt x="20269" y="13696"/>
                    </a:lnTo>
                    <a:cubicBezTo>
                      <a:pt x="23693" y="14541"/>
                      <a:pt x="27117" y="15408"/>
                      <a:pt x="30815" y="16252"/>
                    </a:cubicBezTo>
                    <a:cubicBezTo>
                      <a:pt x="32823" y="16823"/>
                      <a:pt x="35106" y="17120"/>
                      <a:pt x="37388" y="17690"/>
                    </a:cubicBezTo>
                    <a:cubicBezTo>
                      <a:pt x="39671" y="18261"/>
                      <a:pt x="41954" y="18535"/>
                      <a:pt x="44510" y="19106"/>
                    </a:cubicBezTo>
                    <a:cubicBezTo>
                      <a:pt x="44721" y="19215"/>
                      <a:pt x="44894" y="19284"/>
                      <a:pt x="45042" y="19284"/>
                    </a:cubicBezTo>
                    <a:cubicBezTo>
                      <a:pt x="45296" y="19284"/>
                      <a:pt x="45478" y="19082"/>
                      <a:pt x="45651" y="18535"/>
                    </a:cubicBezTo>
                    <a:cubicBezTo>
                      <a:pt x="45948" y="17690"/>
                      <a:pt x="46222" y="16823"/>
                      <a:pt x="46222" y="15979"/>
                    </a:cubicBezTo>
                    <a:cubicBezTo>
                      <a:pt x="46792" y="14267"/>
                      <a:pt x="47089" y="12555"/>
                      <a:pt x="47363" y="10843"/>
                    </a:cubicBezTo>
                    <a:cubicBezTo>
                      <a:pt x="47363" y="10272"/>
                      <a:pt x="47363" y="10272"/>
                      <a:pt x="46792" y="9976"/>
                    </a:cubicBezTo>
                    <a:cubicBezTo>
                      <a:pt x="46222" y="9976"/>
                      <a:pt x="45377" y="9702"/>
                      <a:pt x="44510" y="9702"/>
                    </a:cubicBezTo>
                    <a:cubicBezTo>
                      <a:pt x="42227" y="9131"/>
                      <a:pt x="39945" y="8834"/>
                      <a:pt x="37959" y="8264"/>
                    </a:cubicBezTo>
                    <a:cubicBezTo>
                      <a:pt x="35950" y="7990"/>
                      <a:pt x="33965" y="7419"/>
                      <a:pt x="31956" y="6848"/>
                    </a:cubicBezTo>
                    <a:cubicBezTo>
                      <a:pt x="29400" y="6278"/>
                      <a:pt x="26546" y="5707"/>
                      <a:pt x="23967" y="4840"/>
                    </a:cubicBezTo>
                    <a:cubicBezTo>
                      <a:pt x="22255" y="4566"/>
                      <a:pt x="20269" y="4269"/>
                      <a:pt x="18558" y="3699"/>
                    </a:cubicBezTo>
                    <a:cubicBezTo>
                      <a:pt x="15408" y="3128"/>
                      <a:pt x="12281" y="2283"/>
                      <a:pt x="9427" y="1416"/>
                    </a:cubicBezTo>
                    <a:cubicBezTo>
                      <a:pt x="7145" y="1142"/>
                      <a:pt x="4862" y="572"/>
                      <a:pt x="2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9"/>
              <p:cNvSpPr/>
              <p:nvPr/>
            </p:nvSpPr>
            <p:spPr>
              <a:xfrm>
                <a:off x="2078400" y="4616450"/>
                <a:ext cx="1184100" cy="485075"/>
              </a:xfrm>
              <a:custGeom>
                <a:avLst/>
                <a:gdLst/>
                <a:ahLst/>
                <a:cxnLst/>
                <a:rect l="l" t="t" r="r" b="b"/>
                <a:pathLst>
                  <a:path w="47364" h="19403" extrusionOk="0">
                    <a:moveTo>
                      <a:pt x="1713" y="9405"/>
                    </a:moveTo>
                    <a:cubicBezTo>
                      <a:pt x="1142" y="9131"/>
                      <a:pt x="571" y="9131"/>
                      <a:pt x="297" y="8834"/>
                    </a:cubicBezTo>
                    <a:cubicBezTo>
                      <a:pt x="1" y="8834"/>
                      <a:pt x="1" y="8560"/>
                      <a:pt x="1" y="8264"/>
                    </a:cubicBezTo>
                    <a:cubicBezTo>
                      <a:pt x="297" y="6278"/>
                      <a:pt x="868" y="4269"/>
                      <a:pt x="1142" y="2557"/>
                    </a:cubicBezTo>
                    <a:cubicBezTo>
                      <a:pt x="1142" y="1713"/>
                      <a:pt x="1439" y="1142"/>
                      <a:pt x="1713" y="275"/>
                    </a:cubicBezTo>
                    <a:cubicBezTo>
                      <a:pt x="1713" y="275"/>
                      <a:pt x="2283" y="1"/>
                      <a:pt x="2580" y="1"/>
                    </a:cubicBezTo>
                    <a:cubicBezTo>
                      <a:pt x="4862" y="572"/>
                      <a:pt x="7145" y="1142"/>
                      <a:pt x="9427" y="1416"/>
                    </a:cubicBezTo>
                    <a:cubicBezTo>
                      <a:pt x="12281" y="2283"/>
                      <a:pt x="15408" y="3128"/>
                      <a:pt x="18558" y="3699"/>
                    </a:cubicBezTo>
                    <a:cubicBezTo>
                      <a:pt x="20269" y="4269"/>
                      <a:pt x="22255" y="4566"/>
                      <a:pt x="23967" y="4840"/>
                    </a:cubicBezTo>
                    <a:cubicBezTo>
                      <a:pt x="26546" y="5707"/>
                      <a:pt x="29400" y="6278"/>
                      <a:pt x="31956" y="6848"/>
                    </a:cubicBezTo>
                    <a:cubicBezTo>
                      <a:pt x="33965" y="7419"/>
                      <a:pt x="35950" y="7990"/>
                      <a:pt x="37959" y="8264"/>
                    </a:cubicBezTo>
                    <a:cubicBezTo>
                      <a:pt x="39945" y="8834"/>
                      <a:pt x="42227" y="9131"/>
                      <a:pt x="44510" y="9702"/>
                    </a:cubicBezTo>
                    <a:cubicBezTo>
                      <a:pt x="45377" y="9702"/>
                      <a:pt x="46222" y="9976"/>
                      <a:pt x="46792" y="9976"/>
                    </a:cubicBezTo>
                    <a:cubicBezTo>
                      <a:pt x="47363" y="10272"/>
                      <a:pt x="47363" y="10272"/>
                      <a:pt x="47363" y="10843"/>
                    </a:cubicBezTo>
                    <a:cubicBezTo>
                      <a:pt x="47089" y="12555"/>
                      <a:pt x="46792" y="14267"/>
                      <a:pt x="46222" y="15979"/>
                    </a:cubicBezTo>
                    <a:cubicBezTo>
                      <a:pt x="46222" y="16823"/>
                      <a:pt x="45948" y="17690"/>
                      <a:pt x="45651" y="18535"/>
                    </a:cubicBezTo>
                    <a:cubicBezTo>
                      <a:pt x="45377" y="19402"/>
                      <a:pt x="45081" y="19402"/>
                      <a:pt x="44510" y="19106"/>
                    </a:cubicBezTo>
                    <a:cubicBezTo>
                      <a:pt x="41954" y="18535"/>
                      <a:pt x="39671" y="18261"/>
                      <a:pt x="37388" y="17690"/>
                    </a:cubicBezTo>
                    <a:cubicBezTo>
                      <a:pt x="35106" y="17120"/>
                      <a:pt x="32823" y="16823"/>
                      <a:pt x="30815" y="16252"/>
                    </a:cubicBezTo>
                    <a:cubicBezTo>
                      <a:pt x="27117" y="15408"/>
                      <a:pt x="23693" y="14541"/>
                      <a:pt x="20269" y="13696"/>
                    </a:cubicBezTo>
                    <a:lnTo>
                      <a:pt x="13422" y="11984"/>
                    </a:lnTo>
                    <a:lnTo>
                      <a:pt x="4862" y="10272"/>
                    </a:lnTo>
                    <a:cubicBezTo>
                      <a:pt x="3721" y="9976"/>
                      <a:pt x="2580" y="9702"/>
                      <a:pt x="1713" y="9405"/>
                    </a:cubicBezTo>
                    <a:close/>
                    <a:moveTo>
                      <a:pt x="868" y="8264"/>
                    </a:moveTo>
                    <a:cubicBezTo>
                      <a:pt x="1142" y="8560"/>
                      <a:pt x="1713" y="8834"/>
                      <a:pt x="2283" y="8834"/>
                    </a:cubicBezTo>
                    <a:cubicBezTo>
                      <a:pt x="3721" y="9131"/>
                      <a:pt x="5433" y="9405"/>
                      <a:pt x="7145" y="9702"/>
                    </a:cubicBezTo>
                    <a:cubicBezTo>
                      <a:pt x="9427" y="10272"/>
                      <a:pt x="11413" y="10843"/>
                      <a:pt x="13696" y="11414"/>
                    </a:cubicBezTo>
                    <a:cubicBezTo>
                      <a:pt x="17987" y="12555"/>
                      <a:pt x="21981" y="13399"/>
                      <a:pt x="26250" y="14541"/>
                    </a:cubicBezTo>
                    <a:cubicBezTo>
                      <a:pt x="28258" y="15111"/>
                      <a:pt x="30541" y="15682"/>
                      <a:pt x="32527" y="15979"/>
                    </a:cubicBezTo>
                    <a:cubicBezTo>
                      <a:pt x="35677" y="16823"/>
                      <a:pt x="38530" y="17394"/>
                      <a:pt x="41383" y="17964"/>
                    </a:cubicBezTo>
                    <a:cubicBezTo>
                      <a:pt x="42524" y="18261"/>
                      <a:pt x="43665" y="18261"/>
                      <a:pt x="45081" y="18535"/>
                    </a:cubicBezTo>
                    <a:cubicBezTo>
                      <a:pt x="45377" y="17690"/>
                      <a:pt x="45377" y="16823"/>
                      <a:pt x="45651" y="15682"/>
                    </a:cubicBezTo>
                    <a:cubicBezTo>
                      <a:pt x="45948" y="14267"/>
                      <a:pt x="46222" y="12829"/>
                      <a:pt x="46519" y="11117"/>
                    </a:cubicBezTo>
                    <a:cubicBezTo>
                      <a:pt x="46792" y="10843"/>
                      <a:pt x="46519" y="10546"/>
                      <a:pt x="46222" y="10546"/>
                    </a:cubicBezTo>
                    <a:lnTo>
                      <a:pt x="41954" y="9702"/>
                    </a:lnTo>
                    <a:cubicBezTo>
                      <a:pt x="39374" y="9131"/>
                      <a:pt x="36521" y="8560"/>
                      <a:pt x="33668" y="7990"/>
                    </a:cubicBezTo>
                    <a:lnTo>
                      <a:pt x="30244" y="7122"/>
                    </a:lnTo>
                    <a:cubicBezTo>
                      <a:pt x="28532" y="6552"/>
                      <a:pt x="26546" y="6278"/>
                      <a:pt x="24538" y="5707"/>
                    </a:cubicBezTo>
                    <a:cubicBezTo>
                      <a:pt x="23397" y="5410"/>
                      <a:pt x="21981" y="5137"/>
                      <a:pt x="20840" y="4840"/>
                    </a:cubicBezTo>
                    <a:cubicBezTo>
                      <a:pt x="18558" y="4566"/>
                      <a:pt x="16275" y="3995"/>
                      <a:pt x="13993" y="3425"/>
                    </a:cubicBezTo>
                    <a:cubicBezTo>
                      <a:pt x="11413" y="2854"/>
                      <a:pt x="8857" y="1987"/>
                      <a:pt x="6278" y="1416"/>
                    </a:cubicBezTo>
                    <a:cubicBezTo>
                      <a:pt x="5136" y="1142"/>
                      <a:pt x="3721" y="845"/>
                      <a:pt x="2283" y="572"/>
                    </a:cubicBezTo>
                    <a:cubicBezTo>
                      <a:pt x="1713" y="3128"/>
                      <a:pt x="1142" y="5707"/>
                      <a:pt x="868" y="8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9"/>
              <p:cNvSpPr/>
              <p:nvPr/>
            </p:nvSpPr>
            <p:spPr>
              <a:xfrm>
                <a:off x="2142875" y="4787650"/>
                <a:ext cx="1027175" cy="235125"/>
              </a:xfrm>
              <a:custGeom>
                <a:avLst/>
                <a:gdLst/>
                <a:ahLst/>
                <a:cxnLst/>
                <a:rect l="l" t="t" r="r" b="b"/>
                <a:pathLst>
                  <a:path w="41087" h="9405" extrusionOk="0">
                    <a:moveTo>
                      <a:pt x="40790" y="9404"/>
                    </a:moveTo>
                    <a:cubicBezTo>
                      <a:pt x="40219" y="9404"/>
                      <a:pt x="39375" y="9404"/>
                      <a:pt x="38804" y="9131"/>
                    </a:cubicBezTo>
                    <a:cubicBezTo>
                      <a:pt x="36521" y="8834"/>
                      <a:pt x="34513" y="8263"/>
                      <a:pt x="32230" y="7693"/>
                    </a:cubicBezTo>
                    <a:cubicBezTo>
                      <a:pt x="31089" y="7693"/>
                      <a:pt x="29948" y="7419"/>
                      <a:pt x="28806" y="7122"/>
                    </a:cubicBezTo>
                    <a:cubicBezTo>
                      <a:pt x="24812" y="5981"/>
                      <a:pt x="21114" y="5136"/>
                      <a:pt x="17120" y="4269"/>
                    </a:cubicBezTo>
                    <a:cubicBezTo>
                      <a:pt x="13970" y="3424"/>
                      <a:pt x="10843" y="2854"/>
                      <a:pt x="7419" y="1986"/>
                    </a:cubicBezTo>
                    <a:cubicBezTo>
                      <a:pt x="5410" y="1416"/>
                      <a:pt x="3128" y="1142"/>
                      <a:pt x="845" y="845"/>
                    </a:cubicBezTo>
                    <a:cubicBezTo>
                      <a:pt x="572" y="571"/>
                      <a:pt x="275" y="571"/>
                      <a:pt x="1" y="274"/>
                    </a:cubicBezTo>
                    <a:lnTo>
                      <a:pt x="275" y="0"/>
                    </a:lnTo>
                    <a:cubicBezTo>
                      <a:pt x="1416" y="274"/>
                      <a:pt x="2854" y="274"/>
                      <a:pt x="4269" y="571"/>
                    </a:cubicBezTo>
                    <a:cubicBezTo>
                      <a:pt x="7419" y="1416"/>
                      <a:pt x="10546" y="1986"/>
                      <a:pt x="13970" y="2854"/>
                    </a:cubicBezTo>
                    <a:cubicBezTo>
                      <a:pt x="17394" y="3698"/>
                      <a:pt x="20818" y="4566"/>
                      <a:pt x="24241" y="5136"/>
                    </a:cubicBezTo>
                    <a:cubicBezTo>
                      <a:pt x="27665" y="5981"/>
                      <a:pt x="30815" y="6848"/>
                      <a:pt x="34239" y="7693"/>
                    </a:cubicBezTo>
                    <a:cubicBezTo>
                      <a:pt x="36225" y="7989"/>
                      <a:pt x="38233" y="8560"/>
                      <a:pt x="40219" y="8834"/>
                    </a:cubicBezTo>
                    <a:cubicBezTo>
                      <a:pt x="40516" y="8834"/>
                      <a:pt x="40790" y="9131"/>
                      <a:pt x="41086" y="9131"/>
                    </a:cubicBezTo>
                    <a:cubicBezTo>
                      <a:pt x="41086" y="9404"/>
                      <a:pt x="41086" y="9404"/>
                      <a:pt x="40790" y="94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9"/>
              <p:cNvSpPr/>
              <p:nvPr/>
            </p:nvSpPr>
            <p:spPr>
              <a:xfrm>
                <a:off x="2656450" y="4780225"/>
                <a:ext cx="28550" cy="93050"/>
              </a:xfrm>
              <a:custGeom>
                <a:avLst/>
                <a:gdLst/>
                <a:ahLst/>
                <a:cxnLst/>
                <a:rect l="l" t="t" r="r" b="b"/>
                <a:pathLst>
                  <a:path w="1142" h="3722" extrusionOk="0">
                    <a:moveTo>
                      <a:pt x="1142" y="297"/>
                    </a:moveTo>
                    <a:lnTo>
                      <a:pt x="1142" y="1142"/>
                    </a:lnTo>
                    <a:cubicBezTo>
                      <a:pt x="1142" y="1713"/>
                      <a:pt x="845" y="2580"/>
                      <a:pt x="571" y="3151"/>
                    </a:cubicBezTo>
                    <a:cubicBezTo>
                      <a:pt x="571" y="3425"/>
                      <a:pt x="275" y="3425"/>
                      <a:pt x="275" y="3721"/>
                    </a:cubicBezTo>
                    <a:cubicBezTo>
                      <a:pt x="275" y="3425"/>
                      <a:pt x="1" y="3151"/>
                      <a:pt x="1" y="2854"/>
                    </a:cubicBezTo>
                    <a:cubicBezTo>
                      <a:pt x="275" y="2283"/>
                      <a:pt x="275" y="1439"/>
                      <a:pt x="571" y="868"/>
                    </a:cubicBezTo>
                    <a:cubicBezTo>
                      <a:pt x="571" y="571"/>
                      <a:pt x="845" y="297"/>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9"/>
              <p:cNvSpPr/>
              <p:nvPr/>
            </p:nvSpPr>
            <p:spPr>
              <a:xfrm>
                <a:off x="2406525" y="4737425"/>
                <a:ext cx="35975" cy="85625"/>
              </a:xfrm>
              <a:custGeom>
                <a:avLst/>
                <a:gdLst/>
                <a:ahLst/>
                <a:cxnLst/>
                <a:rect l="l" t="t" r="r" b="b"/>
                <a:pathLst>
                  <a:path w="1439" h="3425" extrusionOk="0">
                    <a:moveTo>
                      <a:pt x="571" y="3425"/>
                    </a:moveTo>
                    <a:cubicBezTo>
                      <a:pt x="0" y="2580"/>
                      <a:pt x="571" y="1"/>
                      <a:pt x="1438" y="1"/>
                    </a:cubicBezTo>
                    <a:cubicBezTo>
                      <a:pt x="1438" y="1142"/>
                      <a:pt x="868" y="2283"/>
                      <a:pt x="571" y="3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9"/>
              <p:cNvSpPr/>
              <p:nvPr/>
            </p:nvSpPr>
            <p:spPr>
              <a:xfrm>
                <a:off x="2898975" y="4837300"/>
                <a:ext cx="35400" cy="93025"/>
              </a:xfrm>
              <a:custGeom>
                <a:avLst/>
                <a:gdLst/>
                <a:ahLst/>
                <a:cxnLst/>
                <a:rect l="l" t="t" r="r" b="b"/>
                <a:pathLst>
                  <a:path w="1416" h="3721" extrusionOk="0">
                    <a:moveTo>
                      <a:pt x="1142" y="0"/>
                    </a:moveTo>
                    <a:cubicBezTo>
                      <a:pt x="1416" y="868"/>
                      <a:pt x="571" y="3424"/>
                      <a:pt x="0" y="3721"/>
                    </a:cubicBezTo>
                    <a:cubicBezTo>
                      <a:pt x="274" y="2283"/>
                      <a:pt x="274" y="1142"/>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9"/>
              <p:cNvSpPr/>
              <p:nvPr/>
            </p:nvSpPr>
            <p:spPr>
              <a:xfrm>
                <a:off x="3155750" y="4894350"/>
                <a:ext cx="35400" cy="93050"/>
              </a:xfrm>
              <a:custGeom>
                <a:avLst/>
                <a:gdLst/>
                <a:ahLst/>
                <a:cxnLst/>
                <a:rect l="l" t="t" r="r" b="b"/>
                <a:pathLst>
                  <a:path w="1416" h="3722" extrusionOk="0">
                    <a:moveTo>
                      <a:pt x="1416" y="298"/>
                    </a:moveTo>
                    <a:cubicBezTo>
                      <a:pt x="1142" y="2580"/>
                      <a:pt x="845" y="3425"/>
                      <a:pt x="1" y="3721"/>
                    </a:cubicBezTo>
                    <a:cubicBezTo>
                      <a:pt x="1" y="3425"/>
                      <a:pt x="275" y="3151"/>
                      <a:pt x="275" y="2854"/>
                    </a:cubicBezTo>
                    <a:cubicBezTo>
                      <a:pt x="275" y="2009"/>
                      <a:pt x="571" y="1439"/>
                      <a:pt x="845" y="571"/>
                    </a:cubicBezTo>
                    <a:lnTo>
                      <a:pt x="14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89"/>
              <p:cNvSpPr/>
              <p:nvPr/>
            </p:nvSpPr>
            <p:spPr>
              <a:xfrm>
                <a:off x="2363725" y="4744850"/>
                <a:ext cx="21700" cy="57100"/>
              </a:xfrm>
              <a:custGeom>
                <a:avLst/>
                <a:gdLst/>
                <a:ahLst/>
                <a:cxnLst/>
                <a:rect l="l" t="t" r="r" b="b"/>
                <a:pathLst>
                  <a:path w="868" h="2284" extrusionOk="0">
                    <a:moveTo>
                      <a:pt x="0" y="1986"/>
                    </a:moveTo>
                    <a:cubicBezTo>
                      <a:pt x="0" y="1416"/>
                      <a:pt x="0" y="845"/>
                      <a:pt x="297" y="571"/>
                    </a:cubicBezTo>
                    <a:cubicBezTo>
                      <a:pt x="297" y="274"/>
                      <a:pt x="571" y="274"/>
                      <a:pt x="868" y="1"/>
                    </a:cubicBezTo>
                    <a:lnTo>
                      <a:pt x="868" y="571"/>
                    </a:lnTo>
                    <a:lnTo>
                      <a:pt x="868" y="1712"/>
                    </a:lnTo>
                    <a:cubicBezTo>
                      <a:pt x="571" y="1712"/>
                      <a:pt x="571" y="1986"/>
                      <a:pt x="297" y="2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9"/>
              <p:cNvSpPr/>
              <p:nvPr/>
            </p:nvSpPr>
            <p:spPr>
              <a:xfrm>
                <a:off x="2570850" y="4801925"/>
                <a:ext cx="28575" cy="49650"/>
              </a:xfrm>
              <a:custGeom>
                <a:avLst/>
                <a:gdLst/>
                <a:ahLst/>
                <a:cxnLst/>
                <a:rect l="l" t="t" r="r" b="b"/>
                <a:pathLst>
                  <a:path w="1143" h="1986" extrusionOk="0">
                    <a:moveTo>
                      <a:pt x="1" y="1712"/>
                    </a:moveTo>
                    <a:cubicBezTo>
                      <a:pt x="1" y="1141"/>
                      <a:pt x="275" y="845"/>
                      <a:pt x="275" y="274"/>
                    </a:cubicBezTo>
                    <a:lnTo>
                      <a:pt x="571" y="0"/>
                    </a:lnTo>
                    <a:cubicBezTo>
                      <a:pt x="845" y="0"/>
                      <a:pt x="1142" y="274"/>
                      <a:pt x="1142" y="274"/>
                    </a:cubicBezTo>
                    <a:cubicBezTo>
                      <a:pt x="845" y="571"/>
                      <a:pt x="845" y="1141"/>
                      <a:pt x="845" y="1415"/>
                    </a:cubicBezTo>
                    <a:cubicBezTo>
                      <a:pt x="571" y="1712"/>
                      <a:pt x="275" y="1712"/>
                      <a:pt x="1" y="19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9"/>
              <p:cNvSpPr/>
              <p:nvPr/>
            </p:nvSpPr>
            <p:spPr>
              <a:xfrm>
                <a:off x="2278125" y="4737425"/>
                <a:ext cx="21700" cy="35975"/>
              </a:xfrm>
              <a:custGeom>
                <a:avLst/>
                <a:gdLst/>
                <a:ahLst/>
                <a:cxnLst/>
                <a:rect l="l" t="t" r="r" b="b"/>
                <a:pathLst>
                  <a:path w="868" h="1439" extrusionOk="0">
                    <a:moveTo>
                      <a:pt x="868" y="1142"/>
                    </a:moveTo>
                    <a:cubicBezTo>
                      <a:pt x="571" y="1142"/>
                      <a:pt x="297" y="1439"/>
                      <a:pt x="0" y="1439"/>
                    </a:cubicBezTo>
                    <a:lnTo>
                      <a:pt x="0" y="868"/>
                    </a:lnTo>
                    <a:lnTo>
                      <a:pt x="0" y="868"/>
                    </a:lnTo>
                    <a:cubicBezTo>
                      <a:pt x="0" y="571"/>
                      <a:pt x="0" y="298"/>
                      <a:pt x="297" y="1"/>
                    </a:cubicBezTo>
                    <a:lnTo>
                      <a:pt x="571" y="1"/>
                    </a:lnTo>
                    <a:cubicBezTo>
                      <a:pt x="571" y="298"/>
                      <a:pt x="868" y="571"/>
                      <a:pt x="868" y="11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89"/>
              <p:cNvSpPr/>
              <p:nvPr/>
            </p:nvSpPr>
            <p:spPr>
              <a:xfrm>
                <a:off x="2720375" y="4844700"/>
                <a:ext cx="28550" cy="42825"/>
              </a:xfrm>
              <a:custGeom>
                <a:avLst/>
                <a:gdLst/>
                <a:ahLst/>
                <a:cxnLst/>
                <a:rect l="l" t="t" r="r" b="b"/>
                <a:pathLst>
                  <a:path w="1142" h="1713" extrusionOk="0">
                    <a:moveTo>
                      <a:pt x="0" y="1713"/>
                    </a:moveTo>
                    <a:cubicBezTo>
                      <a:pt x="0" y="1142"/>
                      <a:pt x="0" y="572"/>
                      <a:pt x="297" y="275"/>
                    </a:cubicBezTo>
                    <a:cubicBezTo>
                      <a:pt x="297" y="275"/>
                      <a:pt x="867" y="1"/>
                      <a:pt x="867" y="275"/>
                    </a:cubicBezTo>
                    <a:cubicBezTo>
                      <a:pt x="1141" y="572"/>
                      <a:pt x="571" y="1713"/>
                      <a:pt x="0" y="17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9"/>
              <p:cNvSpPr/>
              <p:nvPr/>
            </p:nvSpPr>
            <p:spPr>
              <a:xfrm>
                <a:off x="2528050" y="4801925"/>
                <a:ext cx="35425" cy="42800"/>
              </a:xfrm>
              <a:custGeom>
                <a:avLst/>
                <a:gdLst/>
                <a:ahLst/>
                <a:cxnLst/>
                <a:rect l="l" t="t" r="r" b="b"/>
                <a:pathLst>
                  <a:path w="1417" h="1712" extrusionOk="0">
                    <a:moveTo>
                      <a:pt x="1" y="1712"/>
                    </a:moveTo>
                    <a:cubicBezTo>
                      <a:pt x="275" y="1141"/>
                      <a:pt x="275" y="571"/>
                      <a:pt x="275" y="274"/>
                    </a:cubicBezTo>
                    <a:cubicBezTo>
                      <a:pt x="275" y="0"/>
                      <a:pt x="572" y="0"/>
                      <a:pt x="572" y="0"/>
                    </a:cubicBezTo>
                    <a:cubicBezTo>
                      <a:pt x="845" y="0"/>
                      <a:pt x="845" y="0"/>
                      <a:pt x="1142" y="274"/>
                    </a:cubicBezTo>
                    <a:cubicBezTo>
                      <a:pt x="1416" y="845"/>
                      <a:pt x="845" y="1415"/>
                      <a:pt x="1"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89"/>
              <p:cNvSpPr/>
              <p:nvPr/>
            </p:nvSpPr>
            <p:spPr>
              <a:xfrm>
                <a:off x="2199950" y="4716325"/>
                <a:ext cx="28550" cy="49675"/>
              </a:xfrm>
              <a:custGeom>
                <a:avLst/>
                <a:gdLst/>
                <a:ahLst/>
                <a:cxnLst/>
                <a:rect l="l" t="t" r="r" b="b"/>
                <a:pathLst>
                  <a:path w="1142" h="1987" extrusionOk="0">
                    <a:moveTo>
                      <a:pt x="0" y="1986"/>
                    </a:moveTo>
                    <a:cubicBezTo>
                      <a:pt x="0" y="1142"/>
                      <a:pt x="0" y="845"/>
                      <a:pt x="274" y="274"/>
                    </a:cubicBezTo>
                    <a:cubicBezTo>
                      <a:pt x="274" y="0"/>
                      <a:pt x="571" y="0"/>
                      <a:pt x="571" y="0"/>
                    </a:cubicBezTo>
                    <a:lnTo>
                      <a:pt x="845" y="274"/>
                    </a:lnTo>
                    <a:cubicBezTo>
                      <a:pt x="571" y="845"/>
                      <a:pt x="1142" y="1712"/>
                      <a:pt x="0" y="19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89"/>
              <p:cNvSpPr/>
              <p:nvPr/>
            </p:nvSpPr>
            <p:spPr>
              <a:xfrm>
                <a:off x="2763150" y="4851550"/>
                <a:ext cx="28575" cy="50250"/>
              </a:xfrm>
              <a:custGeom>
                <a:avLst/>
                <a:gdLst/>
                <a:ahLst/>
                <a:cxnLst/>
                <a:rect l="l" t="t" r="r" b="b"/>
                <a:pathLst>
                  <a:path w="1143" h="2010" extrusionOk="0">
                    <a:moveTo>
                      <a:pt x="1" y="2010"/>
                    </a:moveTo>
                    <a:cubicBezTo>
                      <a:pt x="1" y="1142"/>
                      <a:pt x="298" y="868"/>
                      <a:pt x="298" y="298"/>
                    </a:cubicBezTo>
                    <a:cubicBezTo>
                      <a:pt x="298" y="298"/>
                      <a:pt x="572" y="1"/>
                      <a:pt x="572" y="298"/>
                    </a:cubicBezTo>
                    <a:lnTo>
                      <a:pt x="868" y="298"/>
                    </a:lnTo>
                    <a:cubicBezTo>
                      <a:pt x="1142" y="868"/>
                      <a:pt x="572" y="1713"/>
                      <a:pt x="1" y="20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9"/>
              <p:cNvSpPr/>
              <p:nvPr/>
            </p:nvSpPr>
            <p:spPr>
              <a:xfrm>
                <a:off x="2684975" y="4837300"/>
                <a:ext cx="35425" cy="42825"/>
              </a:xfrm>
              <a:custGeom>
                <a:avLst/>
                <a:gdLst/>
                <a:ahLst/>
                <a:cxnLst/>
                <a:rect l="l" t="t" r="r" b="b"/>
                <a:pathLst>
                  <a:path w="1417" h="1713" extrusionOk="0">
                    <a:moveTo>
                      <a:pt x="1" y="1712"/>
                    </a:moveTo>
                    <a:cubicBezTo>
                      <a:pt x="275" y="1142"/>
                      <a:pt x="275" y="868"/>
                      <a:pt x="572" y="297"/>
                    </a:cubicBezTo>
                    <a:lnTo>
                      <a:pt x="845" y="0"/>
                    </a:lnTo>
                    <a:lnTo>
                      <a:pt x="1142" y="297"/>
                    </a:lnTo>
                    <a:cubicBezTo>
                      <a:pt x="1416" y="868"/>
                      <a:pt x="845" y="1712"/>
                      <a:pt x="1"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9"/>
              <p:cNvSpPr/>
              <p:nvPr/>
            </p:nvSpPr>
            <p:spPr>
              <a:xfrm>
                <a:off x="2613650" y="4816175"/>
                <a:ext cx="21150" cy="42825"/>
              </a:xfrm>
              <a:custGeom>
                <a:avLst/>
                <a:gdLst/>
                <a:ahLst/>
                <a:cxnLst/>
                <a:rect l="l" t="t" r="r" b="b"/>
                <a:pathLst>
                  <a:path w="846" h="1713" extrusionOk="0">
                    <a:moveTo>
                      <a:pt x="571" y="1"/>
                    </a:moveTo>
                    <a:cubicBezTo>
                      <a:pt x="571" y="275"/>
                      <a:pt x="845" y="571"/>
                      <a:pt x="845" y="571"/>
                    </a:cubicBezTo>
                    <a:cubicBezTo>
                      <a:pt x="845" y="1142"/>
                      <a:pt x="845" y="1713"/>
                      <a:pt x="1" y="1713"/>
                    </a:cubicBezTo>
                    <a:cubicBezTo>
                      <a:pt x="1" y="1142"/>
                      <a:pt x="275" y="57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9"/>
              <p:cNvSpPr/>
              <p:nvPr/>
            </p:nvSpPr>
            <p:spPr>
              <a:xfrm>
                <a:off x="2805950" y="4865825"/>
                <a:ext cx="35975" cy="35975"/>
              </a:xfrm>
              <a:custGeom>
                <a:avLst/>
                <a:gdLst/>
                <a:ahLst/>
                <a:cxnLst/>
                <a:rect l="l" t="t" r="r" b="b"/>
                <a:pathLst>
                  <a:path w="1439" h="1439" extrusionOk="0">
                    <a:moveTo>
                      <a:pt x="1" y="1439"/>
                    </a:moveTo>
                    <a:cubicBezTo>
                      <a:pt x="298" y="1142"/>
                      <a:pt x="298" y="571"/>
                      <a:pt x="572" y="297"/>
                    </a:cubicBezTo>
                    <a:cubicBezTo>
                      <a:pt x="572" y="1"/>
                      <a:pt x="572" y="1"/>
                      <a:pt x="868" y="1"/>
                    </a:cubicBezTo>
                    <a:cubicBezTo>
                      <a:pt x="868" y="1"/>
                      <a:pt x="1142" y="1"/>
                      <a:pt x="1142" y="297"/>
                    </a:cubicBezTo>
                    <a:cubicBezTo>
                      <a:pt x="1439" y="571"/>
                      <a:pt x="868" y="1439"/>
                      <a:pt x="1" y="1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9"/>
              <p:cNvSpPr/>
              <p:nvPr/>
            </p:nvSpPr>
            <p:spPr>
              <a:xfrm>
                <a:off x="2856175" y="4880100"/>
                <a:ext cx="21150" cy="42825"/>
              </a:xfrm>
              <a:custGeom>
                <a:avLst/>
                <a:gdLst/>
                <a:ahLst/>
                <a:cxnLst/>
                <a:rect l="l" t="t" r="r" b="b"/>
                <a:pathLst>
                  <a:path w="846" h="1713" extrusionOk="0">
                    <a:moveTo>
                      <a:pt x="1" y="1438"/>
                    </a:moveTo>
                    <a:cubicBezTo>
                      <a:pt x="1" y="868"/>
                      <a:pt x="1" y="571"/>
                      <a:pt x="274" y="297"/>
                    </a:cubicBezTo>
                    <a:cubicBezTo>
                      <a:pt x="274" y="0"/>
                      <a:pt x="571" y="0"/>
                      <a:pt x="571" y="0"/>
                    </a:cubicBezTo>
                    <a:cubicBezTo>
                      <a:pt x="845" y="0"/>
                      <a:pt x="845" y="297"/>
                      <a:pt x="845" y="571"/>
                    </a:cubicBezTo>
                    <a:cubicBezTo>
                      <a:pt x="845" y="571"/>
                      <a:pt x="571" y="868"/>
                      <a:pt x="571" y="1141"/>
                    </a:cubicBezTo>
                    <a:cubicBezTo>
                      <a:pt x="571" y="1438"/>
                      <a:pt x="274" y="1438"/>
                      <a:pt x="1"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9"/>
              <p:cNvSpPr/>
              <p:nvPr/>
            </p:nvSpPr>
            <p:spPr>
              <a:xfrm>
                <a:off x="2485275" y="4787650"/>
                <a:ext cx="28550" cy="42825"/>
              </a:xfrm>
              <a:custGeom>
                <a:avLst/>
                <a:gdLst/>
                <a:ahLst/>
                <a:cxnLst/>
                <a:rect l="l" t="t" r="r" b="b"/>
                <a:pathLst>
                  <a:path w="1142" h="1713" extrusionOk="0">
                    <a:moveTo>
                      <a:pt x="0" y="1416"/>
                    </a:moveTo>
                    <a:cubicBezTo>
                      <a:pt x="274" y="1142"/>
                      <a:pt x="274" y="571"/>
                      <a:pt x="274" y="274"/>
                    </a:cubicBezTo>
                    <a:cubicBezTo>
                      <a:pt x="571" y="274"/>
                      <a:pt x="571" y="274"/>
                      <a:pt x="571" y="0"/>
                    </a:cubicBezTo>
                    <a:cubicBezTo>
                      <a:pt x="1141" y="0"/>
                      <a:pt x="1141" y="274"/>
                      <a:pt x="1141" y="845"/>
                    </a:cubicBezTo>
                    <a:cubicBezTo>
                      <a:pt x="845" y="1416"/>
                      <a:pt x="845" y="1712"/>
                      <a:pt x="0" y="14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9"/>
              <p:cNvSpPr/>
              <p:nvPr/>
            </p:nvSpPr>
            <p:spPr>
              <a:xfrm>
                <a:off x="3019950" y="4916050"/>
                <a:ext cx="28550" cy="42825"/>
              </a:xfrm>
              <a:custGeom>
                <a:avLst/>
                <a:gdLst/>
                <a:ahLst/>
                <a:cxnLst/>
                <a:rect l="l" t="t" r="r" b="b"/>
                <a:pathLst>
                  <a:path w="1142" h="1713" extrusionOk="0">
                    <a:moveTo>
                      <a:pt x="1142" y="0"/>
                    </a:moveTo>
                    <a:cubicBezTo>
                      <a:pt x="868" y="571"/>
                      <a:pt x="571" y="1141"/>
                      <a:pt x="571" y="1712"/>
                    </a:cubicBezTo>
                    <a:cubicBezTo>
                      <a:pt x="0" y="1141"/>
                      <a:pt x="0" y="274"/>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9"/>
              <p:cNvSpPr/>
              <p:nvPr/>
            </p:nvSpPr>
            <p:spPr>
              <a:xfrm>
                <a:off x="2235325" y="4723175"/>
                <a:ext cx="21700" cy="42825"/>
              </a:xfrm>
              <a:custGeom>
                <a:avLst/>
                <a:gdLst/>
                <a:ahLst/>
                <a:cxnLst/>
                <a:rect l="l" t="t" r="r" b="b"/>
                <a:pathLst>
                  <a:path w="868" h="1713" extrusionOk="0">
                    <a:moveTo>
                      <a:pt x="1" y="1712"/>
                    </a:moveTo>
                    <a:lnTo>
                      <a:pt x="1" y="297"/>
                    </a:lnTo>
                    <a:lnTo>
                      <a:pt x="297" y="0"/>
                    </a:lnTo>
                    <a:cubicBezTo>
                      <a:pt x="571" y="297"/>
                      <a:pt x="571" y="571"/>
                      <a:pt x="868" y="868"/>
                    </a:cubicBezTo>
                    <a:cubicBezTo>
                      <a:pt x="868" y="1141"/>
                      <a:pt x="571" y="1712"/>
                      <a:pt x="1"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89"/>
              <p:cNvSpPr/>
              <p:nvPr/>
            </p:nvSpPr>
            <p:spPr>
              <a:xfrm>
                <a:off x="2314075" y="4744850"/>
                <a:ext cx="21125" cy="42825"/>
              </a:xfrm>
              <a:custGeom>
                <a:avLst/>
                <a:gdLst/>
                <a:ahLst/>
                <a:cxnLst/>
                <a:rect l="l" t="t" r="r" b="b"/>
                <a:pathLst>
                  <a:path w="845" h="1713" extrusionOk="0">
                    <a:moveTo>
                      <a:pt x="0" y="1712"/>
                    </a:moveTo>
                    <a:cubicBezTo>
                      <a:pt x="274" y="1142"/>
                      <a:pt x="274" y="571"/>
                      <a:pt x="571" y="1"/>
                    </a:cubicBezTo>
                    <a:lnTo>
                      <a:pt x="571" y="1"/>
                    </a:lnTo>
                    <a:cubicBezTo>
                      <a:pt x="845" y="274"/>
                      <a:pt x="845" y="571"/>
                      <a:pt x="845" y="845"/>
                    </a:cubicBezTo>
                    <a:cubicBezTo>
                      <a:pt x="845" y="1142"/>
                      <a:pt x="571" y="1416"/>
                      <a:pt x="0" y="1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89"/>
              <p:cNvSpPr/>
              <p:nvPr/>
            </p:nvSpPr>
            <p:spPr>
              <a:xfrm>
                <a:off x="2449325" y="4780225"/>
                <a:ext cx="21700" cy="42825"/>
              </a:xfrm>
              <a:custGeom>
                <a:avLst/>
                <a:gdLst/>
                <a:ahLst/>
                <a:cxnLst/>
                <a:rect l="l" t="t" r="r" b="b"/>
                <a:pathLst>
                  <a:path w="868" h="1713" extrusionOk="0">
                    <a:moveTo>
                      <a:pt x="0" y="1713"/>
                    </a:moveTo>
                    <a:cubicBezTo>
                      <a:pt x="0" y="1142"/>
                      <a:pt x="297" y="571"/>
                      <a:pt x="297" y="297"/>
                    </a:cubicBezTo>
                    <a:lnTo>
                      <a:pt x="571" y="1"/>
                    </a:lnTo>
                    <a:cubicBezTo>
                      <a:pt x="867" y="297"/>
                      <a:pt x="867" y="297"/>
                      <a:pt x="867" y="571"/>
                    </a:cubicBezTo>
                    <a:cubicBezTo>
                      <a:pt x="867" y="868"/>
                      <a:pt x="867" y="1439"/>
                      <a:pt x="0" y="17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89"/>
              <p:cNvSpPr/>
              <p:nvPr/>
            </p:nvSpPr>
            <p:spPr>
              <a:xfrm>
                <a:off x="2977150" y="4908625"/>
                <a:ext cx="21700" cy="28550"/>
              </a:xfrm>
              <a:custGeom>
                <a:avLst/>
                <a:gdLst/>
                <a:ahLst/>
                <a:cxnLst/>
                <a:rect l="l" t="t" r="r" b="b"/>
                <a:pathLst>
                  <a:path w="868" h="1142" extrusionOk="0">
                    <a:moveTo>
                      <a:pt x="0" y="1142"/>
                    </a:moveTo>
                    <a:cubicBezTo>
                      <a:pt x="0" y="868"/>
                      <a:pt x="297" y="571"/>
                      <a:pt x="297" y="297"/>
                    </a:cubicBezTo>
                    <a:cubicBezTo>
                      <a:pt x="297" y="0"/>
                      <a:pt x="571" y="0"/>
                      <a:pt x="571" y="0"/>
                    </a:cubicBezTo>
                    <a:cubicBezTo>
                      <a:pt x="868" y="0"/>
                      <a:pt x="868" y="297"/>
                      <a:pt x="868" y="297"/>
                    </a:cubicBezTo>
                    <a:cubicBezTo>
                      <a:pt x="868" y="868"/>
                      <a:pt x="868" y="1142"/>
                      <a:pt x="0" y="11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89"/>
              <p:cNvSpPr/>
              <p:nvPr/>
            </p:nvSpPr>
            <p:spPr>
              <a:xfrm>
                <a:off x="3070150" y="4922900"/>
                <a:ext cx="21150" cy="42800"/>
              </a:xfrm>
              <a:custGeom>
                <a:avLst/>
                <a:gdLst/>
                <a:ahLst/>
                <a:cxnLst/>
                <a:rect l="l" t="t" r="r" b="b"/>
                <a:pathLst>
                  <a:path w="846" h="1712" extrusionOk="0">
                    <a:moveTo>
                      <a:pt x="846" y="297"/>
                    </a:moveTo>
                    <a:cubicBezTo>
                      <a:pt x="572" y="571"/>
                      <a:pt x="572" y="1141"/>
                      <a:pt x="275" y="1438"/>
                    </a:cubicBezTo>
                    <a:cubicBezTo>
                      <a:pt x="275" y="1438"/>
                      <a:pt x="275" y="1712"/>
                      <a:pt x="1" y="1438"/>
                    </a:cubicBezTo>
                    <a:lnTo>
                      <a:pt x="1" y="1438"/>
                    </a:lnTo>
                    <a:cubicBezTo>
                      <a:pt x="1" y="867"/>
                      <a:pt x="275" y="571"/>
                      <a:pt x="275" y="0"/>
                    </a:cubicBezTo>
                    <a:cubicBezTo>
                      <a:pt x="572" y="0"/>
                      <a:pt x="572" y="0"/>
                      <a:pt x="846" y="2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89"/>
              <p:cNvSpPr/>
              <p:nvPr/>
            </p:nvSpPr>
            <p:spPr>
              <a:xfrm>
                <a:off x="3112950" y="4937150"/>
                <a:ext cx="21150" cy="35975"/>
              </a:xfrm>
              <a:custGeom>
                <a:avLst/>
                <a:gdLst/>
                <a:ahLst/>
                <a:cxnLst/>
                <a:rect l="l" t="t" r="r" b="b"/>
                <a:pathLst>
                  <a:path w="846" h="1439" extrusionOk="0">
                    <a:moveTo>
                      <a:pt x="1" y="571"/>
                    </a:moveTo>
                    <a:cubicBezTo>
                      <a:pt x="275" y="297"/>
                      <a:pt x="572" y="297"/>
                      <a:pt x="572" y="1"/>
                    </a:cubicBezTo>
                    <a:cubicBezTo>
                      <a:pt x="572" y="297"/>
                      <a:pt x="845" y="571"/>
                      <a:pt x="572" y="868"/>
                    </a:cubicBezTo>
                    <a:cubicBezTo>
                      <a:pt x="572" y="1142"/>
                      <a:pt x="275" y="1439"/>
                      <a:pt x="275" y="1439"/>
                    </a:cubicBezTo>
                    <a:cubicBezTo>
                      <a:pt x="275" y="1142"/>
                      <a:pt x="1" y="868"/>
                      <a:pt x="1" y="5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2" name="Google Shape;2142;p89"/>
            <p:cNvSpPr/>
            <p:nvPr/>
          </p:nvSpPr>
          <p:spPr>
            <a:xfrm>
              <a:off x="1209877" y="4235962"/>
              <a:ext cx="169920" cy="231955"/>
            </a:xfrm>
            <a:custGeom>
              <a:avLst/>
              <a:gdLst/>
              <a:ahLst/>
              <a:cxnLst/>
              <a:rect l="l" t="t" r="r" b="b"/>
              <a:pathLst>
                <a:path w="4840" h="6607" extrusionOk="0">
                  <a:moveTo>
                    <a:pt x="2055" y="707"/>
                  </a:moveTo>
                  <a:cubicBezTo>
                    <a:pt x="2603" y="707"/>
                    <a:pt x="3218" y="1247"/>
                    <a:pt x="3425" y="1644"/>
                  </a:cubicBezTo>
                  <a:cubicBezTo>
                    <a:pt x="3698" y="2489"/>
                    <a:pt x="3128" y="3060"/>
                    <a:pt x="3128" y="3630"/>
                  </a:cubicBezTo>
                  <a:cubicBezTo>
                    <a:pt x="3128" y="4201"/>
                    <a:pt x="3425" y="5068"/>
                    <a:pt x="3425" y="5639"/>
                  </a:cubicBezTo>
                  <a:cubicBezTo>
                    <a:pt x="2854" y="5068"/>
                    <a:pt x="1987" y="4498"/>
                    <a:pt x="1713" y="3927"/>
                  </a:cubicBezTo>
                  <a:cubicBezTo>
                    <a:pt x="1416" y="3060"/>
                    <a:pt x="845" y="1644"/>
                    <a:pt x="1416" y="1074"/>
                  </a:cubicBezTo>
                  <a:cubicBezTo>
                    <a:pt x="1589" y="810"/>
                    <a:pt x="1816" y="707"/>
                    <a:pt x="2055" y="707"/>
                  </a:cubicBezTo>
                  <a:close/>
                  <a:moveTo>
                    <a:pt x="2124" y="0"/>
                  </a:moveTo>
                  <a:cubicBezTo>
                    <a:pt x="1659" y="0"/>
                    <a:pt x="1187" y="162"/>
                    <a:pt x="845" y="503"/>
                  </a:cubicBezTo>
                  <a:cubicBezTo>
                    <a:pt x="1" y="1074"/>
                    <a:pt x="275" y="2786"/>
                    <a:pt x="845" y="3927"/>
                  </a:cubicBezTo>
                  <a:cubicBezTo>
                    <a:pt x="1416" y="5068"/>
                    <a:pt x="2557" y="5913"/>
                    <a:pt x="3995" y="6209"/>
                  </a:cubicBezTo>
                  <a:cubicBezTo>
                    <a:pt x="3995" y="6483"/>
                    <a:pt x="3995" y="6483"/>
                    <a:pt x="4269" y="6483"/>
                  </a:cubicBezTo>
                  <a:cubicBezTo>
                    <a:pt x="4269" y="6571"/>
                    <a:pt x="4319" y="6607"/>
                    <a:pt x="4389" y="6607"/>
                  </a:cubicBezTo>
                  <a:cubicBezTo>
                    <a:pt x="4556" y="6607"/>
                    <a:pt x="4840" y="6402"/>
                    <a:pt x="4840" y="6209"/>
                  </a:cubicBezTo>
                  <a:lnTo>
                    <a:pt x="4566" y="6209"/>
                  </a:lnTo>
                  <a:lnTo>
                    <a:pt x="4566" y="5913"/>
                  </a:lnTo>
                  <a:cubicBezTo>
                    <a:pt x="3995" y="5068"/>
                    <a:pt x="3995" y="4201"/>
                    <a:pt x="4269" y="3060"/>
                  </a:cubicBezTo>
                  <a:cubicBezTo>
                    <a:pt x="4269" y="2215"/>
                    <a:pt x="4269" y="1644"/>
                    <a:pt x="3698" y="1074"/>
                  </a:cubicBezTo>
                  <a:cubicBezTo>
                    <a:pt x="3532" y="382"/>
                    <a:pt x="2838" y="0"/>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3" name="Google Shape;2143;p89"/>
            <p:cNvGrpSpPr/>
            <p:nvPr/>
          </p:nvGrpSpPr>
          <p:grpSpPr>
            <a:xfrm>
              <a:off x="965950" y="3380900"/>
              <a:ext cx="570650" cy="306450"/>
              <a:chOff x="573650" y="4673525"/>
              <a:chExt cx="570650" cy="306450"/>
            </a:xfrm>
          </p:grpSpPr>
          <p:sp>
            <p:nvSpPr>
              <p:cNvPr id="2144" name="Google Shape;2144;p89"/>
              <p:cNvSpPr/>
              <p:nvPr/>
            </p:nvSpPr>
            <p:spPr>
              <a:xfrm>
                <a:off x="573650" y="4677550"/>
                <a:ext cx="570650" cy="302425"/>
              </a:xfrm>
              <a:custGeom>
                <a:avLst/>
                <a:gdLst/>
                <a:ahLst/>
                <a:cxnLst/>
                <a:rect l="l" t="t" r="r" b="b"/>
                <a:pathLst>
                  <a:path w="22826" h="12097" extrusionOk="0">
                    <a:moveTo>
                      <a:pt x="4857" y="0"/>
                    </a:moveTo>
                    <a:cubicBezTo>
                      <a:pt x="4372" y="0"/>
                      <a:pt x="3829" y="199"/>
                      <a:pt x="3424" y="410"/>
                    </a:cubicBezTo>
                    <a:cubicBezTo>
                      <a:pt x="2853" y="684"/>
                      <a:pt x="1986" y="1255"/>
                      <a:pt x="1415" y="1825"/>
                    </a:cubicBezTo>
                    <a:cubicBezTo>
                      <a:pt x="0" y="2693"/>
                      <a:pt x="0" y="3263"/>
                      <a:pt x="571" y="4678"/>
                    </a:cubicBezTo>
                    <a:cubicBezTo>
                      <a:pt x="845" y="4975"/>
                      <a:pt x="845" y="5249"/>
                      <a:pt x="1142" y="5820"/>
                    </a:cubicBezTo>
                    <a:lnTo>
                      <a:pt x="1142" y="6116"/>
                    </a:lnTo>
                    <a:lnTo>
                      <a:pt x="1415" y="6116"/>
                    </a:lnTo>
                    <a:lnTo>
                      <a:pt x="1415" y="6390"/>
                    </a:lnTo>
                    <a:lnTo>
                      <a:pt x="1712" y="6961"/>
                    </a:lnTo>
                    <a:lnTo>
                      <a:pt x="3424" y="9540"/>
                    </a:lnTo>
                    <a:cubicBezTo>
                      <a:pt x="3698" y="9814"/>
                      <a:pt x="3995" y="10385"/>
                      <a:pt x="4565" y="10681"/>
                    </a:cubicBezTo>
                    <a:cubicBezTo>
                      <a:pt x="7419" y="10955"/>
                      <a:pt x="9975" y="11526"/>
                      <a:pt x="12828" y="11823"/>
                    </a:cubicBezTo>
                    <a:cubicBezTo>
                      <a:pt x="14540" y="11823"/>
                      <a:pt x="16252" y="12097"/>
                      <a:pt x="17964" y="12097"/>
                    </a:cubicBezTo>
                    <a:cubicBezTo>
                      <a:pt x="18534" y="12097"/>
                      <a:pt x="19402" y="12097"/>
                      <a:pt x="19676" y="11823"/>
                    </a:cubicBezTo>
                    <a:cubicBezTo>
                      <a:pt x="20817" y="10955"/>
                      <a:pt x="21684" y="10111"/>
                      <a:pt x="22529" y="9243"/>
                    </a:cubicBezTo>
                    <a:cubicBezTo>
                      <a:pt x="22826" y="8970"/>
                      <a:pt x="22826" y="8673"/>
                      <a:pt x="22826" y="8399"/>
                    </a:cubicBezTo>
                    <a:lnTo>
                      <a:pt x="20246" y="2396"/>
                    </a:lnTo>
                    <a:cubicBezTo>
                      <a:pt x="19972" y="2122"/>
                      <a:pt x="19402" y="1825"/>
                      <a:pt x="18831" y="1825"/>
                    </a:cubicBezTo>
                    <a:cubicBezTo>
                      <a:pt x="17119" y="1551"/>
                      <a:pt x="15407" y="1255"/>
                      <a:pt x="13399" y="981"/>
                    </a:cubicBezTo>
                    <a:cubicBezTo>
                      <a:pt x="10842" y="684"/>
                      <a:pt x="8263" y="410"/>
                      <a:pt x="5410" y="113"/>
                    </a:cubicBezTo>
                    <a:cubicBezTo>
                      <a:pt x="5244" y="34"/>
                      <a:pt x="5055" y="0"/>
                      <a:pt x="4857" y="0"/>
                    </a:cubicBezTo>
                    <a:close/>
                  </a:path>
                </a:pathLst>
              </a:custGeom>
              <a:solidFill>
                <a:srgbClr val="83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9"/>
              <p:cNvSpPr/>
              <p:nvPr/>
            </p:nvSpPr>
            <p:spPr>
              <a:xfrm>
                <a:off x="851550" y="4708900"/>
                <a:ext cx="278475" cy="256800"/>
              </a:xfrm>
              <a:custGeom>
                <a:avLst/>
                <a:gdLst/>
                <a:ahLst/>
                <a:cxnLst/>
                <a:rect l="l" t="t" r="r" b="b"/>
                <a:pathLst>
                  <a:path w="11139" h="10272" extrusionOk="0">
                    <a:moveTo>
                      <a:pt x="2009" y="1"/>
                    </a:moveTo>
                    <a:cubicBezTo>
                      <a:pt x="1141" y="1"/>
                      <a:pt x="2579" y="2283"/>
                      <a:pt x="2579" y="2580"/>
                    </a:cubicBezTo>
                    <a:cubicBezTo>
                      <a:pt x="3150" y="3424"/>
                      <a:pt x="3424" y="4292"/>
                      <a:pt x="3995" y="5136"/>
                    </a:cubicBezTo>
                    <a:cubicBezTo>
                      <a:pt x="4291" y="6278"/>
                      <a:pt x="3424" y="7419"/>
                      <a:pt x="2579" y="7716"/>
                    </a:cubicBezTo>
                    <a:cubicBezTo>
                      <a:pt x="2009" y="7989"/>
                      <a:pt x="0" y="9427"/>
                      <a:pt x="1141" y="9998"/>
                    </a:cubicBezTo>
                    <a:lnTo>
                      <a:pt x="2283" y="9998"/>
                    </a:lnTo>
                    <a:cubicBezTo>
                      <a:pt x="2579" y="9998"/>
                      <a:pt x="3150" y="9998"/>
                      <a:pt x="3721" y="10272"/>
                    </a:cubicBezTo>
                    <a:lnTo>
                      <a:pt x="6277" y="10272"/>
                    </a:lnTo>
                    <a:cubicBezTo>
                      <a:pt x="7145" y="10272"/>
                      <a:pt x="7715" y="10272"/>
                      <a:pt x="8560" y="9998"/>
                    </a:cubicBezTo>
                    <a:cubicBezTo>
                      <a:pt x="9130" y="9701"/>
                      <a:pt x="9701" y="8857"/>
                      <a:pt x="10272" y="8286"/>
                    </a:cubicBezTo>
                    <a:cubicBezTo>
                      <a:pt x="10842" y="7989"/>
                      <a:pt x="11139" y="7419"/>
                      <a:pt x="11139" y="6574"/>
                    </a:cubicBezTo>
                    <a:cubicBezTo>
                      <a:pt x="11139" y="6278"/>
                      <a:pt x="10568" y="5707"/>
                      <a:pt x="10568" y="5433"/>
                    </a:cubicBezTo>
                    <a:cubicBezTo>
                      <a:pt x="10272" y="4862"/>
                      <a:pt x="9998" y="4566"/>
                      <a:pt x="9701" y="3995"/>
                    </a:cubicBezTo>
                    <a:cubicBezTo>
                      <a:pt x="9701" y="3150"/>
                      <a:pt x="9130" y="2283"/>
                      <a:pt x="8560" y="1712"/>
                    </a:cubicBezTo>
                    <a:cubicBezTo>
                      <a:pt x="8560" y="1142"/>
                      <a:pt x="8286" y="868"/>
                      <a:pt x="7715" y="868"/>
                    </a:cubicBezTo>
                    <a:cubicBezTo>
                      <a:pt x="6848" y="868"/>
                      <a:pt x="6003" y="571"/>
                      <a:pt x="5136" y="571"/>
                    </a:cubicBezTo>
                    <a:cubicBezTo>
                      <a:pt x="4862" y="571"/>
                      <a:pt x="4565" y="571"/>
                      <a:pt x="4291" y="297"/>
                    </a:cubicBezTo>
                    <a:lnTo>
                      <a:pt x="2283" y="297"/>
                    </a:lnTo>
                    <a:lnTo>
                      <a:pt x="22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9"/>
              <p:cNvSpPr/>
              <p:nvPr/>
            </p:nvSpPr>
            <p:spPr>
              <a:xfrm>
                <a:off x="573650" y="4673525"/>
                <a:ext cx="570650" cy="306450"/>
              </a:xfrm>
              <a:custGeom>
                <a:avLst/>
                <a:gdLst/>
                <a:ahLst/>
                <a:cxnLst/>
                <a:rect l="l" t="t" r="r" b="b"/>
                <a:pathLst>
                  <a:path w="22826" h="12258" extrusionOk="0">
                    <a:moveTo>
                      <a:pt x="1415" y="1986"/>
                    </a:moveTo>
                    <a:cubicBezTo>
                      <a:pt x="0" y="2854"/>
                      <a:pt x="0" y="3424"/>
                      <a:pt x="571" y="4839"/>
                    </a:cubicBezTo>
                    <a:cubicBezTo>
                      <a:pt x="845" y="5136"/>
                      <a:pt x="845" y="5410"/>
                      <a:pt x="1142" y="5981"/>
                    </a:cubicBezTo>
                    <a:lnTo>
                      <a:pt x="1142" y="5981"/>
                    </a:lnTo>
                    <a:lnTo>
                      <a:pt x="1142" y="6277"/>
                    </a:lnTo>
                    <a:lnTo>
                      <a:pt x="1415" y="6277"/>
                    </a:lnTo>
                    <a:lnTo>
                      <a:pt x="1415" y="6551"/>
                    </a:lnTo>
                    <a:lnTo>
                      <a:pt x="1712" y="7122"/>
                    </a:lnTo>
                    <a:lnTo>
                      <a:pt x="3424" y="9701"/>
                    </a:lnTo>
                    <a:cubicBezTo>
                      <a:pt x="3698" y="9975"/>
                      <a:pt x="3995" y="10546"/>
                      <a:pt x="4565" y="10842"/>
                    </a:cubicBezTo>
                    <a:cubicBezTo>
                      <a:pt x="7419" y="11116"/>
                      <a:pt x="9975" y="11687"/>
                      <a:pt x="12828" y="11984"/>
                    </a:cubicBezTo>
                    <a:cubicBezTo>
                      <a:pt x="14540" y="11984"/>
                      <a:pt x="16252" y="12258"/>
                      <a:pt x="17964" y="12258"/>
                    </a:cubicBezTo>
                    <a:cubicBezTo>
                      <a:pt x="18534" y="12258"/>
                      <a:pt x="19402" y="12258"/>
                      <a:pt x="19676" y="11984"/>
                    </a:cubicBezTo>
                    <a:cubicBezTo>
                      <a:pt x="20817" y="11116"/>
                      <a:pt x="21684" y="10272"/>
                      <a:pt x="22529" y="9404"/>
                    </a:cubicBezTo>
                    <a:cubicBezTo>
                      <a:pt x="22826" y="9131"/>
                      <a:pt x="22826" y="8834"/>
                      <a:pt x="22826" y="8560"/>
                    </a:cubicBezTo>
                    <a:lnTo>
                      <a:pt x="20246" y="2557"/>
                    </a:lnTo>
                    <a:cubicBezTo>
                      <a:pt x="19972" y="2283"/>
                      <a:pt x="19402" y="1986"/>
                      <a:pt x="18831" y="1986"/>
                    </a:cubicBezTo>
                    <a:cubicBezTo>
                      <a:pt x="17119" y="1712"/>
                      <a:pt x="15407" y="1416"/>
                      <a:pt x="13399" y="1142"/>
                    </a:cubicBezTo>
                    <a:cubicBezTo>
                      <a:pt x="10842" y="845"/>
                      <a:pt x="8263" y="571"/>
                      <a:pt x="5410" y="274"/>
                    </a:cubicBezTo>
                    <a:cubicBezTo>
                      <a:pt x="4839" y="0"/>
                      <a:pt x="3995" y="274"/>
                      <a:pt x="3424" y="571"/>
                    </a:cubicBezTo>
                    <a:cubicBezTo>
                      <a:pt x="2853" y="845"/>
                      <a:pt x="1986" y="1416"/>
                      <a:pt x="1415" y="1986"/>
                    </a:cubicBezTo>
                    <a:close/>
                    <a:moveTo>
                      <a:pt x="4839" y="9975"/>
                    </a:moveTo>
                    <a:cubicBezTo>
                      <a:pt x="5707" y="9404"/>
                      <a:pt x="6848" y="8560"/>
                      <a:pt x="7692" y="7693"/>
                    </a:cubicBezTo>
                    <a:lnTo>
                      <a:pt x="7692" y="7989"/>
                    </a:lnTo>
                    <a:cubicBezTo>
                      <a:pt x="6848" y="8560"/>
                      <a:pt x="5981" y="9404"/>
                      <a:pt x="4839" y="10272"/>
                    </a:cubicBezTo>
                    <a:close/>
                    <a:moveTo>
                      <a:pt x="15681" y="8560"/>
                    </a:moveTo>
                    <a:cubicBezTo>
                      <a:pt x="17393" y="8834"/>
                      <a:pt x="19105" y="9131"/>
                      <a:pt x="21114" y="9404"/>
                    </a:cubicBezTo>
                    <a:cubicBezTo>
                      <a:pt x="19676" y="10546"/>
                      <a:pt x="19105" y="11687"/>
                      <a:pt x="17393" y="11413"/>
                    </a:cubicBezTo>
                    <a:cubicBezTo>
                      <a:pt x="15978" y="11413"/>
                      <a:pt x="14540" y="11413"/>
                      <a:pt x="13125" y="11116"/>
                    </a:cubicBezTo>
                    <a:lnTo>
                      <a:pt x="12257" y="11116"/>
                    </a:lnTo>
                    <a:cubicBezTo>
                      <a:pt x="13399" y="10272"/>
                      <a:pt x="14266" y="9404"/>
                      <a:pt x="15111" y="8834"/>
                    </a:cubicBezTo>
                    <a:cubicBezTo>
                      <a:pt x="15407" y="8560"/>
                      <a:pt x="15681" y="8560"/>
                      <a:pt x="15681" y="8560"/>
                    </a:cubicBezTo>
                    <a:close/>
                    <a:moveTo>
                      <a:pt x="21388" y="8560"/>
                    </a:moveTo>
                    <a:lnTo>
                      <a:pt x="21388" y="8834"/>
                    </a:lnTo>
                    <a:cubicBezTo>
                      <a:pt x="19972" y="8560"/>
                      <a:pt x="18534" y="8560"/>
                      <a:pt x="17119" y="8263"/>
                    </a:cubicBezTo>
                    <a:lnTo>
                      <a:pt x="17119" y="7989"/>
                    </a:lnTo>
                    <a:cubicBezTo>
                      <a:pt x="18534" y="8263"/>
                      <a:pt x="19972" y="8263"/>
                      <a:pt x="21388" y="8560"/>
                    </a:cubicBezTo>
                    <a:close/>
                    <a:moveTo>
                      <a:pt x="9404" y="7693"/>
                    </a:moveTo>
                    <a:cubicBezTo>
                      <a:pt x="10842" y="7693"/>
                      <a:pt x="12554" y="8263"/>
                      <a:pt x="14266" y="8560"/>
                    </a:cubicBezTo>
                    <a:cubicBezTo>
                      <a:pt x="13125" y="9404"/>
                      <a:pt x="11984" y="10272"/>
                      <a:pt x="11116" y="10842"/>
                    </a:cubicBezTo>
                    <a:cubicBezTo>
                      <a:pt x="9404" y="10842"/>
                      <a:pt x="7989" y="10546"/>
                      <a:pt x="6277" y="10272"/>
                    </a:cubicBezTo>
                    <a:cubicBezTo>
                      <a:pt x="7419" y="9404"/>
                      <a:pt x="8263" y="8560"/>
                      <a:pt x="9130" y="7693"/>
                    </a:cubicBezTo>
                    <a:cubicBezTo>
                      <a:pt x="9130" y="7693"/>
                      <a:pt x="9404" y="7419"/>
                      <a:pt x="9404" y="7693"/>
                    </a:cubicBezTo>
                    <a:close/>
                    <a:moveTo>
                      <a:pt x="4269" y="9404"/>
                    </a:moveTo>
                    <a:cubicBezTo>
                      <a:pt x="3127" y="7693"/>
                      <a:pt x="1986" y="5981"/>
                      <a:pt x="1415" y="3995"/>
                    </a:cubicBezTo>
                    <a:cubicBezTo>
                      <a:pt x="1142" y="3424"/>
                      <a:pt x="1142" y="3127"/>
                      <a:pt x="1712" y="2854"/>
                    </a:cubicBezTo>
                    <a:lnTo>
                      <a:pt x="4269" y="1142"/>
                    </a:lnTo>
                    <a:cubicBezTo>
                      <a:pt x="5410" y="2854"/>
                      <a:pt x="6277" y="4839"/>
                      <a:pt x="7122" y="6848"/>
                    </a:cubicBezTo>
                    <a:cubicBezTo>
                      <a:pt x="7122" y="7122"/>
                      <a:pt x="7122" y="7419"/>
                      <a:pt x="6848" y="7419"/>
                    </a:cubicBezTo>
                    <a:cubicBezTo>
                      <a:pt x="5981" y="7989"/>
                      <a:pt x="5136" y="8834"/>
                      <a:pt x="4269" y="9404"/>
                    </a:cubicBezTo>
                    <a:close/>
                    <a:moveTo>
                      <a:pt x="7122" y="4565"/>
                    </a:moveTo>
                    <a:cubicBezTo>
                      <a:pt x="7419" y="4839"/>
                      <a:pt x="7692" y="5410"/>
                      <a:pt x="7989" y="5981"/>
                    </a:cubicBezTo>
                    <a:lnTo>
                      <a:pt x="7692" y="5981"/>
                    </a:lnTo>
                    <a:cubicBezTo>
                      <a:pt x="7419" y="5410"/>
                      <a:pt x="7419" y="5136"/>
                      <a:pt x="7122" y="4565"/>
                    </a:cubicBezTo>
                    <a:close/>
                    <a:moveTo>
                      <a:pt x="17964" y="2283"/>
                    </a:moveTo>
                    <a:cubicBezTo>
                      <a:pt x="19105" y="2283"/>
                      <a:pt x="19676" y="2854"/>
                      <a:pt x="19972" y="3698"/>
                    </a:cubicBezTo>
                    <a:cubicBezTo>
                      <a:pt x="20543" y="5136"/>
                      <a:pt x="21114" y="6551"/>
                      <a:pt x="21958" y="7989"/>
                    </a:cubicBezTo>
                    <a:lnTo>
                      <a:pt x="20246" y="7989"/>
                    </a:lnTo>
                    <a:cubicBezTo>
                      <a:pt x="19105" y="7693"/>
                      <a:pt x="17964" y="7419"/>
                      <a:pt x="16823" y="7419"/>
                    </a:cubicBezTo>
                    <a:cubicBezTo>
                      <a:pt x="16252" y="7122"/>
                      <a:pt x="15978" y="7122"/>
                      <a:pt x="15681" y="6551"/>
                    </a:cubicBezTo>
                    <a:cubicBezTo>
                      <a:pt x="14837" y="5136"/>
                      <a:pt x="13969" y="3698"/>
                      <a:pt x="13125" y="1986"/>
                    </a:cubicBezTo>
                    <a:lnTo>
                      <a:pt x="13125" y="1712"/>
                    </a:lnTo>
                    <a:cubicBezTo>
                      <a:pt x="14837" y="1986"/>
                      <a:pt x="16252" y="2283"/>
                      <a:pt x="17964" y="2283"/>
                    </a:cubicBezTo>
                    <a:close/>
                    <a:moveTo>
                      <a:pt x="11687" y="1416"/>
                    </a:moveTo>
                    <a:cubicBezTo>
                      <a:pt x="11984" y="1712"/>
                      <a:pt x="12257" y="1712"/>
                      <a:pt x="12257" y="1986"/>
                    </a:cubicBezTo>
                    <a:lnTo>
                      <a:pt x="14837" y="7122"/>
                    </a:lnTo>
                    <a:lnTo>
                      <a:pt x="14540" y="7122"/>
                    </a:lnTo>
                    <a:lnTo>
                      <a:pt x="9404" y="6277"/>
                    </a:lnTo>
                    <a:cubicBezTo>
                      <a:pt x="9130" y="6277"/>
                      <a:pt x="8834" y="6277"/>
                      <a:pt x="8834" y="5981"/>
                    </a:cubicBezTo>
                    <a:lnTo>
                      <a:pt x="6277" y="845"/>
                    </a:lnTo>
                    <a:cubicBezTo>
                      <a:pt x="8263" y="1142"/>
                      <a:pt x="9975" y="1416"/>
                      <a:pt x="11687" y="1416"/>
                    </a:cubicBezTo>
                    <a:close/>
                    <a:moveTo>
                      <a:pt x="6277" y="2557"/>
                    </a:moveTo>
                    <a:lnTo>
                      <a:pt x="6277" y="2854"/>
                    </a:lnTo>
                    <a:lnTo>
                      <a:pt x="5410" y="845"/>
                    </a:lnTo>
                    <a:lnTo>
                      <a:pt x="5410" y="8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89"/>
            <p:cNvGrpSpPr/>
            <p:nvPr/>
          </p:nvGrpSpPr>
          <p:grpSpPr>
            <a:xfrm>
              <a:off x="962525" y="3955138"/>
              <a:ext cx="577500" cy="523375"/>
              <a:chOff x="344825" y="4096050"/>
              <a:chExt cx="577500" cy="523375"/>
            </a:xfrm>
          </p:grpSpPr>
          <p:sp>
            <p:nvSpPr>
              <p:cNvPr id="2148" name="Google Shape;2148;p89"/>
              <p:cNvSpPr/>
              <p:nvPr/>
            </p:nvSpPr>
            <p:spPr>
              <a:xfrm>
                <a:off x="344825" y="4096050"/>
                <a:ext cx="577500" cy="523375"/>
              </a:xfrm>
              <a:custGeom>
                <a:avLst/>
                <a:gdLst/>
                <a:ahLst/>
                <a:cxnLst/>
                <a:rect l="l" t="t" r="r" b="b"/>
                <a:pathLst>
                  <a:path w="23100" h="20935" extrusionOk="0">
                    <a:moveTo>
                      <a:pt x="11071" y="297"/>
                    </a:moveTo>
                    <a:cubicBezTo>
                      <a:pt x="12303" y="1005"/>
                      <a:pt x="13604" y="1507"/>
                      <a:pt x="14860" y="2077"/>
                    </a:cubicBezTo>
                    <a:cubicBezTo>
                      <a:pt x="16777" y="2922"/>
                      <a:pt x="18649" y="3789"/>
                      <a:pt x="20497" y="4725"/>
                    </a:cubicBezTo>
                    <a:cubicBezTo>
                      <a:pt x="20908" y="4930"/>
                      <a:pt x="21319" y="5136"/>
                      <a:pt x="21730" y="5319"/>
                    </a:cubicBezTo>
                    <a:cubicBezTo>
                      <a:pt x="21730" y="5364"/>
                      <a:pt x="21707" y="5410"/>
                      <a:pt x="21707" y="5455"/>
                    </a:cubicBezTo>
                    <a:cubicBezTo>
                      <a:pt x="21616" y="5478"/>
                      <a:pt x="21525" y="5501"/>
                      <a:pt x="21433" y="5524"/>
                    </a:cubicBezTo>
                    <a:cubicBezTo>
                      <a:pt x="20246" y="5570"/>
                      <a:pt x="19105" y="5752"/>
                      <a:pt x="17964" y="6003"/>
                    </a:cubicBezTo>
                    <a:cubicBezTo>
                      <a:pt x="17877" y="6023"/>
                      <a:pt x="17797" y="6034"/>
                      <a:pt x="17720" y="6034"/>
                    </a:cubicBezTo>
                    <a:cubicBezTo>
                      <a:pt x="17532" y="6034"/>
                      <a:pt x="17366" y="5973"/>
                      <a:pt x="17188" y="5844"/>
                    </a:cubicBezTo>
                    <a:cubicBezTo>
                      <a:pt x="14449" y="4132"/>
                      <a:pt x="11596" y="2648"/>
                      <a:pt x="8491" y="1758"/>
                    </a:cubicBezTo>
                    <a:cubicBezTo>
                      <a:pt x="8195" y="1666"/>
                      <a:pt x="7875" y="1644"/>
                      <a:pt x="7578" y="1370"/>
                    </a:cubicBezTo>
                    <a:cubicBezTo>
                      <a:pt x="8217" y="1187"/>
                      <a:pt x="8765" y="1005"/>
                      <a:pt x="9336" y="822"/>
                    </a:cubicBezTo>
                    <a:cubicBezTo>
                      <a:pt x="9929" y="639"/>
                      <a:pt x="10500" y="457"/>
                      <a:pt x="11071" y="297"/>
                    </a:cubicBezTo>
                    <a:close/>
                    <a:moveTo>
                      <a:pt x="22050" y="5935"/>
                    </a:moveTo>
                    <a:cubicBezTo>
                      <a:pt x="22209" y="6095"/>
                      <a:pt x="22050" y="6232"/>
                      <a:pt x="21981" y="6391"/>
                    </a:cubicBezTo>
                    <a:cubicBezTo>
                      <a:pt x="21114" y="8651"/>
                      <a:pt x="20224" y="10911"/>
                      <a:pt x="19333" y="13170"/>
                    </a:cubicBezTo>
                    <a:cubicBezTo>
                      <a:pt x="18763" y="14586"/>
                      <a:pt x="18215" y="16001"/>
                      <a:pt x="17644" y="17416"/>
                    </a:cubicBezTo>
                    <a:cubicBezTo>
                      <a:pt x="17485" y="17850"/>
                      <a:pt x="17302" y="18306"/>
                      <a:pt x="17119" y="18785"/>
                    </a:cubicBezTo>
                    <a:cubicBezTo>
                      <a:pt x="15613" y="19105"/>
                      <a:pt x="14084" y="19425"/>
                      <a:pt x="12486" y="19767"/>
                    </a:cubicBezTo>
                    <a:cubicBezTo>
                      <a:pt x="12531" y="19630"/>
                      <a:pt x="12554" y="19539"/>
                      <a:pt x="12600" y="19447"/>
                    </a:cubicBezTo>
                    <a:cubicBezTo>
                      <a:pt x="14084" y="16868"/>
                      <a:pt x="15362" y="14175"/>
                      <a:pt x="16526" y="11413"/>
                    </a:cubicBezTo>
                    <a:cubicBezTo>
                      <a:pt x="16594" y="11230"/>
                      <a:pt x="16663" y="11025"/>
                      <a:pt x="16754" y="10842"/>
                    </a:cubicBezTo>
                    <a:cubicBezTo>
                      <a:pt x="17028" y="10180"/>
                      <a:pt x="17325" y="9541"/>
                      <a:pt x="17576" y="8879"/>
                    </a:cubicBezTo>
                    <a:cubicBezTo>
                      <a:pt x="17804" y="8240"/>
                      <a:pt x="17964" y="7578"/>
                      <a:pt x="18169" y="6916"/>
                    </a:cubicBezTo>
                    <a:cubicBezTo>
                      <a:pt x="19447" y="6597"/>
                      <a:pt x="20726" y="6277"/>
                      <a:pt x="22050" y="5935"/>
                    </a:cubicBezTo>
                    <a:close/>
                    <a:moveTo>
                      <a:pt x="6095" y="1644"/>
                    </a:moveTo>
                    <a:cubicBezTo>
                      <a:pt x="7350" y="2055"/>
                      <a:pt x="8537" y="2557"/>
                      <a:pt x="9724" y="3013"/>
                    </a:cubicBezTo>
                    <a:cubicBezTo>
                      <a:pt x="12349" y="4017"/>
                      <a:pt x="14745" y="5410"/>
                      <a:pt x="17348" y="6528"/>
                    </a:cubicBezTo>
                    <a:cubicBezTo>
                      <a:pt x="17302" y="6734"/>
                      <a:pt x="17279" y="6916"/>
                      <a:pt x="17211" y="7053"/>
                    </a:cubicBezTo>
                    <a:cubicBezTo>
                      <a:pt x="16960" y="7784"/>
                      <a:pt x="16686" y="8491"/>
                      <a:pt x="16412" y="9199"/>
                    </a:cubicBezTo>
                    <a:cubicBezTo>
                      <a:pt x="15613" y="11185"/>
                      <a:pt x="14791" y="13193"/>
                      <a:pt x="13969" y="15179"/>
                    </a:cubicBezTo>
                    <a:cubicBezTo>
                      <a:pt x="13810" y="15590"/>
                      <a:pt x="13627" y="15978"/>
                      <a:pt x="13444" y="16412"/>
                    </a:cubicBezTo>
                    <a:cubicBezTo>
                      <a:pt x="13148" y="16229"/>
                      <a:pt x="12897" y="16069"/>
                      <a:pt x="12646" y="15932"/>
                    </a:cubicBezTo>
                    <a:cubicBezTo>
                      <a:pt x="12633" y="15920"/>
                      <a:pt x="12611" y="15914"/>
                      <a:pt x="12586" y="15914"/>
                    </a:cubicBezTo>
                    <a:cubicBezTo>
                      <a:pt x="12520" y="15914"/>
                      <a:pt x="12427" y="15951"/>
                      <a:pt x="12394" y="16001"/>
                    </a:cubicBezTo>
                    <a:cubicBezTo>
                      <a:pt x="12349" y="16046"/>
                      <a:pt x="12372" y="16183"/>
                      <a:pt x="12417" y="16275"/>
                    </a:cubicBezTo>
                    <a:cubicBezTo>
                      <a:pt x="12463" y="16343"/>
                      <a:pt x="12554" y="16412"/>
                      <a:pt x="12646" y="16457"/>
                    </a:cubicBezTo>
                    <a:cubicBezTo>
                      <a:pt x="12828" y="16526"/>
                      <a:pt x="13034" y="16594"/>
                      <a:pt x="13262" y="16686"/>
                    </a:cubicBezTo>
                    <a:cubicBezTo>
                      <a:pt x="13193" y="17119"/>
                      <a:pt x="12965" y="17439"/>
                      <a:pt x="12805" y="17804"/>
                    </a:cubicBezTo>
                    <a:cubicBezTo>
                      <a:pt x="12668" y="18169"/>
                      <a:pt x="12509" y="18512"/>
                      <a:pt x="12349" y="18854"/>
                    </a:cubicBezTo>
                    <a:cubicBezTo>
                      <a:pt x="12189" y="19219"/>
                      <a:pt x="12075" y="19607"/>
                      <a:pt x="11824" y="19972"/>
                    </a:cubicBezTo>
                    <a:cubicBezTo>
                      <a:pt x="9998" y="18900"/>
                      <a:pt x="8195" y="17804"/>
                      <a:pt x="6369" y="16800"/>
                    </a:cubicBezTo>
                    <a:cubicBezTo>
                      <a:pt x="4520" y="15795"/>
                      <a:pt x="2671" y="14814"/>
                      <a:pt x="662" y="14083"/>
                    </a:cubicBezTo>
                    <a:cubicBezTo>
                      <a:pt x="754" y="13878"/>
                      <a:pt x="799" y="13764"/>
                      <a:pt x="845" y="13673"/>
                    </a:cubicBezTo>
                    <a:cubicBezTo>
                      <a:pt x="1484" y="12280"/>
                      <a:pt x="2123" y="10911"/>
                      <a:pt x="2762" y="9518"/>
                    </a:cubicBezTo>
                    <a:cubicBezTo>
                      <a:pt x="3424" y="8126"/>
                      <a:pt x="4063" y="6711"/>
                      <a:pt x="4702" y="5319"/>
                    </a:cubicBezTo>
                    <a:cubicBezTo>
                      <a:pt x="5182" y="4291"/>
                      <a:pt x="5615" y="3287"/>
                      <a:pt x="5889" y="2191"/>
                    </a:cubicBezTo>
                    <a:cubicBezTo>
                      <a:pt x="5935" y="2032"/>
                      <a:pt x="6026" y="1849"/>
                      <a:pt x="6095" y="1644"/>
                    </a:cubicBezTo>
                    <a:close/>
                    <a:moveTo>
                      <a:pt x="11253" y="0"/>
                    </a:moveTo>
                    <a:cubicBezTo>
                      <a:pt x="10591" y="69"/>
                      <a:pt x="9929" y="114"/>
                      <a:pt x="9290" y="251"/>
                    </a:cubicBezTo>
                    <a:cubicBezTo>
                      <a:pt x="8309" y="434"/>
                      <a:pt x="7327" y="685"/>
                      <a:pt x="6323" y="913"/>
                    </a:cubicBezTo>
                    <a:cubicBezTo>
                      <a:pt x="6072" y="959"/>
                      <a:pt x="5866" y="1096"/>
                      <a:pt x="5729" y="1324"/>
                    </a:cubicBezTo>
                    <a:cubicBezTo>
                      <a:pt x="5501" y="1735"/>
                      <a:pt x="5205" y="2146"/>
                      <a:pt x="4999" y="2579"/>
                    </a:cubicBezTo>
                    <a:cubicBezTo>
                      <a:pt x="4177" y="4360"/>
                      <a:pt x="3333" y="6163"/>
                      <a:pt x="2557" y="7966"/>
                    </a:cubicBezTo>
                    <a:cubicBezTo>
                      <a:pt x="1758" y="9838"/>
                      <a:pt x="959" y="11687"/>
                      <a:pt x="388" y="13650"/>
                    </a:cubicBezTo>
                    <a:cubicBezTo>
                      <a:pt x="343" y="13855"/>
                      <a:pt x="160" y="14015"/>
                      <a:pt x="0" y="14220"/>
                    </a:cubicBezTo>
                    <a:cubicBezTo>
                      <a:pt x="137" y="14357"/>
                      <a:pt x="251" y="14517"/>
                      <a:pt x="411" y="14608"/>
                    </a:cubicBezTo>
                    <a:cubicBezTo>
                      <a:pt x="1256" y="15088"/>
                      <a:pt x="2100" y="15544"/>
                      <a:pt x="2945" y="16024"/>
                    </a:cubicBezTo>
                    <a:cubicBezTo>
                      <a:pt x="5136" y="17256"/>
                      <a:pt x="7304" y="18489"/>
                      <a:pt x="9496" y="19721"/>
                    </a:cubicBezTo>
                    <a:cubicBezTo>
                      <a:pt x="10112" y="20086"/>
                      <a:pt x="10728" y="20406"/>
                      <a:pt x="11367" y="20748"/>
                    </a:cubicBezTo>
                    <a:cubicBezTo>
                      <a:pt x="11572" y="20858"/>
                      <a:pt x="11777" y="20934"/>
                      <a:pt x="11991" y="20934"/>
                    </a:cubicBezTo>
                    <a:cubicBezTo>
                      <a:pt x="12135" y="20934"/>
                      <a:pt x="12284" y="20899"/>
                      <a:pt x="12440" y="20817"/>
                    </a:cubicBezTo>
                    <a:cubicBezTo>
                      <a:pt x="12600" y="20703"/>
                      <a:pt x="12828" y="20680"/>
                      <a:pt x="13011" y="20634"/>
                    </a:cubicBezTo>
                    <a:cubicBezTo>
                      <a:pt x="14266" y="20292"/>
                      <a:pt x="15499" y="19904"/>
                      <a:pt x="16708" y="19425"/>
                    </a:cubicBezTo>
                    <a:cubicBezTo>
                      <a:pt x="16831" y="19363"/>
                      <a:pt x="16953" y="19284"/>
                      <a:pt x="17075" y="19284"/>
                    </a:cubicBezTo>
                    <a:cubicBezTo>
                      <a:pt x="17090" y="19284"/>
                      <a:pt x="17105" y="19285"/>
                      <a:pt x="17119" y="19288"/>
                    </a:cubicBezTo>
                    <a:cubicBezTo>
                      <a:pt x="17576" y="19288"/>
                      <a:pt x="17827" y="18968"/>
                      <a:pt x="17987" y="18648"/>
                    </a:cubicBezTo>
                    <a:cubicBezTo>
                      <a:pt x="18580" y="17393"/>
                      <a:pt x="19174" y="16115"/>
                      <a:pt x="19699" y="14837"/>
                    </a:cubicBezTo>
                    <a:cubicBezTo>
                      <a:pt x="20292" y="13421"/>
                      <a:pt x="20863" y="11961"/>
                      <a:pt x="21410" y="10523"/>
                    </a:cubicBezTo>
                    <a:cubicBezTo>
                      <a:pt x="21799" y="9473"/>
                      <a:pt x="22164" y="8423"/>
                      <a:pt x="22506" y="7373"/>
                    </a:cubicBezTo>
                    <a:cubicBezTo>
                      <a:pt x="22643" y="6939"/>
                      <a:pt x="22734" y="6483"/>
                      <a:pt x="22780" y="6026"/>
                    </a:cubicBezTo>
                    <a:cubicBezTo>
                      <a:pt x="22803" y="5821"/>
                      <a:pt x="22940" y="5752"/>
                      <a:pt x="23100" y="5592"/>
                    </a:cubicBezTo>
                    <a:cubicBezTo>
                      <a:pt x="22826" y="5204"/>
                      <a:pt x="22483" y="4999"/>
                      <a:pt x="22141" y="4771"/>
                    </a:cubicBezTo>
                    <a:cubicBezTo>
                      <a:pt x="21228" y="4177"/>
                      <a:pt x="20201" y="3789"/>
                      <a:pt x="19242" y="3287"/>
                    </a:cubicBezTo>
                    <a:cubicBezTo>
                      <a:pt x="17119" y="2146"/>
                      <a:pt x="14882" y="1233"/>
                      <a:pt x="12646" y="365"/>
                    </a:cubicBezTo>
                    <a:cubicBezTo>
                      <a:pt x="12303" y="228"/>
                      <a:pt x="11961" y="160"/>
                      <a:pt x="11618" y="46"/>
                    </a:cubicBezTo>
                    <a:cubicBezTo>
                      <a:pt x="11504" y="23"/>
                      <a:pt x="11367" y="0"/>
                      <a:pt x="1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89"/>
              <p:cNvSpPr/>
              <p:nvPr/>
            </p:nvSpPr>
            <p:spPr>
              <a:xfrm>
                <a:off x="537125" y="4260375"/>
                <a:ext cx="32550" cy="46825"/>
              </a:xfrm>
              <a:custGeom>
                <a:avLst/>
                <a:gdLst/>
                <a:ahLst/>
                <a:cxnLst/>
                <a:rect l="l" t="t" r="r" b="b"/>
                <a:pathLst>
                  <a:path w="1302" h="1873" extrusionOk="0">
                    <a:moveTo>
                      <a:pt x="1005" y="1"/>
                    </a:moveTo>
                    <a:cubicBezTo>
                      <a:pt x="799" y="1"/>
                      <a:pt x="640" y="47"/>
                      <a:pt x="548" y="229"/>
                    </a:cubicBezTo>
                    <a:cubicBezTo>
                      <a:pt x="366" y="640"/>
                      <a:pt x="183" y="1051"/>
                      <a:pt x="23" y="1485"/>
                    </a:cubicBezTo>
                    <a:cubicBezTo>
                      <a:pt x="0" y="1553"/>
                      <a:pt x="23" y="1667"/>
                      <a:pt x="46" y="1873"/>
                    </a:cubicBezTo>
                    <a:cubicBezTo>
                      <a:pt x="594" y="1393"/>
                      <a:pt x="959" y="891"/>
                      <a:pt x="1233" y="320"/>
                    </a:cubicBezTo>
                    <a:cubicBezTo>
                      <a:pt x="1302" y="184"/>
                      <a:pt x="1165" y="24"/>
                      <a:pt x="1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89"/>
              <p:cNvSpPr/>
              <p:nvPr/>
            </p:nvSpPr>
            <p:spPr>
              <a:xfrm>
                <a:off x="504600" y="4340600"/>
                <a:ext cx="24550" cy="39650"/>
              </a:xfrm>
              <a:custGeom>
                <a:avLst/>
                <a:gdLst/>
                <a:ahLst/>
                <a:cxnLst/>
                <a:rect l="l" t="t" r="r" b="b"/>
                <a:pathLst>
                  <a:path w="982" h="1586" extrusionOk="0">
                    <a:moveTo>
                      <a:pt x="701" y="1"/>
                    </a:moveTo>
                    <a:cubicBezTo>
                      <a:pt x="672" y="1"/>
                      <a:pt x="643" y="4"/>
                      <a:pt x="617" y="10"/>
                    </a:cubicBezTo>
                    <a:cubicBezTo>
                      <a:pt x="548" y="10"/>
                      <a:pt x="480" y="79"/>
                      <a:pt x="434" y="147"/>
                    </a:cubicBezTo>
                    <a:cubicBezTo>
                      <a:pt x="183" y="581"/>
                      <a:pt x="0" y="1037"/>
                      <a:pt x="115" y="1585"/>
                    </a:cubicBezTo>
                    <a:cubicBezTo>
                      <a:pt x="571" y="1243"/>
                      <a:pt x="868" y="786"/>
                      <a:pt x="982" y="239"/>
                    </a:cubicBezTo>
                    <a:cubicBezTo>
                      <a:pt x="982" y="170"/>
                      <a:pt x="936" y="56"/>
                      <a:pt x="891" y="33"/>
                    </a:cubicBezTo>
                    <a:cubicBezTo>
                      <a:pt x="842" y="17"/>
                      <a:pt x="771"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9"/>
              <p:cNvSpPr/>
              <p:nvPr/>
            </p:nvSpPr>
            <p:spPr>
              <a:xfrm>
                <a:off x="575925" y="4182075"/>
                <a:ext cx="24000" cy="44100"/>
              </a:xfrm>
              <a:custGeom>
                <a:avLst/>
                <a:gdLst/>
                <a:ahLst/>
                <a:cxnLst/>
                <a:rect l="l" t="t" r="r" b="b"/>
                <a:pathLst>
                  <a:path w="960" h="1764" extrusionOk="0">
                    <a:moveTo>
                      <a:pt x="602" y="0"/>
                    </a:moveTo>
                    <a:cubicBezTo>
                      <a:pt x="462" y="0"/>
                      <a:pt x="359" y="54"/>
                      <a:pt x="320" y="188"/>
                    </a:cubicBezTo>
                    <a:cubicBezTo>
                      <a:pt x="183" y="668"/>
                      <a:pt x="23" y="1147"/>
                      <a:pt x="1" y="1763"/>
                    </a:cubicBezTo>
                    <a:cubicBezTo>
                      <a:pt x="457" y="1353"/>
                      <a:pt x="845" y="713"/>
                      <a:pt x="914" y="303"/>
                    </a:cubicBezTo>
                    <a:cubicBezTo>
                      <a:pt x="959" y="166"/>
                      <a:pt x="845" y="6"/>
                      <a:pt x="685" y="6"/>
                    </a:cubicBezTo>
                    <a:cubicBezTo>
                      <a:pt x="656" y="2"/>
                      <a:pt x="629" y="0"/>
                      <a:pt x="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89"/>
              <p:cNvSpPr/>
              <p:nvPr/>
            </p:nvSpPr>
            <p:spPr>
              <a:xfrm>
                <a:off x="512575" y="4414450"/>
                <a:ext cx="34850" cy="27000"/>
              </a:xfrm>
              <a:custGeom>
                <a:avLst/>
                <a:gdLst/>
                <a:ahLst/>
                <a:cxnLst/>
                <a:rect l="l" t="t" r="r" b="b"/>
                <a:pathLst>
                  <a:path w="1394" h="1080" extrusionOk="0">
                    <a:moveTo>
                      <a:pt x="161" y="1"/>
                    </a:moveTo>
                    <a:lnTo>
                      <a:pt x="161" y="1"/>
                    </a:lnTo>
                    <a:cubicBezTo>
                      <a:pt x="1" y="412"/>
                      <a:pt x="1" y="549"/>
                      <a:pt x="229" y="663"/>
                    </a:cubicBezTo>
                    <a:cubicBezTo>
                      <a:pt x="503" y="822"/>
                      <a:pt x="823" y="937"/>
                      <a:pt x="1119" y="1074"/>
                    </a:cubicBezTo>
                    <a:cubicBezTo>
                      <a:pt x="1128" y="1078"/>
                      <a:pt x="1138" y="1080"/>
                      <a:pt x="1149" y="1080"/>
                    </a:cubicBezTo>
                    <a:cubicBezTo>
                      <a:pt x="1195" y="1080"/>
                      <a:pt x="1264" y="1046"/>
                      <a:pt x="1393" y="1028"/>
                    </a:cubicBezTo>
                    <a:cubicBezTo>
                      <a:pt x="982" y="594"/>
                      <a:pt x="617" y="252"/>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9"/>
              <p:cNvSpPr/>
              <p:nvPr/>
            </p:nvSpPr>
            <p:spPr>
              <a:xfrm>
                <a:off x="582200" y="4452125"/>
                <a:ext cx="34850" cy="25375"/>
              </a:xfrm>
              <a:custGeom>
                <a:avLst/>
                <a:gdLst/>
                <a:ahLst/>
                <a:cxnLst/>
                <a:rect l="l" t="t" r="r" b="b"/>
                <a:pathLst>
                  <a:path w="1394" h="1015" extrusionOk="0">
                    <a:moveTo>
                      <a:pt x="206" y="0"/>
                    </a:moveTo>
                    <a:cubicBezTo>
                      <a:pt x="1" y="297"/>
                      <a:pt x="23" y="502"/>
                      <a:pt x="252" y="639"/>
                    </a:cubicBezTo>
                    <a:cubicBezTo>
                      <a:pt x="457" y="776"/>
                      <a:pt x="731" y="890"/>
                      <a:pt x="982" y="1005"/>
                    </a:cubicBezTo>
                    <a:cubicBezTo>
                      <a:pt x="1013" y="1012"/>
                      <a:pt x="1046" y="1015"/>
                      <a:pt x="1084" y="1015"/>
                    </a:cubicBezTo>
                    <a:cubicBezTo>
                      <a:pt x="1160" y="1015"/>
                      <a:pt x="1256" y="1005"/>
                      <a:pt x="1393" y="1005"/>
                    </a:cubicBezTo>
                    <a:cubicBezTo>
                      <a:pt x="1005" y="571"/>
                      <a:pt x="640" y="297"/>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9"/>
              <p:cNvSpPr/>
              <p:nvPr/>
            </p:nvSpPr>
            <p:spPr>
              <a:xfrm>
                <a:off x="381350" y="4433700"/>
                <a:ext cx="32550" cy="13550"/>
              </a:xfrm>
              <a:custGeom>
                <a:avLst/>
                <a:gdLst/>
                <a:ahLst/>
                <a:cxnLst/>
                <a:rect l="l" t="t" r="r" b="b"/>
                <a:pathLst>
                  <a:path w="1302" h="542" extrusionOk="0">
                    <a:moveTo>
                      <a:pt x="996" y="0"/>
                    </a:moveTo>
                    <a:cubicBezTo>
                      <a:pt x="655" y="0"/>
                      <a:pt x="355" y="111"/>
                      <a:pt x="0" y="235"/>
                    </a:cubicBezTo>
                    <a:cubicBezTo>
                      <a:pt x="98" y="430"/>
                      <a:pt x="212" y="542"/>
                      <a:pt x="357" y="542"/>
                    </a:cubicBezTo>
                    <a:cubicBezTo>
                      <a:pt x="382" y="542"/>
                      <a:pt x="407" y="538"/>
                      <a:pt x="434" y="532"/>
                    </a:cubicBezTo>
                    <a:cubicBezTo>
                      <a:pt x="685" y="463"/>
                      <a:pt x="913" y="372"/>
                      <a:pt x="1119" y="258"/>
                    </a:cubicBezTo>
                    <a:cubicBezTo>
                      <a:pt x="1187" y="235"/>
                      <a:pt x="1233" y="121"/>
                      <a:pt x="1301" y="30"/>
                    </a:cubicBezTo>
                    <a:cubicBezTo>
                      <a:pt x="1195" y="9"/>
                      <a:pt x="1094" y="0"/>
                      <a:pt x="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9"/>
              <p:cNvSpPr/>
              <p:nvPr/>
            </p:nvSpPr>
            <p:spPr>
              <a:xfrm>
                <a:off x="440125" y="4417875"/>
                <a:ext cx="27975" cy="11575"/>
              </a:xfrm>
              <a:custGeom>
                <a:avLst/>
                <a:gdLst/>
                <a:ahLst/>
                <a:cxnLst/>
                <a:rect l="l" t="t" r="r" b="b"/>
                <a:pathLst>
                  <a:path w="1119" h="463" extrusionOk="0">
                    <a:moveTo>
                      <a:pt x="1119" y="1"/>
                    </a:moveTo>
                    <a:cubicBezTo>
                      <a:pt x="685" y="1"/>
                      <a:pt x="343" y="1"/>
                      <a:pt x="0" y="183"/>
                    </a:cubicBezTo>
                    <a:cubicBezTo>
                      <a:pt x="195" y="398"/>
                      <a:pt x="257" y="462"/>
                      <a:pt x="356" y="462"/>
                    </a:cubicBezTo>
                    <a:cubicBezTo>
                      <a:pt x="373" y="462"/>
                      <a:pt x="391" y="461"/>
                      <a:pt x="411" y="457"/>
                    </a:cubicBezTo>
                    <a:cubicBezTo>
                      <a:pt x="662" y="389"/>
                      <a:pt x="959" y="366"/>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9"/>
              <p:cNvSpPr/>
              <p:nvPr/>
            </p:nvSpPr>
            <p:spPr>
              <a:xfrm>
                <a:off x="721450" y="4525150"/>
                <a:ext cx="25700" cy="17925"/>
              </a:xfrm>
              <a:custGeom>
                <a:avLst/>
                <a:gdLst/>
                <a:ahLst/>
                <a:cxnLst/>
                <a:rect l="l" t="t" r="r" b="b"/>
                <a:pathLst>
                  <a:path w="1028" h="717" extrusionOk="0">
                    <a:moveTo>
                      <a:pt x="137" y="1"/>
                    </a:moveTo>
                    <a:cubicBezTo>
                      <a:pt x="91" y="161"/>
                      <a:pt x="46" y="320"/>
                      <a:pt x="0" y="457"/>
                    </a:cubicBezTo>
                    <a:cubicBezTo>
                      <a:pt x="338" y="648"/>
                      <a:pt x="458" y="716"/>
                      <a:pt x="635" y="716"/>
                    </a:cubicBezTo>
                    <a:cubicBezTo>
                      <a:pt x="733" y="716"/>
                      <a:pt x="848" y="695"/>
                      <a:pt x="1027" y="663"/>
                    </a:cubicBezTo>
                    <a:cubicBezTo>
                      <a:pt x="776" y="366"/>
                      <a:pt x="502" y="16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9"/>
              <p:cNvSpPr/>
              <p:nvPr/>
            </p:nvSpPr>
            <p:spPr>
              <a:xfrm>
                <a:off x="607875" y="4116150"/>
                <a:ext cx="22850" cy="32975"/>
              </a:xfrm>
              <a:custGeom>
                <a:avLst/>
                <a:gdLst/>
                <a:ahLst/>
                <a:cxnLst/>
                <a:rect l="l" t="t" r="r" b="b"/>
                <a:pathLst>
                  <a:path w="914" h="1319" extrusionOk="0">
                    <a:moveTo>
                      <a:pt x="567" y="0"/>
                    </a:moveTo>
                    <a:cubicBezTo>
                      <a:pt x="497" y="0"/>
                      <a:pt x="437" y="33"/>
                      <a:pt x="389" y="109"/>
                    </a:cubicBezTo>
                    <a:cubicBezTo>
                      <a:pt x="161" y="429"/>
                      <a:pt x="24" y="794"/>
                      <a:pt x="1" y="1319"/>
                    </a:cubicBezTo>
                    <a:cubicBezTo>
                      <a:pt x="457" y="977"/>
                      <a:pt x="731" y="634"/>
                      <a:pt x="914" y="155"/>
                    </a:cubicBezTo>
                    <a:cubicBezTo>
                      <a:pt x="781" y="62"/>
                      <a:pt x="664"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8" name="Google Shape;2158;p89"/>
            <p:cNvSpPr/>
            <p:nvPr/>
          </p:nvSpPr>
          <p:spPr>
            <a:xfrm>
              <a:off x="1882429" y="3380900"/>
              <a:ext cx="224467" cy="306449"/>
            </a:xfrm>
            <a:custGeom>
              <a:avLst/>
              <a:gdLst/>
              <a:ahLst/>
              <a:cxnLst/>
              <a:rect l="l" t="t" r="r" b="b"/>
              <a:pathLst>
                <a:path w="4840" h="6607" extrusionOk="0">
                  <a:moveTo>
                    <a:pt x="2055" y="707"/>
                  </a:moveTo>
                  <a:cubicBezTo>
                    <a:pt x="2603" y="707"/>
                    <a:pt x="3218" y="1247"/>
                    <a:pt x="3425" y="1644"/>
                  </a:cubicBezTo>
                  <a:cubicBezTo>
                    <a:pt x="3698" y="2489"/>
                    <a:pt x="3128" y="3060"/>
                    <a:pt x="3128" y="3630"/>
                  </a:cubicBezTo>
                  <a:cubicBezTo>
                    <a:pt x="3128" y="4201"/>
                    <a:pt x="3425" y="5068"/>
                    <a:pt x="3425" y="5639"/>
                  </a:cubicBezTo>
                  <a:cubicBezTo>
                    <a:pt x="2854" y="5068"/>
                    <a:pt x="1987" y="4498"/>
                    <a:pt x="1713" y="3927"/>
                  </a:cubicBezTo>
                  <a:cubicBezTo>
                    <a:pt x="1416" y="3060"/>
                    <a:pt x="845" y="1644"/>
                    <a:pt x="1416" y="1074"/>
                  </a:cubicBezTo>
                  <a:cubicBezTo>
                    <a:pt x="1589" y="810"/>
                    <a:pt x="1816" y="707"/>
                    <a:pt x="2055" y="707"/>
                  </a:cubicBezTo>
                  <a:close/>
                  <a:moveTo>
                    <a:pt x="2124" y="0"/>
                  </a:moveTo>
                  <a:cubicBezTo>
                    <a:pt x="1659" y="0"/>
                    <a:pt x="1187" y="162"/>
                    <a:pt x="845" y="503"/>
                  </a:cubicBezTo>
                  <a:cubicBezTo>
                    <a:pt x="1" y="1074"/>
                    <a:pt x="275" y="2786"/>
                    <a:pt x="845" y="3927"/>
                  </a:cubicBezTo>
                  <a:cubicBezTo>
                    <a:pt x="1416" y="5068"/>
                    <a:pt x="2557" y="5913"/>
                    <a:pt x="3995" y="6209"/>
                  </a:cubicBezTo>
                  <a:cubicBezTo>
                    <a:pt x="3995" y="6483"/>
                    <a:pt x="3995" y="6483"/>
                    <a:pt x="4269" y="6483"/>
                  </a:cubicBezTo>
                  <a:cubicBezTo>
                    <a:pt x="4269" y="6571"/>
                    <a:pt x="4319" y="6607"/>
                    <a:pt x="4389" y="6607"/>
                  </a:cubicBezTo>
                  <a:cubicBezTo>
                    <a:pt x="4556" y="6607"/>
                    <a:pt x="4840" y="6402"/>
                    <a:pt x="4840" y="6209"/>
                  </a:cubicBezTo>
                  <a:lnTo>
                    <a:pt x="4566" y="6209"/>
                  </a:lnTo>
                  <a:lnTo>
                    <a:pt x="4566" y="5913"/>
                  </a:lnTo>
                  <a:cubicBezTo>
                    <a:pt x="3995" y="5068"/>
                    <a:pt x="3995" y="4201"/>
                    <a:pt x="4269" y="3060"/>
                  </a:cubicBezTo>
                  <a:cubicBezTo>
                    <a:pt x="4269" y="2215"/>
                    <a:pt x="4269" y="1644"/>
                    <a:pt x="3698" y="1074"/>
                  </a:cubicBezTo>
                  <a:cubicBezTo>
                    <a:pt x="3532" y="382"/>
                    <a:pt x="2838" y="0"/>
                    <a:pt x="2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9" name="Google Shape;2159;p89"/>
          <p:cNvGrpSpPr/>
          <p:nvPr/>
        </p:nvGrpSpPr>
        <p:grpSpPr>
          <a:xfrm>
            <a:off x="718300" y="533275"/>
            <a:ext cx="1751100" cy="2433900"/>
            <a:chOff x="718300" y="533275"/>
            <a:chExt cx="1751100" cy="2433900"/>
          </a:xfrm>
        </p:grpSpPr>
        <p:sp>
          <p:nvSpPr>
            <p:cNvPr id="2160" name="Google Shape;2160;p89"/>
            <p:cNvSpPr/>
            <p:nvPr/>
          </p:nvSpPr>
          <p:spPr>
            <a:xfrm>
              <a:off x="718300" y="533275"/>
              <a:ext cx="1751100" cy="24339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1" name="Google Shape;2161;p89"/>
            <p:cNvGrpSpPr/>
            <p:nvPr/>
          </p:nvGrpSpPr>
          <p:grpSpPr>
            <a:xfrm rot="-643562">
              <a:off x="986161" y="974524"/>
              <a:ext cx="224475" cy="912713"/>
              <a:chOff x="-3316375" y="456000"/>
              <a:chExt cx="214025" cy="870225"/>
            </a:xfrm>
          </p:grpSpPr>
          <p:sp>
            <p:nvSpPr>
              <p:cNvPr id="2162" name="Google Shape;2162;p89"/>
              <p:cNvSpPr/>
              <p:nvPr/>
            </p:nvSpPr>
            <p:spPr>
              <a:xfrm>
                <a:off x="-3316375" y="456000"/>
                <a:ext cx="214025" cy="644775"/>
              </a:xfrm>
              <a:custGeom>
                <a:avLst/>
                <a:gdLst/>
                <a:ahLst/>
                <a:cxnLst/>
                <a:rect l="l" t="t" r="r" b="b"/>
                <a:pathLst>
                  <a:path w="8561" h="25791" extrusionOk="0">
                    <a:moveTo>
                      <a:pt x="7145" y="0"/>
                    </a:moveTo>
                    <a:cubicBezTo>
                      <a:pt x="6278" y="0"/>
                      <a:pt x="5707" y="297"/>
                      <a:pt x="4863" y="297"/>
                    </a:cubicBezTo>
                    <a:cubicBezTo>
                      <a:pt x="3151" y="571"/>
                      <a:pt x="2010" y="1438"/>
                      <a:pt x="868" y="2283"/>
                    </a:cubicBezTo>
                    <a:cubicBezTo>
                      <a:pt x="1" y="2579"/>
                      <a:pt x="1" y="3150"/>
                      <a:pt x="1" y="3995"/>
                    </a:cubicBezTo>
                    <a:cubicBezTo>
                      <a:pt x="1" y="7144"/>
                      <a:pt x="1" y="9998"/>
                      <a:pt x="298" y="13125"/>
                    </a:cubicBezTo>
                    <a:lnTo>
                      <a:pt x="298" y="24834"/>
                    </a:lnTo>
                    <a:cubicBezTo>
                      <a:pt x="502" y="25465"/>
                      <a:pt x="554" y="25791"/>
                      <a:pt x="1044" y="25791"/>
                    </a:cubicBezTo>
                    <a:cubicBezTo>
                      <a:pt x="1209" y="25791"/>
                      <a:pt x="1425" y="25753"/>
                      <a:pt x="1713" y="25679"/>
                    </a:cubicBezTo>
                    <a:cubicBezTo>
                      <a:pt x="2115" y="25485"/>
                      <a:pt x="2664" y="25281"/>
                      <a:pt x="3154" y="25281"/>
                    </a:cubicBezTo>
                    <a:cubicBezTo>
                      <a:pt x="3359" y="25281"/>
                      <a:pt x="3553" y="25317"/>
                      <a:pt x="3721" y="25405"/>
                    </a:cubicBezTo>
                    <a:cubicBezTo>
                      <a:pt x="3878" y="25455"/>
                      <a:pt x="4016" y="25477"/>
                      <a:pt x="4140" y="25477"/>
                    </a:cubicBezTo>
                    <a:cubicBezTo>
                      <a:pt x="4685" y="25477"/>
                      <a:pt x="4968" y="25057"/>
                      <a:pt x="5433" y="24834"/>
                    </a:cubicBezTo>
                    <a:lnTo>
                      <a:pt x="7145" y="23122"/>
                    </a:lnTo>
                    <a:cubicBezTo>
                      <a:pt x="7716" y="22551"/>
                      <a:pt x="7716" y="22255"/>
                      <a:pt x="7716" y="21410"/>
                    </a:cubicBezTo>
                    <a:cubicBezTo>
                      <a:pt x="7716" y="16845"/>
                      <a:pt x="7716" y="11983"/>
                      <a:pt x="7990" y="7418"/>
                    </a:cubicBezTo>
                    <a:cubicBezTo>
                      <a:pt x="7990" y="6003"/>
                      <a:pt x="8286" y="4565"/>
                      <a:pt x="8286" y="2853"/>
                    </a:cubicBezTo>
                    <a:cubicBezTo>
                      <a:pt x="8560" y="2009"/>
                      <a:pt x="8560" y="867"/>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89"/>
              <p:cNvSpPr/>
              <p:nvPr/>
            </p:nvSpPr>
            <p:spPr>
              <a:xfrm>
                <a:off x="-3302100" y="1112225"/>
                <a:ext cx="185475" cy="209975"/>
              </a:xfrm>
              <a:custGeom>
                <a:avLst/>
                <a:gdLst/>
                <a:ahLst/>
                <a:cxnLst/>
                <a:rect l="l" t="t" r="r" b="b"/>
                <a:pathLst>
                  <a:path w="7419" h="8399" extrusionOk="0">
                    <a:moveTo>
                      <a:pt x="3424" y="0"/>
                    </a:moveTo>
                    <a:cubicBezTo>
                      <a:pt x="2580" y="571"/>
                      <a:pt x="1712" y="868"/>
                      <a:pt x="868" y="1438"/>
                    </a:cubicBezTo>
                    <a:lnTo>
                      <a:pt x="1" y="2283"/>
                    </a:lnTo>
                    <a:lnTo>
                      <a:pt x="1" y="6003"/>
                    </a:lnTo>
                    <a:cubicBezTo>
                      <a:pt x="297" y="6848"/>
                      <a:pt x="571" y="7715"/>
                      <a:pt x="1439" y="7715"/>
                    </a:cubicBezTo>
                    <a:cubicBezTo>
                      <a:pt x="2283" y="7989"/>
                      <a:pt x="2854" y="7989"/>
                      <a:pt x="3721" y="8286"/>
                    </a:cubicBezTo>
                    <a:cubicBezTo>
                      <a:pt x="3887" y="8365"/>
                      <a:pt x="4027" y="8399"/>
                      <a:pt x="4151" y="8399"/>
                    </a:cubicBezTo>
                    <a:cubicBezTo>
                      <a:pt x="4453" y="8399"/>
                      <a:pt x="4652" y="8200"/>
                      <a:pt x="4862" y="7989"/>
                    </a:cubicBezTo>
                    <a:cubicBezTo>
                      <a:pt x="5707" y="7144"/>
                      <a:pt x="6277" y="6574"/>
                      <a:pt x="7145" y="6003"/>
                    </a:cubicBezTo>
                    <a:cubicBezTo>
                      <a:pt x="7145" y="5706"/>
                      <a:pt x="7419" y="5433"/>
                      <a:pt x="7419" y="5136"/>
                    </a:cubicBezTo>
                    <a:cubicBezTo>
                      <a:pt x="7145" y="3721"/>
                      <a:pt x="7145" y="2579"/>
                      <a:pt x="6848" y="1141"/>
                    </a:cubicBezTo>
                    <a:cubicBezTo>
                      <a:pt x="6848" y="571"/>
                      <a:pt x="6574" y="297"/>
                      <a:pt x="6004" y="297"/>
                    </a:cubicBezTo>
                    <a:cubicBezTo>
                      <a:pt x="5433" y="0"/>
                      <a:pt x="4862" y="0"/>
                      <a:pt x="4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9"/>
              <p:cNvSpPr/>
              <p:nvPr/>
            </p:nvSpPr>
            <p:spPr>
              <a:xfrm>
                <a:off x="-3187975" y="467200"/>
                <a:ext cx="78775" cy="600525"/>
              </a:xfrm>
              <a:custGeom>
                <a:avLst/>
                <a:gdLst/>
                <a:ahLst/>
                <a:cxnLst/>
                <a:rect l="l" t="t" r="r" b="b"/>
                <a:pathLst>
                  <a:path w="3151" h="24021" extrusionOk="0">
                    <a:moveTo>
                      <a:pt x="2931" y="1"/>
                    </a:moveTo>
                    <a:cubicBezTo>
                      <a:pt x="2887" y="1"/>
                      <a:pt x="2854" y="31"/>
                      <a:pt x="2854" y="123"/>
                    </a:cubicBezTo>
                    <a:cubicBezTo>
                      <a:pt x="2580" y="123"/>
                      <a:pt x="2009" y="419"/>
                      <a:pt x="1712" y="693"/>
                    </a:cubicBezTo>
                    <a:cubicBezTo>
                      <a:pt x="1439" y="990"/>
                      <a:pt x="868" y="1264"/>
                      <a:pt x="571" y="1561"/>
                    </a:cubicBezTo>
                    <a:cubicBezTo>
                      <a:pt x="297" y="1561"/>
                      <a:pt x="297" y="1835"/>
                      <a:pt x="297" y="2131"/>
                    </a:cubicBezTo>
                    <a:lnTo>
                      <a:pt x="297" y="3273"/>
                    </a:lnTo>
                    <a:cubicBezTo>
                      <a:pt x="1" y="3843"/>
                      <a:pt x="1" y="4414"/>
                      <a:pt x="1" y="4985"/>
                    </a:cubicBezTo>
                    <a:lnTo>
                      <a:pt x="1" y="7838"/>
                    </a:lnTo>
                    <a:lnTo>
                      <a:pt x="1" y="8682"/>
                    </a:lnTo>
                    <a:lnTo>
                      <a:pt x="1" y="10120"/>
                    </a:lnTo>
                    <a:lnTo>
                      <a:pt x="1" y="12973"/>
                    </a:lnTo>
                    <a:lnTo>
                      <a:pt x="1" y="15827"/>
                    </a:lnTo>
                    <a:lnTo>
                      <a:pt x="1" y="18680"/>
                    </a:lnTo>
                    <a:lnTo>
                      <a:pt x="1" y="21533"/>
                    </a:lnTo>
                    <a:lnTo>
                      <a:pt x="1" y="23815"/>
                    </a:lnTo>
                    <a:cubicBezTo>
                      <a:pt x="1" y="23952"/>
                      <a:pt x="75" y="24021"/>
                      <a:pt x="149" y="24021"/>
                    </a:cubicBezTo>
                    <a:cubicBezTo>
                      <a:pt x="223" y="24021"/>
                      <a:pt x="297" y="23952"/>
                      <a:pt x="297" y="23815"/>
                    </a:cubicBezTo>
                    <a:cubicBezTo>
                      <a:pt x="571" y="23519"/>
                      <a:pt x="868" y="23519"/>
                      <a:pt x="868" y="23519"/>
                    </a:cubicBezTo>
                    <a:cubicBezTo>
                      <a:pt x="1142" y="23245"/>
                      <a:pt x="1439" y="22948"/>
                      <a:pt x="1439" y="22674"/>
                    </a:cubicBezTo>
                    <a:cubicBezTo>
                      <a:pt x="1712" y="22377"/>
                      <a:pt x="2009" y="22377"/>
                      <a:pt x="2283" y="21807"/>
                    </a:cubicBezTo>
                    <a:lnTo>
                      <a:pt x="2283" y="20392"/>
                    </a:lnTo>
                    <a:cubicBezTo>
                      <a:pt x="2283" y="18109"/>
                      <a:pt x="2580" y="16100"/>
                      <a:pt x="2283" y="13818"/>
                    </a:cubicBezTo>
                    <a:cubicBezTo>
                      <a:pt x="2283" y="11535"/>
                      <a:pt x="2283" y="8979"/>
                      <a:pt x="2580" y="6400"/>
                    </a:cubicBezTo>
                    <a:lnTo>
                      <a:pt x="2580" y="3273"/>
                    </a:lnTo>
                    <a:cubicBezTo>
                      <a:pt x="2854" y="2131"/>
                      <a:pt x="3150" y="1264"/>
                      <a:pt x="3150" y="123"/>
                    </a:cubicBezTo>
                    <a:cubicBezTo>
                      <a:pt x="3150" y="123"/>
                      <a:pt x="3019" y="1"/>
                      <a:pt x="29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9"/>
              <p:cNvSpPr/>
              <p:nvPr/>
            </p:nvSpPr>
            <p:spPr>
              <a:xfrm>
                <a:off x="-3259300" y="1116325"/>
                <a:ext cx="107300" cy="54275"/>
              </a:xfrm>
              <a:custGeom>
                <a:avLst/>
                <a:gdLst/>
                <a:ahLst/>
                <a:cxnLst/>
                <a:rect l="l" t="t" r="r" b="b"/>
                <a:pathLst>
                  <a:path w="4292" h="2171" extrusionOk="0">
                    <a:moveTo>
                      <a:pt x="3556" y="1"/>
                    </a:moveTo>
                    <a:cubicBezTo>
                      <a:pt x="3176" y="1"/>
                      <a:pt x="2663" y="133"/>
                      <a:pt x="2283" y="133"/>
                    </a:cubicBezTo>
                    <a:cubicBezTo>
                      <a:pt x="1438" y="407"/>
                      <a:pt x="571" y="704"/>
                      <a:pt x="0" y="1274"/>
                    </a:cubicBezTo>
                    <a:lnTo>
                      <a:pt x="0" y="1548"/>
                    </a:lnTo>
                    <a:lnTo>
                      <a:pt x="0" y="1845"/>
                    </a:lnTo>
                    <a:lnTo>
                      <a:pt x="297" y="1845"/>
                    </a:lnTo>
                    <a:cubicBezTo>
                      <a:pt x="629" y="2004"/>
                      <a:pt x="1053" y="2171"/>
                      <a:pt x="1462" y="2171"/>
                    </a:cubicBezTo>
                    <a:cubicBezTo>
                      <a:pt x="1757" y="2171"/>
                      <a:pt x="2044" y="2084"/>
                      <a:pt x="2283" y="1845"/>
                    </a:cubicBezTo>
                    <a:cubicBezTo>
                      <a:pt x="2854" y="1548"/>
                      <a:pt x="3995" y="1274"/>
                      <a:pt x="4292" y="407"/>
                    </a:cubicBezTo>
                    <a:lnTo>
                      <a:pt x="3995" y="133"/>
                    </a:lnTo>
                    <a:cubicBezTo>
                      <a:pt x="3904" y="34"/>
                      <a:pt x="3746" y="1"/>
                      <a:pt x="3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9"/>
              <p:cNvSpPr/>
              <p:nvPr/>
            </p:nvSpPr>
            <p:spPr>
              <a:xfrm>
                <a:off x="-3202250" y="1142600"/>
                <a:ext cx="71375" cy="155100"/>
              </a:xfrm>
              <a:custGeom>
                <a:avLst/>
                <a:gdLst/>
                <a:ahLst/>
                <a:cxnLst/>
                <a:rect l="l" t="t" r="r" b="b"/>
                <a:pathLst>
                  <a:path w="2855" h="6204" extrusionOk="0">
                    <a:moveTo>
                      <a:pt x="2249" y="1"/>
                    </a:moveTo>
                    <a:cubicBezTo>
                      <a:pt x="2215" y="1"/>
                      <a:pt x="2147" y="75"/>
                      <a:pt x="2010" y="223"/>
                    </a:cubicBezTo>
                    <a:cubicBezTo>
                      <a:pt x="1439" y="497"/>
                      <a:pt x="868" y="794"/>
                      <a:pt x="298" y="1364"/>
                    </a:cubicBezTo>
                    <a:cubicBezTo>
                      <a:pt x="1" y="1638"/>
                      <a:pt x="1" y="2506"/>
                      <a:pt x="298" y="2780"/>
                    </a:cubicBezTo>
                    <a:cubicBezTo>
                      <a:pt x="298" y="3076"/>
                      <a:pt x="572" y="3647"/>
                      <a:pt x="572" y="3921"/>
                    </a:cubicBezTo>
                    <a:cubicBezTo>
                      <a:pt x="298" y="4491"/>
                      <a:pt x="572" y="5359"/>
                      <a:pt x="572" y="5929"/>
                    </a:cubicBezTo>
                    <a:cubicBezTo>
                      <a:pt x="572" y="6203"/>
                      <a:pt x="572" y="6203"/>
                      <a:pt x="868" y="6203"/>
                    </a:cubicBezTo>
                    <a:cubicBezTo>
                      <a:pt x="1142" y="5929"/>
                      <a:pt x="1713" y="5633"/>
                      <a:pt x="2010" y="5359"/>
                    </a:cubicBezTo>
                    <a:cubicBezTo>
                      <a:pt x="2283" y="4788"/>
                      <a:pt x="2854" y="4491"/>
                      <a:pt x="2854" y="3921"/>
                    </a:cubicBezTo>
                    <a:cubicBezTo>
                      <a:pt x="2580" y="3350"/>
                      <a:pt x="2580" y="2506"/>
                      <a:pt x="2580" y="1638"/>
                    </a:cubicBezTo>
                    <a:cubicBezTo>
                      <a:pt x="2580" y="1068"/>
                      <a:pt x="2580" y="497"/>
                      <a:pt x="2283" y="223"/>
                    </a:cubicBezTo>
                    <a:cubicBezTo>
                      <a:pt x="2283" y="75"/>
                      <a:pt x="2283" y="1"/>
                      <a:pt x="2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9"/>
              <p:cNvSpPr/>
              <p:nvPr/>
            </p:nvSpPr>
            <p:spPr>
              <a:xfrm>
                <a:off x="-3316375" y="456000"/>
                <a:ext cx="214025" cy="649400"/>
              </a:xfrm>
              <a:custGeom>
                <a:avLst/>
                <a:gdLst/>
                <a:ahLst/>
                <a:cxnLst/>
                <a:rect l="l" t="t" r="r" b="b"/>
                <a:pathLst>
                  <a:path w="8561" h="25976" extrusionOk="0">
                    <a:moveTo>
                      <a:pt x="8560" y="0"/>
                    </a:moveTo>
                    <a:cubicBezTo>
                      <a:pt x="8560" y="867"/>
                      <a:pt x="8560" y="2009"/>
                      <a:pt x="8286" y="2853"/>
                    </a:cubicBezTo>
                    <a:cubicBezTo>
                      <a:pt x="8286" y="4565"/>
                      <a:pt x="7990" y="6003"/>
                      <a:pt x="7990" y="7418"/>
                    </a:cubicBezTo>
                    <a:cubicBezTo>
                      <a:pt x="7716" y="11983"/>
                      <a:pt x="7716" y="16845"/>
                      <a:pt x="7716" y="21410"/>
                    </a:cubicBezTo>
                    <a:cubicBezTo>
                      <a:pt x="7716" y="22255"/>
                      <a:pt x="7716" y="22551"/>
                      <a:pt x="7145" y="23122"/>
                    </a:cubicBezTo>
                    <a:lnTo>
                      <a:pt x="5433" y="24834"/>
                    </a:lnTo>
                    <a:cubicBezTo>
                      <a:pt x="4863" y="25108"/>
                      <a:pt x="4566" y="25679"/>
                      <a:pt x="3721" y="25405"/>
                    </a:cubicBezTo>
                    <a:cubicBezTo>
                      <a:pt x="3151" y="25108"/>
                      <a:pt x="2283" y="25405"/>
                      <a:pt x="1713" y="25679"/>
                    </a:cubicBezTo>
                    <a:cubicBezTo>
                      <a:pt x="572" y="25975"/>
                      <a:pt x="572" y="25679"/>
                      <a:pt x="298" y="24834"/>
                    </a:cubicBezTo>
                    <a:lnTo>
                      <a:pt x="298" y="13125"/>
                    </a:lnTo>
                    <a:cubicBezTo>
                      <a:pt x="1" y="9998"/>
                      <a:pt x="1" y="7144"/>
                      <a:pt x="1" y="3995"/>
                    </a:cubicBezTo>
                    <a:cubicBezTo>
                      <a:pt x="1" y="3150"/>
                      <a:pt x="1" y="2579"/>
                      <a:pt x="868" y="2283"/>
                    </a:cubicBezTo>
                    <a:cubicBezTo>
                      <a:pt x="2010" y="1438"/>
                      <a:pt x="3151" y="571"/>
                      <a:pt x="4863" y="297"/>
                    </a:cubicBezTo>
                    <a:cubicBezTo>
                      <a:pt x="5707" y="297"/>
                      <a:pt x="6278" y="0"/>
                      <a:pt x="7145" y="0"/>
                    </a:cubicBezTo>
                    <a:close/>
                    <a:moveTo>
                      <a:pt x="4863" y="2853"/>
                    </a:moveTo>
                    <a:cubicBezTo>
                      <a:pt x="3425" y="2853"/>
                      <a:pt x="2010" y="3150"/>
                      <a:pt x="572" y="3150"/>
                    </a:cubicBezTo>
                    <a:lnTo>
                      <a:pt x="572" y="8560"/>
                    </a:lnTo>
                    <a:cubicBezTo>
                      <a:pt x="572" y="13695"/>
                      <a:pt x="868" y="19128"/>
                      <a:pt x="868" y="24263"/>
                    </a:cubicBezTo>
                    <a:cubicBezTo>
                      <a:pt x="868" y="24834"/>
                      <a:pt x="1142" y="25108"/>
                      <a:pt x="1713" y="24834"/>
                    </a:cubicBezTo>
                    <a:cubicBezTo>
                      <a:pt x="2580" y="24834"/>
                      <a:pt x="3151" y="24537"/>
                      <a:pt x="3995" y="24537"/>
                    </a:cubicBezTo>
                    <a:cubicBezTo>
                      <a:pt x="4566" y="24537"/>
                      <a:pt x="4863" y="24537"/>
                      <a:pt x="4863" y="23967"/>
                    </a:cubicBezTo>
                    <a:lnTo>
                      <a:pt x="4863" y="19972"/>
                    </a:lnTo>
                    <a:lnTo>
                      <a:pt x="4863" y="12554"/>
                    </a:lnTo>
                    <a:lnTo>
                      <a:pt x="4863" y="6003"/>
                    </a:lnTo>
                    <a:close/>
                    <a:moveTo>
                      <a:pt x="5433" y="23693"/>
                    </a:moveTo>
                    <a:cubicBezTo>
                      <a:pt x="5707" y="23396"/>
                      <a:pt x="6004" y="23396"/>
                      <a:pt x="6004" y="23122"/>
                    </a:cubicBezTo>
                    <a:cubicBezTo>
                      <a:pt x="6848" y="22551"/>
                      <a:pt x="7419" y="21684"/>
                      <a:pt x="7419" y="20543"/>
                    </a:cubicBezTo>
                    <a:cubicBezTo>
                      <a:pt x="7145" y="19698"/>
                      <a:pt x="7145" y="18557"/>
                      <a:pt x="7145" y="17690"/>
                    </a:cubicBezTo>
                    <a:cubicBezTo>
                      <a:pt x="7145" y="12851"/>
                      <a:pt x="7145" y="8286"/>
                      <a:pt x="7716" y="3424"/>
                    </a:cubicBezTo>
                    <a:cubicBezTo>
                      <a:pt x="7716" y="2579"/>
                      <a:pt x="7990" y="1712"/>
                      <a:pt x="7990" y="867"/>
                    </a:cubicBezTo>
                    <a:cubicBezTo>
                      <a:pt x="7145" y="1141"/>
                      <a:pt x="6575" y="1712"/>
                      <a:pt x="5707" y="2009"/>
                    </a:cubicBezTo>
                    <a:lnTo>
                      <a:pt x="5707" y="2283"/>
                    </a:lnTo>
                    <a:cubicBezTo>
                      <a:pt x="5707" y="3995"/>
                      <a:pt x="5433" y="5706"/>
                      <a:pt x="5433" y="7144"/>
                    </a:cubicBezTo>
                    <a:lnTo>
                      <a:pt x="5433" y="17690"/>
                    </a:lnTo>
                    <a:close/>
                    <a:moveTo>
                      <a:pt x="6575" y="867"/>
                    </a:moveTo>
                    <a:cubicBezTo>
                      <a:pt x="3721" y="1141"/>
                      <a:pt x="2283" y="1438"/>
                      <a:pt x="1439" y="2579"/>
                    </a:cubicBezTo>
                    <a:cubicBezTo>
                      <a:pt x="3425" y="2283"/>
                      <a:pt x="5137" y="2579"/>
                      <a:pt x="6575" y="8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9"/>
              <p:cNvSpPr/>
              <p:nvPr/>
            </p:nvSpPr>
            <p:spPr>
              <a:xfrm>
                <a:off x="-3302100" y="1112225"/>
                <a:ext cx="185475" cy="214000"/>
              </a:xfrm>
              <a:custGeom>
                <a:avLst/>
                <a:gdLst/>
                <a:ahLst/>
                <a:cxnLst/>
                <a:rect l="l" t="t" r="r" b="b"/>
                <a:pathLst>
                  <a:path w="7419" h="8560" extrusionOk="0">
                    <a:moveTo>
                      <a:pt x="4292" y="0"/>
                    </a:moveTo>
                    <a:cubicBezTo>
                      <a:pt x="4862" y="0"/>
                      <a:pt x="5433" y="0"/>
                      <a:pt x="6004" y="297"/>
                    </a:cubicBezTo>
                    <a:cubicBezTo>
                      <a:pt x="6574" y="297"/>
                      <a:pt x="6848" y="571"/>
                      <a:pt x="6848" y="1141"/>
                    </a:cubicBezTo>
                    <a:cubicBezTo>
                      <a:pt x="7145" y="2579"/>
                      <a:pt x="7145" y="3721"/>
                      <a:pt x="7419" y="5136"/>
                    </a:cubicBezTo>
                    <a:cubicBezTo>
                      <a:pt x="7419" y="5433"/>
                      <a:pt x="7145" y="5706"/>
                      <a:pt x="7145" y="6003"/>
                    </a:cubicBezTo>
                    <a:cubicBezTo>
                      <a:pt x="6277" y="6574"/>
                      <a:pt x="5707" y="7144"/>
                      <a:pt x="4862" y="7989"/>
                    </a:cubicBezTo>
                    <a:cubicBezTo>
                      <a:pt x="4566" y="8286"/>
                      <a:pt x="4292" y="8560"/>
                      <a:pt x="3721" y="8286"/>
                    </a:cubicBezTo>
                    <a:cubicBezTo>
                      <a:pt x="2854" y="7989"/>
                      <a:pt x="2283" y="7989"/>
                      <a:pt x="1439" y="7715"/>
                    </a:cubicBezTo>
                    <a:cubicBezTo>
                      <a:pt x="571" y="7715"/>
                      <a:pt x="297" y="6848"/>
                      <a:pt x="1" y="6003"/>
                    </a:cubicBezTo>
                    <a:lnTo>
                      <a:pt x="1" y="2283"/>
                    </a:lnTo>
                    <a:lnTo>
                      <a:pt x="868" y="1438"/>
                    </a:lnTo>
                    <a:cubicBezTo>
                      <a:pt x="1712" y="868"/>
                      <a:pt x="2580" y="571"/>
                      <a:pt x="3424" y="0"/>
                    </a:cubicBezTo>
                    <a:close/>
                    <a:moveTo>
                      <a:pt x="3995" y="7715"/>
                    </a:moveTo>
                    <a:lnTo>
                      <a:pt x="3995" y="7418"/>
                    </a:lnTo>
                    <a:cubicBezTo>
                      <a:pt x="3995" y="6003"/>
                      <a:pt x="3995" y="4565"/>
                      <a:pt x="3721" y="3150"/>
                    </a:cubicBezTo>
                    <a:cubicBezTo>
                      <a:pt x="3721" y="3150"/>
                      <a:pt x="3424" y="2579"/>
                      <a:pt x="3150" y="2579"/>
                    </a:cubicBezTo>
                    <a:cubicBezTo>
                      <a:pt x="2283" y="2579"/>
                      <a:pt x="1439" y="2579"/>
                      <a:pt x="571" y="2283"/>
                    </a:cubicBezTo>
                    <a:cubicBezTo>
                      <a:pt x="571" y="3721"/>
                      <a:pt x="571" y="4862"/>
                      <a:pt x="868" y="6277"/>
                    </a:cubicBezTo>
                    <a:cubicBezTo>
                      <a:pt x="868" y="6277"/>
                      <a:pt x="1142" y="6848"/>
                      <a:pt x="1439" y="6848"/>
                    </a:cubicBezTo>
                    <a:cubicBezTo>
                      <a:pt x="2009" y="7144"/>
                      <a:pt x="3150" y="7418"/>
                      <a:pt x="3995" y="7715"/>
                    </a:cubicBezTo>
                    <a:close/>
                    <a:moveTo>
                      <a:pt x="4862" y="6848"/>
                    </a:moveTo>
                    <a:cubicBezTo>
                      <a:pt x="5433" y="6574"/>
                      <a:pt x="6004" y="6003"/>
                      <a:pt x="6277" y="5706"/>
                    </a:cubicBezTo>
                    <a:cubicBezTo>
                      <a:pt x="6574" y="5433"/>
                      <a:pt x="6574" y="5136"/>
                      <a:pt x="6574" y="5136"/>
                    </a:cubicBezTo>
                    <a:cubicBezTo>
                      <a:pt x="6574" y="4291"/>
                      <a:pt x="6277" y="3424"/>
                      <a:pt x="6277" y="2579"/>
                    </a:cubicBezTo>
                    <a:lnTo>
                      <a:pt x="6277" y="1438"/>
                    </a:lnTo>
                    <a:cubicBezTo>
                      <a:pt x="5707" y="1712"/>
                      <a:pt x="5136" y="2009"/>
                      <a:pt x="4862" y="2283"/>
                    </a:cubicBezTo>
                    <a:cubicBezTo>
                      <a:pt x="4566" y="2283"/>
                      <a:pt x="4566" y="2579"/>
                      <a:pt x="4566" y="2853"/>
                    </a:cubicBezTo>
                    <a:cubicBezTo>
                      <a:pt x="4566" y="3995"/>
                      <a:pt x="4566" y="5433"/>
                      <a:pt x="4862" y="6848"/>
                    </a:cubicBezTo>
                    <a:close/>
                    <a:moveTo>
                      <a:pt x="5433" y="868"/>
                    </a:moveTo>
                    <a:cubicBezTo>
                      <a:pt x="3995" y="571"/>
                      <a:pt x="2854" y="868"/>
                      <a:pt x="2283" y="1712"/>
                    </a:cubicBezTo>
                    <a:cubicBezTo>
                      <a:pt x="3424" y="2283"/>
                      <a:pt x="4566" y="1712"/>
                      <a:pt x="5433" y="8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89"/>
            <p:cNvSpPr/>
            <p:nvPr/>
          </p:nvSpPr>
          <p:spPr>
            <a:xfrm>
              <a:off x="1688832" y="1900154"/>
              <a:ext cx="308654" cy="159973"/>
            </a:xfrm>
            <a:custGeom>
              <a:avLst/>
              <a:gdLst/>
              <a:ahLst/>
              <a:cxnLst/>
              <a:rect l="l" t="t" r="r" b="b"/>
              <a:pathLst>
                <a:path w="11687" h="6055" extrusionOk="0">
                  <a:moveTo>
                    <a:pt x="5812" y="852"/>
                  </a:moveTo>
                  <a:cubicBezTo>
                    <a:pt x="7478" y="852"/>
                    <a:pt x="9067" y="1445"/>
                    <a:pt x="10272" y="2630"/>
                  </a:cubicBezTo>
                  <a:lnTo>
                    <a:pt x="9975" y="2630"/>
                  </a:lnTo>
                  <a:cubicBezTo>
                    <a:pt x="9690" y="2493"/>
                    <a:pt x="9404" y="2425"/>
                    <a:pt x="9119" y="2425"/>
                  </a:cubicBezTo>
                  <a:cubicBezTo>
                    <a:pt x="8834" y="2425"/>
                    <a:pt x="8548" y="2493"/>
                    <a:pt x="8263" y="2630"/>
                  </a:cubicBezTo>
                  <a:lnTo>
                    <a:pt x="7989" y="2630"/>
                  </a:lnTo>
                  <a:cubicBezTo>
                    <a:pt x="6848" y="2927"/>
                    <a:pt x="5410" y="3772"/>
                    <a:pt x="4839" y="4342"/>
                  </a:cubicBezTo>
                  <a:cubicBezTo>
                    <a:pt x="4326" y="4855"/>
                    <a:pt x="3698" y="5138"/>
                    <a:pt x="3085" y="5138"/>
                  </a:cubicBezTo>
                  <a:cubicBezTo>
                    <a:pt x="2334" y="5138"/>
                    <a:pt x="1607" y="4714"/>
                    <a:pt x="1142" y="3772"/>
                  </a:cubicBezTo>
                  <a:cubicBezTo>
                    <a:pt x="274" y="1489"/>
                    <a:pt x="3698" y="918"/>
                    <a:pt x="4839" y="918"/>
                  </a:cubicBezTo>
                  <a:cubicBezTo>
                    <a:pt x="5165" y="874"/>
                    <a:pt x="5490" y="852"/>
                    <a:pt x="5812" y="852"/>
                  </a:cubicBezTo>
                  <a:close/>
                  <a:moveTo>
                    <a:pt x="5114" y="0"/>
                  </a:moveTo>
                  <a:cubicBezTo>
                    <a:pt x="3366" y="0"/>
                    <a:pt x="523" y="674"/>
                    <a:pt x="274" y="2356"/>
                  </a:cubicBezTo>
                  <a:cubicBezTo>
                    <a:pt x="0" y="4068"/>
                    <a:pt x="845" y="6054"/>
                    <a:pt x="2853" y="6054"/>
                  </a:cubicBezTo>
                  <a:cubicBezTo>
                    <a:pt x="5136" y="6054"/>
                    <a:pt x="6551" y="3772"/>
                    <a:pt x="8834" y="3201"/>
                  </a:cubicBezTo>
                  <a:cubicBezTo>
                    <a:pt x="9404" y="3498"/>
                    <a:pt x="10272" y="3498"/>
                    <a:pt x="11116" y="3772"/>
                  </a:cubicBezTo>
                  <a:cubicBezTo>
                    <a:pt x="11413" y="3772"/>
                    <a:pt x="11687" y="3498"/>
                    <a:pt x="11413" y="3201"/>
                  </a:cubicBezTo>
                  <a:cubicBezTo>
                    <a:pt x="10546" y="918"/>
                    <a:pt x="8263" y="74"/>
                    <a:pt x="5981" y="74"/>
                  </a:cubicBezTo>
                  <a:cubicBezTo>
                    <a:pt x="5751" y="26"/>
                    <a:pt x="5453" y="0"/>
                    <a:pt x="5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0" name="Google Shape;2170;p89"/>
            <p:cNvGrpSpPr/>
            <p:nvPr/>
          </p:nvGrpSpPr>
          <p:grpSpPr>
            <a:xfrm>
              <a:off x="1465199" y="766520"/>
              <a:ext cx="755949" cy="938573"/>
              <a:chOff x="-864527" y="2300223"/>
              <a:chExt cx="601726" cy="747093"/>
            </a:xfrm>
          </p:grpSpPr>
          <p:sp>
            <p:nvSpPr>
              <p:cNvPr id="2171" name="Google Shape;2171;p89"/>
              <p:cNvSpPr/>
              <p:nvPr/>
            </p:nvSpPr>
            <p:spPr>
              <a:xfrm>
                <a:off x="-775900" y="2302841"/>
                <a:ext cx="513099" cy="582354"/>
              </a:xfrm>
              <a:custGeom>
                <a:avLst/>
                <a:gdLst/>
                <a:ahLst/>
                <a:cxnLst/>
                <a:rect l="l" t="t" r="r" b="b"/>
                <a:pathLst>
                  <a:path w="23123" h="26244" extrusionOk="0">
                    <a:moveTo>
                      <a:pt x="11504" y="1"/>
                    </a:moveTo>
                    <a:cubicBezTo>
                      <a:pt x="10268" y="1"/>
                      <a:pt x="9070" y="203"/>
                      <a:pt x="7990" y="750"/>
                    </a:cubicBezTo>
                    <a:cubicBezTo>
                      <a:pt x="6848" y="1595"/>
                      <a:pt x="6004" y="2462"/>
                      <a:pt x="4863" y="3307"/>
                    </a:cubicBezTo>
                    <a:lnTo>
                      <a:pt x="2283" y="6730"/>
                    </a:lnTo>
                    <a:cubicBezTo>
                      <a:pt x="2009" y="7027"/>
                      <a:pt x="2009" y="7301"/>
                      <a:pt x="2283" y="7301"/>
                    </a:cubicBezTo>
                    <a:cubicBezTo>
                      <a:pt x="3425" y="8168"/>
                      <a:pt x="4292" y="9013"/>
                      <a:pt x="5136" y="9583"/>
                    </a:cubicBezTo>
                    <a:cubicBezTo>
                      <a:pt x="5707" y="9880"/>
                      <a:pt x="6004" y="9880"/>
                      <a:pt x="6278" y="10154"/>
                    </a:cubicBezTo>
                    <a:lnTo>
                      <a:pt x="8286" y="10154"/>
                    </a:lnTo>
                    <a:cubicBezTo>
                      <a:pt x="8574" y="10229"/>
                      <a:pt x="8807" y="10266"/>
                      <a:pt x="9004" y="10266"/>
                    </a:cubicBezTo>
                    <a:cubicBezTo>
                      <a:pt x="9585" y="10266"/>
                      <a:pt x="9846" y="9941"/>
                      <a:pt x="10272" y="9310"/>
                    </a:cubicBezTo>
                    <a:cubicBezTo>
                      <a:pt x="10569" y="8739"/>
                      <a:pt x="10843" y="8442"/>
                      <a:pt x="11140" y="7872"/>
                    </a:cubicBezTo>
                    <a:cubicBezTo>
                      <a:pt x="11403" y="7481"/>
                      <a:pt x="11789" y="7271"/>
                      <a:pt x="12211" y="7271"/>
                    </a:cubicBezTo>
                    <a:cubicBezTo>
                      <a:pt x="12702" y="7271"/>
                      <a:pt x="13242" y="7555"/>
                      <a:pt x="13696" y="8168"/>
                    </a:cubicBezTo>
                    <a:cubicBezTo>
                      <a:pt x="14837" y="9880"/>
                      <a:pt x="13993" y="13304"/>
                      <a:pt x="11984" y="14149"/>
                    </a:cubicBezTo>
                    <a:cubicBezTo>
                      <a:pt x="10843" y="14719"/>
                      <a:pt x="9428" y="15016"/>
                      <a:pt x="8286" y="15587"/>
                    </a:cubicBezTo>
                    <a:cubicBezTo>
                      <a:pt x="5707" y="16431"/>
                      <a:pt x="3425" y="17572"/>
                      <a:pt x="1713" y="19581"/>
                    </a:cubicBezTo>
                    <a:cubicBezTo>
                      <a:pt x="1439" y="20152"/>
                      <a:pt x="868" y="20722"/>
                      <a:pt x="571" y="21293"/>
                    </a:cubicBezTo>
                    <a:cubicBezTo>
                      <a:pt x="1" y="21863"/>
                      <a:pt x="298" y="22434"/>
                      <a:pt x="868" y="22708"/>
                    </a:cubicBezTo>
                    <a:cubicBezTo>
                      <a:pt x="2283" y="23575"/>
                      <a:pt x="3721" y="24717"/>
                      <a:pt x="5136" y="25858"/>
                    </a:cubicBezTo>
                    <a:cubicBezTo>
                      <a:pt x="5562" y="26138"/>
                      <a:pt x="5981" y="26209"/>
                      <a:pt x="6401" y="26209"/>
                    </a:cubicBezTo>
                    <a:cubicBezTo>
                      <a:pt x="6837" y="26209"/>
                      <a:pt x="7274" y="26132"/>
                      <a:pt x="7716" y="26132"/>
                    </a:cubicBezTo>
                    <a:cubicBezTo>
                      <a:pt x="7929" y="26207"/>
                      <a:pt x="8144" y="26244"/>
                      <a:pt x="8355" y="26244"/>
                    </a:cubicBezTo>
                    <a:cubicBezTo>
                      <a:pt x="8979" y="26244"/>
                      <a:pt x="9572" y="25919"/>
                      <a:pt x="9998" y="25287"/>
                    </a:cubicBezTo>
                    <a:cubicBezTo>
                      <a:pt x="9998" y="24991"/>
                      <a:pt x="9998" y="24991"/>
                      <a:pt x="10272" y="24717"/>
                    </a:cubicBezTo>
                    <a:cubicBezTo>
                      <a:pt x="11413" y="23575"/>
                      <a:pt x="13125" y="23005"/>
                      <a:pt x="14563" y="22137"/>
                    </a:cubicBezTo>
                    <a:cubicBezTo>
                      <a:pt x="16549" y="21293"/>
                      <a:pt x="18261" y="20152"/>
                      <a:pt x="19402" y="18714"/>
                    </a:cubicBezTo>
                    <a:cubicBezTo>
                      <a:pt x="21685" y="15587"/>
                      <a:pt x="23123" y="12163"/>
                      <a:pt x="22552" y="8442"/>
                    </a:cubicBezTo>
                    <a:cubicBezTo>
                      <a:pt x="21982" y="5315"/>
                      <a:pt x="20544" y="2165"/>
                      <a:pt x="16846" y="1321"/>
                    </a:cubicBezTo>
                    <a:cubicBezTo>
                      <a:pt x="15705" y="750"/>
                      <a:pt x="14837" y="453"/>
                      <a:pt x="13696" y="179"/>
                    </a:cubicBezTo>
                    <a:cubicBezTo>
                      <a:pt x="12963" y="70"/>
                      <a:pt x="12227" y="1"/>
                      <a:pt x="11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9"/>
              <p:cNvSpPr/>
              <p:nvPr/>
            </p:nvSpPr>
            <p:spPr>
              <a:xfrm>
                <a:off x="-864527" y="2848560"/>
                <a:ext cx="247197" cy="194961"/>
              </a:xfrm>
              <a:custGeom>
                <a:avLst/>
                <a:gdLst/>
                <a:ahLst/>
                <a:cxnLst/>
                <a:rect l="l" t="t" r="r" b="b"/>
                <a:pathLst>
                  <a:path w="11140" h="8786" extrusionOk="0">
                    <a:moveTo>
                      <a:pt x="2892" y="0"/>
                    </a:moveTo>
                    <a:cubicBezTo>
                      <a:pt x="2690" y="0"/>
                      <a:pt x="2492" y="204"/>
                      <a:pt x="2283" y="398"/>
                    </a:cubicBezTo>
                    <a:cubicBezTo>
                      <a:pt x="1142" y="1539"/>
                      <a:pt x="571" y="3251"/>
                      <a:pt x="0" y="4963"/>
                    </a:cubicBezTo>
                    <a:lnTo>
                      <a:pt x="297" y="5533"/>
                    </a:lnTo>
                    <a:cubicBezTo>
                      <a:pt x="1438" y="6401"/>
                      <a:pt x="2854" y="7245"/>
                      <a:pt x="3995" y="8112"/>
                    </a:cubicBezTo>
                    <a:cubicBezTo>
                      <a:pt x="4292" y="8386"/>
                      <a:pt x="4565" y="8683"/>
                      <a:pt x="5136" y="8683"/>
                    </a:cubicBezTo>
                    <a:lnTo>
                      <a:pt x="6574" y="8683"/>
                    </a:lnTo>
                    <a:cubicBezTo>
                      <a:pt x="6856" y="8751"/>
                      <a:pt x="7104" y="8785"/>
                      <a:pt x="7325" y="8785"/>
                    </a:cubicBezTo>
                    <a:cubicBezTo>
                      <a:pt x="7998" y="8785"/>
                      <a:pt x="8427" y="8468"/>
                      <a:pt x="8857" y="7816"/>
                    </a:cubicBezTo>
                    <a:cubicBezTo>
                      <a:pt x="9130" y="7542"/>
                      <a:pt x="9427" y="7542"/>
                      <a:pt x="9427" y="7245"/>
                    </a:cubicBezTo>
                    <a:cubicBezTo>
                      <a:pt x="9998" y="6401"/>
                      <a:pt x="10568" y="5830"/>
                      <a:pt x="11139" y="4963"/>
                    </a:cubicBezTo>
                    <a:lnTo>
                      <a:pt x="11139" y="4392"/>
                    </a:lnTo>
                    <a:cubicBezTo>
                      <a:pt x="10272" y="3821"/>
                      <a:pt x="9427" y="3251"/>
                      <a:pt x="8857" y="2680"/>
                    </a:cubicBezTo>
                    <a:cubicBezTo>
                      <a:pt x="7989" y="2109"/>
                      <a:pt x="7419" y="1265"/>
                      <a:pt x="6574" y="694"/>
                    </a:cubicBezTo>
                    <a:cubicBezTo>
                      <a:pt x="6277" y="694"/>
                      <a:pt x="6003" y="398"/>
                      <a:pt x="6003" y="398"/>
                    </a:cubicBezTo>
                    <a:cubicBezTo>
                      <a:pt x="4862" y="124"/>
                      <a:pt x="3995" y="124"/>
                      <a:pt x="3150" y="124"/>
                    </a:cubicBezTo>
                    <a:cubicBezTo>
                      <a:pt x="3063" y="36"/>
                      <a:pt x="2977" y="0"/>
                      <a:pt x="28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9"/>
              <p:cNvSpPr/>
              <p:nvPr/>
            </p:nvSpPr>
            <p:spPr>
              <a:xfrm>
                <a:off x="-630023" y="2439509"/>
                <a:ext cx="126638" cy="82591"/>
              </a:xfrm>
              <a:custGeom>
                <a:avLst/>
                <a:gdLst/>
                <a:ahLst/>
                <a:cxnLst/>
                <a:rect l="l" t="t" r="r" b="b"/>
                <a:pathLst>
                  <a:path w="5707" h="3722" extrusionOk="0">
                    <a:moveTo>
                      <a:pt x="3995" y="1"/>
                    </a:moveTo>
                    <a:cubicBezTo>
                      <a:pt x="3424" y="1"/>
                      <a:pt x="3128" y="1"/>
                      <a:pt x="2557" y="297"/>
                    </a:cubicBezTo>
                    <a:cubicBezTo>
                      <a:pt x="1986" y="571"/>
                      <a:pt x="1712" y="1142"/>
                      <a:pt x="1142" y="1713"/>
                    </a:cubicBezTo>
                    <a:cubicBezTo>
                      <a:pt x="845" y="2009"/>
                      <a:pt x="274" y="2580"/>
                      <a:pt x="274" y="3151"/>
                    </a:cubicBezTo>
                    <a:cubicBezTo>
                      <a:pt x="274" y="3424"/>
                      <a:pt x="0" y="3424"/>
                      <a:pt x="274" y="3721"/>
                    </a:cubicBezTo>
                    <a:lnTo>
                      <a:pt x="1986" y="3721"/>
                    </a:lnTo>
                    <a:cubicBezTo>
                      <a:pt x="2283" y="3721"/>
                      <a:pt x="2854" y="3721"/>
                      <a:pt x="3128" y="3424"/>
                    </a:cubicBezTo>
                    <a:cubicBezTo>
                      <a:pt x="3424" y="2580"/>
                      <a:pt x="3698" y="2283"/>
                      <a:pt x="4269" y="1713"/>
                    </a:cubicBezTo>
                    <a:cubicBezTo>
                      <a:pt x="4566" y="1439"/>
                      <a:pt x="4839" y="1142"/>
                      <a:pt x="5136" y="1142"/>
                    </a:cubicBezTo>
                    <a:cubicBezTo>
                      <a:pt x="5136" y="868"/>
                      <a:pt x="5410" y="868"/>
                      <a:pt x="5410" y="571"/>
                    </a:cubicBezTo>
                    <a:cubicBezTo>
                      <a:pt x="5707" y="571"/>
                      <a:pt x="5707" y="297"/>
                      <a:pt x="5410" y="297"/>
                    </a:cubicBezTo>
                    <a:cubicBezTo>
                      <a:pt x="5136" y="1"/>
                      <a:pt x="4566" y="1"/>
                      <a:pt x="3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9"/>
              <p:cNvSpPr/>
              <p:nvPr/>
            </p:nvSpPr>
            <p:spPr>
              <a:xfrm>
                <a:off x="-649262" y="2401520"/>
                <a:ext cx="367222" cy="475110"/>
              </a:xfrm>
              <a:custGeom>
                <a:avLst/>
                <a:gdLst/>
                <a:ahLst/>
                <a:cxnLst/>
                <a:rect l="l" t="t" r="r" b="b"/>
                <a:pathLst>
                  <a:path w="16549" h="21411" extrusionOk="0">
                    <a:moveTo>
                      <a:pt x="14266" y="1"/>
                    </a:moveTo>
                    <a:cubicBezTo>
                      <a:pt x="14266" y="1"/>
                      <a:pt x="13992" y="1"/>
                      <a:pt x="13992" y="298"/>
                    </a:cubicBezTo>
                    <a:cubicBezTo>
                      <a:pt x="13992" y="571"/>
                      <a:pt x="14266" y="868"/>
                      <a:pt x="14266" y="1439"/>
                    </a:cubicBezTo>
                    <a:cubicBezTo>
                      <a:pt x="14266" y="1713"/>
                      <a:pt x="14563" y="2283"/>
                      <a:pt x="14563" y="2854"/>
                    </a:cubicBezTo>
                    <a:cubicBezTo>
                      <a:pt x="14837" y="2854"/>
                      <a:pt x="14837" y="3151"/>
                      <a:pt x="14837" y="3425"/>
                    </a:cubicBezTo>
                    <a:cubicBezTo>
                      <a:pt x="15133" y="3995"/>
                      <a:pt x="14837" y="4566"/>
                      <a:pt x="14837" y="5433"/>
                    </a:cubicBezTo>
                    <a:cubicBezTo>
                      <a:pt x="14837" y="6004"/>
                      <a:pt x="14837" y="6574"/>
                      <a:pt x="14563" y="7145"/>
                    </a:cubicBezTo>
                    <a:cubicBezTo>
                      <a:pt x="14266" y="7716"/>
                      <a:pt x="14266" y="7990"/>
                      <a:pt x="13992" y="8560"/>
                    </a:cubicBezTo>
                    <a:cubicBezTo>
                      <a:pt x="13992" y="9131"/>
                      <a:pt x="13695" y="9702"/>
                      <a:pt x="13421" y="9998"/>
                    </a:cubicBezTo>
                    <a:cubicBezTo>
                      <a:pt x="13125" y="10843"/>
                      <a:pt x="12554" y="11413"/>
                      <a:pt x="12280" y="11984"/>
                    </a:cubicBezTo>
                    <a:cubicBezTo>
                      <a:pt x="11709" y="12281"/>
                      <a:pt x="11139" y="12851"/>
                      <a:pt x="10568" y="13125"/>
                    </a:cubicBezTo>
                    <a:cubicBezTo>
                      <a:pt x="9701" y="13993"/>
                      <a:pt x="8856" y="14563"/>
                      <a:pt x="7715" y="15134"/>
                    </a:cubicBezTo>
                    <a:cubicBezTo>
                      <a:pt x="6574" y="15408"/>
                      <a:pt x="5706" y="15978"/>
                      <a:pt x="4565" y="16846"/>
                    </a:cubicBezTo>
                    <a:cubicBezTo>
                      <a:pt x="3424" y="17120"/>
                      <a:pt x="2579" y="17690"/>
                      <a:pt x="1712" y="18558"/>
                    </a:cubicBezTo>
                    <a:cubicBezTo>
                      <a:pt x="1141" y="19402"/>
                      <a:pt x="571" y="19973"/>
                      <a:pt x="0" y="20840"/>
                    </a:cubicBezTo>
                    <a:cubicBezTo>
                      <a:pt x="0" y="21114"/>
                      <a:pt x="0" y="21114"/>
                      <a:pt x="297" y="21114"/>
                    </a:cubicBezTo>
                    <a:lnTo>
                      <a:pt x="1712" y="21114"/>
                    </a:lnTo>
                    <a:cubicBezTo>
                      <a:pt x="2283" y="21411"/>
                      <a:pt x="2579" y="21411"/>
                      <a:pt x="2853" y="21411"/>
                    </a:cubicBezTo>
                    <a:cubicBezTo>
                      <a:pt x="3150" y="21411"/>
                      <a:pt x="3424" y="20840"/>
                      <a:pt x="3424" y="20840"/>
                    </a:cubicBezTo>
                    <a:lnTo>
                      <a:pt x="3721" y="20544"/>
                    </a:lnTo>
                    <a:lnTo>
                      <a:pt x="3995" y="20544"/>
                    </a:lnTo>
                    <a:lnTo>
                      <a:pt x="3995" y="20270"/>
                    </a:lnTo>
                    <a:lnTo>
                      <a:pt x="4291" y="19973"/>
                    </a:lnTo>
                    <a:cubicBezTo>
                      <a:pt x="4565" y="19699"/>
                      <a:pt x="5136" y="19402"/>
                      <a:pt x="5433" y="19402"/>
                    </a:cubicBezTo>
                    <a:cubicBezTo>
                      <a:pt x="6003" y="19128"/>
                      <a:pt x="6574" y="18558"/>
                      <a:pt x="7144" y="18558"/>
                    </a:cubicBezTo>
                    <a:lnTo>
                      <a:pt x="9701" y="16846"/>
                    </a:lnTo>
                    <a:cubicBezTo>
                      <a:pt x="11709" y="15705"/>
                      <a:pt x="13421" y="13993"/>
                      <a:pt x="14837" y="12281"/>
                    </a:cubicBezTo>
                    <a:cubicBezTo>
                      <a:pt x="15407" y="11140"/>
                      <a:pt x="15704" y="10272"/>
                      <a:pt x="15978" y="9131"/>
                    </a:cubicBezTo>
                    <a:cubicBezTo>
                      <a:pt x="15978" y="7990"/>
                      <a:pt x="16548" y="6848"/>
                      <a:pt x="16548" y="5707"/>
                    </a:cubicBezTo>
                    <a:cubicBezTo>
                      <a:pt x="16548" y="4566"/>
                      <a:pt x="16275" y="3721"/>
                      <a:pt x="16275" y="2580"/>
                    </a:cubicBezTo>
                    <a:cubicBezTo>
                      <a:pt x="15978" y="2283"/>
                      <a:pt x="15978" y="1713"/>
                      <a:pt x="15704" y="1142"/>
                    </a:cubicBezTo>
                    <a:cubicBezTo>
                      <a:pt x="15407" y="868"/>
                      <a:pt x="14837" y="571"/>
                      <a:pt x="14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89"/>
              <p:cNvSpPr/>
              <p:nvPr/>
            </p:nvSpPr>
            <p:spPr>
              <a:xfrm>
                <a:off x="-775900" y="2300223"/>
                <a:ext cx="513099" cy="589078"/>
              </a:xfrm>
              <a:custGeom>
                <a:avLst/>
                <a:gdLst/>
                <a:ahLst/>
                <a:cxnLst/>
                <a:rect l="l" t="t" r="r" b="b"/>
                <a:pathLst>
                  <a:path w="23123" h="26547" extrusionOk="0">
                    <a:moveTo>
                      <a:pt x="1713" y="19699"/>
                    </a:moveTo>
                    <a:cubicBezTo>
                      <a:pt x="3425" y="17690"/>
                      <a:pt x="5707" y="16549"/>
                      <a:pt x="8286" y="15705"/>
                    </a:cubicBezTo>
                    <a:cubicBezTo>
                      <a:pt x="9428" y="15134"/>
                      <a:pt x="10843" y="14837"/>
                      <a:pt x="11984" y="14267"/>
                    </a:cubicBezTo>
                    <a:cubicBezTo>
                      <a:pt x="13993" y="13422"/>
                      <a:pt x="14837" y="9998"/>
                      <a:pt x="13696" y="8286"/>
                    </a:cubicBezTo>
                    <a:cubicBezTo>
                      <a:pt x="12851" y="7145"/>
                      <a:pt x="11710" y="7145"/>
                      <a:pt x="11140" y="7990"/>
                    </a:cubicBezTo>
                    <a:cubicBezTo>
                      <a:pt x="10843" y="8560"/>
                      <a:pt x="10569" y="8857"/>
                      <a:pt x="10272" y="9428"/>
                    </a:cubicBezTo>
                    <a:cubicBezTo>
                      <a:pt x="9702" y="10272"/>
                      <a:pt x="9428" y="10569"/>
                      <a:pt x="8286" y="10272"/>
                    </a:cubicBezTo>
                    <a:lnTo>
                      <a:pt x="6278" y="10272"/>
                    </a:lnTo>
                    <a:cubicBezTo>
                      <a:pt x="6004" y="9998"/>
                      <a:pt x="5707" y="9998"/>
                      <a:pt x="5136" y="9701"/>
                    </a:cubicBezTo>
                    <a:cubicBezTo>
                      <a:pt x="4292" y="9131"/>
                      <a:pt x="3425" y="8286"/>
                      <a:pt x="2283" y="7419"/>
                    </a:cubicBezTo>
                    <a:cubicBezTo>
                      <a:pt x="2009" y="7419"/>
                      <a:pt x="2009" y="7145"/>
                      <a:pt x="2283" y="6848"/>
                    </a:cubicBezTo>
                    <a:lnTo>
                      <a:pt x="4863" y="3425"/>
                    </a:lnTo>
                    <a:cubicBezTo>
                      <a:pt x="6004" y="2580"/>
                      <a:pt x="6848" y="1713"/>
                      <a:pt x="7990" y="868"/>
                    </a:cubicBezTo>
                    <a:cubicBezTo>
                      <a:pt x="9702" y="1"/>
                      <a:pt x="11710" y="1"/>
                      <a:pt x="13696" y="297"/>
                    </a:cubicBezTo>
                    <a:cubicBezTo>
                      <a:pt x="14837" y="571"/>
                      <a:pt x="15705" y="868"/>
                      <a:pt x="16846" y="1439"/>
                    </a:cubicBezTo>
                    <a:cubicBezTo>
                      <a:pt x="20544" y="2283"/>
                      <a:pt x="21982" y="5433"/>
                      <a:pt x="22552" y="8560"/>
                    </a:cubicBezTo>
                    <a:cubicBezTo>
                      <a:pt x="23123" y="12281"/>
                      <a:pt x="21685" y="15705"/>
                      <a:pt x="19402" y="18832"/>
                    </a:cubicBezTo>
                    <a:cubicBezTo>
                      <a:pt x="18261" y="20270"/>
                      <a:pt x="16549" y="21411"/>
                      <a:pt x="14563" y="22255"/>
                    </a:cubicBezTo>
                    <a:cubicBezTo>
                      <a:pt x="13125" y="23123"/>
                      <a:pt x="11413" y="23693"/>
                      <a:pt x="10272" y="24835"/>
                    </a:cubicBezTo>
                    <a:cubicBezTo>
                      <a:pt x="9998" y="25109"/>
                      <a:pt x="9998" y="25109"/>
                      <a:pt x="9998" y="25405"/>
                    </a:cubicBezTo>
                    <a:cubicBezTo>
                      <a:pt x="9428" y="26250"/>
                      <a:pt x="8560" y="26547"/>
                      <a:pt x="7716" y="26250"/>
                    </a:cubicBezTo>
                    <a:cubicBezTo>
                      <a:pt x="6848" y="26250"/>
                      <a:pt x="6004" y="26547"/>
                      <a:pt x="5136" y="25976"/>
                    </a:cubicBezTo>
                    <a:cubicBezTo>
                      <a:pt x="3721" y="24835"/>
                      <a:pt x="2283" y="23693"/>
                      <a:pt x="868" y="22826"/>
                    </a:cubicBezTo>
                    <a:cubicBezTo>
                      <a:pt x="298" y="22552"/>
                      <a:pt x="1" y="21981"/>
                      <a:pt x="571" y="21411"/>
                    </a:cubicBezTo>
                    <a:cubicBezTo>
                      <a:pt x="868" y="20840"/>
                      <a:pt x="1439" y="20270"/>
                      <a:pt x="1713" y="19699"/>
                    </a:cubicBezTo>
                    <a:close/>
                    <a:moveTo>
                      <a:pt x="3721" y="5433"/>
                    </a:moveTo>
                    <a:cubicBezTo>
                      <a:pt x="3425" y="6004"/>
                      <a:pt x="3151" y="6278"/>
                      <a:pt x="2854" y="6574"/>
                    </a:cubicBezTo>
                    <a:cubicBezTo>
                      <a:pt x="2580" y="6848"/>
                      <a:pt x="2580" y="7145"/>
                      <a:pt x="2854" y="7419"/>
                    </a:cubicBezTo>
                    <a:cubicBezTo>
                      <a:pt x="3995" y="7990"/>
                      <a:pt x="4863" y="8560"/>
                      <a:pt x="6004" y="9131"/>
                    </a:cubicBezTo>
                    <a:cubicBezTo>
                      <a:pt x="6004" y="9428"/>
                      <a:pt x="6574" y="9131"/>
                      <a:pt x="6574" y="9131"/>
                    </a:cubicBezTo>
                    <a:cubicBezTo>
                      <a:pt x="7145" y="8560"/>
                      <a:pt x="7419" y="7716"/>
                      <a:pt x="8286" y="7145"/>
                    </a:cubicBezTo>
                    <a:cubicBezTo>
                      <a:pt x="9998" y="5136"/>
                      <a:pt x="11984" y="5707"/>
                      <a:pt x="13696" y="7145"/>
                    </a:cubicBezTo>
                    <a:cubicBezTo>
                      <a:pt x="15705" y="8857"/>
                      <a:pt x="15408" y="13125"/>
                      <a:pt x="12851" y="14267"/>
                    </a:cubicBezTo>
                    <a:cubicBezTo>
                      <a:pt x="11140" y="15134"/>
                      <a:pt x="9428" y="15978"/>
                      <a:pt x="7716" y="16275"/>
                    </a:cubicBezTo>
                    <a:cubicBezTo>
                      <a:pt x="4863" y="17120"/>
                      <a:pt x="2854" y="19128"/>
                      <a:pt x="1439" y="21685"/>
                    </a:cubicBezTo>
                    <a:cubicBezTo>
                      <a:pt x="1142" y="21685"/>
                      <a:pt x="1439" y="22255"/>
                      <a:pt x="1439" y="22255"/>
                    </a:cubicBezTo>
                    <a:cubicBezTo>
                      <a:pt x="2580" y="23123"/>
                      <a:pt x="3721" y="23967"/>
                      <a:pt x="4863" y="24538"/>
                    </a:cubicBezTo>
                    <a:cubicBezTo>
                      <a:pt x="5136" y="25109"/>
                      <a:pt x="5433" y="25109"/>
                      <a:pt x="6004" y="24538"/>
                    </a:cubicBezTo>
                    <a:cubicBezTo>
                      <a:pt x="7419" y="22255"/>
                      <a:pt x="9702" y="20840"/>
                      <a:pt x="12281" y="19973"/>
                    </a:cubicBezTo>
                    <a:cubicBezTo>
                      <a:pt x="15408" y="18832"/>
                      <a:pt x="17987" y="16846"/>
                      <a:pt x="19128" y="13422"/>
                    </a:cubicBezTo>
                    <a:cubicBezTo>
                      <a:pt x="19402" y="12281"/>
                      <a:pt x="19699" y="11139"/>
                      <a:pt x="19973" y="9701"/>
                    </a:cubicBezTo>
                    <a:cubicBezTo>
                      <a:pt x="20270" y="7145"/>
                      <a:pt x="19699" y="4863"/>
                      <a:pt x="17690" y="3151"/>
                    </a:cubicBezTo>
                    <a:cubicBezTo>
                      <a:pt x="15705" y="1142"/>
                      <a:pt x="13422" y="571"/>
                      <a:pt x="11140" y="571"/>
                    </a:cubicBezTo>
                    <a:cubicBezTo>
                      <a:pt x="10272" y="571"/>
                      <a:pt x="9428" y="868"/>
                      <a:pt x="8857" y="1142"/>
                    </a:cubicBezTo>
                    <a:cubicBezTo>
                      <a:pt x="6848" y="2009"/>
                      <a:pt x="5136" y="3721"/>
                      <a:pt x="3721" y="5433"/>
                    </a:cubicBezTo>
                    <a:close/>
                    <a:moveTo>
                      <a:pt x="20270" y="5433"/>
                    </a:moveTo>
                    <a:lnTo>
                      <a:pt x="20270" y="6004"/>
                    </a:lnTo>
                    <a:cubicBezTo>
                      <a:pt x="21114" y="8286"/>
                      <a:pt x="20840" y="10843"/>
                      <a:pt x="19973" y="13422"/>
                    </a:cubicBezTo>
                    <a:cubicBezTo>
                      <a:pt x="18832" y="16549"/>
                      <a:pt x="16549" y="18558"/>
                      <a:pt x="13422" y="19973"/>
                    </a:cubicBezTo>
                    <a:cubicBezTo>
                      <a:pt x="11710" y="20840"/>
                      <a:pt x="9998" y="21685"/>
                      <a:pt x="8286" y="22826"/>
                    </a:cubicBezTo>
                    <a:cubicBezTo>
                      <a:pt x="7419" y="23397"/>
                      <a:pt x="6848" y="24538"/>
                      <a:pt x="6004" y="25405"/>
                    </a:cubicBezTo>
                    <a:lnTo>
                      <a:pt x="6278" y="25405"/>
                    </a:lnTo>
                    <a:cubicBezTo>
                      <a:pt x="6848" y="25679"/>
                      <a:pt x="7716" y="25679"/>
                      <a:pt x="8286" y="25679"/>
                    </a:cubicBezTo>
                    <a:cubicBezTo>
                      <a:pt x="8560" y="25679"/>
                      <a:pt x="8857" y="25405"/>
                      <a:pt x="8857" y="25405"/>
                    </a:cubicBezTo>
                    <a:cubicBezTo>
                      <a:pt x="10272" y="23693"/>
                      <a:pt x="12281" y="22826"/>
                      <a:pt x="13993" y="21981"/>
                    </a:cubicBezTo>
                    <a:cubicBezTo>
                      <a:pt x="15705" y="21114"/>
                      <a:pt x="17416" y="20270"/>
                      <a:pt x="18558" y="18832"/>
                    </a:cubicBezTo>
                    <a:cubicBezTo>
                      <a:pt x="20840" y="15978"/>
                      <a:pt x="21982" y="12555"/>
                      <a:pt x="21685" y="8560"/>
                    </a:cubicBezTo>
                    <a:cubicBezTo>
                      <a:pt x="21411" y="7419"/>
                      <a:pt x="21114" y="6278"/>
                      <a:pt x="20270" y="5433"/>
                    </a:cubicBezTo>
                    <a:close/>
                    <a:moveTo>
                      <a:pt x="7145" y="9428"/>
                    </a:moveTo>
                    <a:cubicBezTo>
                      <a:pt x="7716" y="9428"/>
                      <a:pt x="8286" y="9701"/>
                      <a:pt x="8560" y="9701"/>
                    </a:cubicBezTo>
                    <a:cubicBezTo>
                      <a:pt x="9131" y="9998"/>
                      <a:pt x="9428" y="9701"/>
                      <a:pt x="9428" y="9131"/>
                    </a:cubicBezTo>
                    <a:cubicBezTo>
                      <a:pt x="9998" y="8560"/>
                      <a:pt x="10272" y="7990"/>
                      <a:pt x="10843" y="7716"/>
                    </a:cubicBezTo>
                    <a:lnTo>
                      <a:pt x="11710" y="6848"/>
                    </a:lnTo>
                    <a:cubicBezTo>
                      <a:pt x="9702" y="6004"/>
                      <a:pt x="8286" y="7145"/>
                      <a:pt x="7145" y="94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89"/>
              <p:cNvSpPr/>
              <p:nvPr/>
            </p:nvSpPr>
            <p:spPr>
              <a:xfrm>
                <a:off x="-864527" y="2844699"/>
                <a:ext cx="247197" cy="202617"/>
              </a:xfrm>
              <a:custGeom>
                <a:avLst/>
                <a:gdLst/>
                <a:ahLst/>
                <a:cxnLst/>
                <a:rect l="l" t="t" r="r" b="b"/>
                <a:pathLst>
                  <a:path w="11140" h="9131" extrusionOk="0">
                    <a:moveTo>
                      <a:pt x="9427" y="7419"/>
                    </a:moveTo>
                    <a:cubicBezTo>
                      <a:pt x="9427" y="7716"/>
                      <a:pt x="9130" y="7716"/>
                      <a:pt x="8857" y="7990"/>
                    </a:cubicBezTo>
                    <a:cubicBezTo>
                      <a:pt x="8286" y="8857"/>
                      <a:pt x="7715" y="9131"/>
                      <a:pt x="6574" y="8857"/>
                    </a:cubicBezTo>
                    <a:lnTo>
                      <a:pt x="5136" y="8857"/>
                    </a:lnTo>
                    <a:cubicBezTo>
                      <a:pt x="4565" y="8857"/>
                      <a:pt x="4292" y="8560"/>
                      <a:pt x="3995" y="8286"/>
                    </a:cubicBezTo>
                    <a:cubicBezTo>
                      <a:pt x="2854" y="7419"/>
                      <a:pt x="1438" y="6575"/>
                      <a:pt x="297" y="5707"/>
                    </a:cubicBezTo>
                    <a:lnTo>
                      <a:pt x="0" y="5137"/>
                    </a:lnTo>
                    <a:cubicBezTo>
                      <a:pt x="571" y="3425"/>
                      <a:pt x="1142" y="1713"/>
                      <a:pt x="2283" y="572"/>
                    </a:cubicBezTo>
                    <a:cubicBezTo>
                      <a:pt x="2580" y="298"/>
                      <a:pt x="2854" y="1"/>
                      <a:pt x="3150" y="298"/>
                    </a:cubicBezTo>
                    <a:cubicBezTo>
                      <a:pt x="3995" y="298"/>
                      <a:pt x="4862" y="298"/>
                      <a:pt x="6003" y="572"/>
                    </a:cubicBezTo>
                    <a:cubicBezTo>
                      <a:pt x="6003" y="572"/>
                      <a:pt x="6277" y="868"/>
                      <a:pt x="6574" y="868"/>
                    </a:cubicBezTo>
                    <a:cubicBezTo>
                      <a:pt x="7419" y="1439"/>
                      <a:pt x="7989" y="2283"/>
                      <a:pt x="8857" y="2854"/>
                    </a:cubicBezTo>
                    <a:cubicBezTo>
                      <a:pt x="9427" y="3425"/>
                      <a:pt x="10272" y="3995"/>
                      <a:pt x="11139" y="4566"/>
                    </a:cubicBezTo>
                    <a:lnTo>
                      <a:pt x="11139" y="5137"/>
                    </a:lnTo>
                    <a:cubicBezTo>
                      <a:pt x="10568" y="6004"/>
                      <a:pt x="9998" y="6575"/>
                      <a:pt x="9427" y="7419"/>
                    </a:cubicBezTo>
                    <a:close/>
                    <a:moveTo>
                      <a:pt x="4565" y="7716"/>
                    </a:moveTo>
                    <a:cubicBezTo>
                      <a:pt x="5136" y="6848"/>
                      <a:pt x="5707" y="5707"/>
                      <a:pt x="6277" y="4863"/>
                    </a:cubicBezTo>
                    <a:cubicBezTo>
                      <a:pt x="6848" y="3721"/>
                      <a:pt x="6848" y="3721"/>
                      <a:pt x="5707" y="2854"/>
                    </a:cubicBezTo>
                    <a:cubicBezTo>
                      <a:pt x="5433" y="2580"/>
                      <a:pt x="5136" y="2580"/>
                      <a:pt x="5136" y="2283"/>
                    </a:cubicBezTo>
                    <a:cubicBezTo>
                      <a:pt x="4292" y="1713"/>
                      <a:pt x="3721" y="1142"/>
                      <a:pt x="2854" y="572"/>
                    </a:cubicBezTo>
                    <a:lnTo>
                      <a:pt x="1142" y="4863"/>
                    </a:lnTo>
                    <a:cubicBezTo>
                      <a:pt x="868" y="5137"/>
                      <a:pt x="1142" y="5433"/>
                      <a:pt x="1142" y="5433"/>
                    </a:cubicBezTo>
                    <a:cubicBezTo>
                      <a:pt x="2283" y="6278"/>
                      <a:pt x="3424" y="7145"/>
                      <a:pt x="4565" y="7716"/>
                    </a:cubicBezTo>
                    <a:close/>
                    <a:moveTo>
                      <a:pt x="7419" y="4292"/>
                    </a:moveTo>
                    <a:cubicBezTo>
                      <a:pt x="6848" y="5433"/>
                      <a:pt x="6003" y="6848"/>
                      <a:pt x="5433" y="7990"/>
                    </a:cubicBezTo>
                    <a:cubicBezTo>
                      <a:pt x="6277" y="7990"/>
                      <a:pt x="6848" y="8286"/>
                      <a:pt x="7715" y="8286"/>
                    </a:cubicBezTo>
                    <a:cubicBezTo>
                      <a:pt x="7715" y="8286"/>
                      <a:pt x="7989" y="8286"/>
                      <a:pt x="8286" y="7990"/>
                    </a:cubicBezTo>
                    <a:lnTo>
                      <a:pt x="9998" y="5433"/>
                    </a:lnTo>
                    <a:cubicBezTo>
                      <a:pt x="10272" y="5137"/>
                      <a:pt x="10272" y="4863"/>
                      <a:pt x="9998" y="4863"/>
                    </a:cubicBezTo>
                    <a:cubicBezTo>
                      <a:pt x="9130" y="4566"/>
                      <a:pt x="8286" y="4292"/>
                      <a:pt x="7419" y="4292"/>
                    </a:cubicBezTo>
                    <a:close/>
                    <a:moveTo>
                      <a:pt x="4565" y="868"/>
                    </a:moveTo>
                    <a:cubicBezTo>
                      <a:pt x="5433" y="2010"/>
                      <a:pt x="7715" y="3425"/>
                      <a:pt x="8286" y="3721"/>
                    </a:cubicBezTo>
                    <a:cubicBezTo>
                      <a:pt x="7715" y="2854"/>
                      <a:pt x="6574" y="2010"/>
                      <a:pt x="5707" y="1142"/>
                    </a:cubicBezTo>
                    <a:cubicBezTo>
                      <a:pt x="5433" y="868"/>
                      <a:pt x="5136" y="868"/>
                      <a:pt x="4565" y="8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7" name="Google Shape;2177;p89"/>
            <p:cNvGrpSpPr/>
            <p:nvPr/>
          </p:nvGrpSpPr>
          <p:grpSpPr>
            <a:xfrm rot="-10353836">
              <a:off x="1055669" y="2170471"/>
              <a:ext cx="1076345" cy="640373"/>
              <a:chOff x="1557975" y="636300"/>
              <a:chExt cx="1127025" cy="670525"/>
            </a:xfrm>
          </p:grpSpPr>
          <p:sp>
            <p:nvSpPr>
              <p:cNvPr id="2178" name="Google Shape;2178;p89"/>
              <p:cNvSpPr/>
              <p:nvPr/>
            </p:nvSpPr>
            <p:spPr>
              <a:xfrm>
                <a:off x="1557975" y="640100"/>
                <a:ext cx="1127025" cy="663025"/>
              </a:xfrm>
              <a:custGeom>
                <a:avLst/>
                <a:gdLst/>
                <a:ahLst/>
                <a:cxnLst/>
                <a:rect l="l" t="t" r="r" b="b"/>
                <a:pathLst>
                  <a:path w="45081" h="26521" extrusionOk="0">
                    <a:moveTo>
                      <a:pt x="34810" y="12403"/>
                    </a:moveTo>
                    <a:cubicBezTo>
                      <a:pt x="35083" y="12403"/>
                      <a:pt x="35380" y="12676"/>
                      <a:pt x="35083" y="12973"/>
                    </a:cubicBezTo>
                    <a:cubicBezTo>
                      <a:pt x="32801" y="14685"/>
                      <a:pt x="30815" y="16671"/>
                      <a:pt x="28533" y="18680"/>
                    </a:cubicBezTo>
                    <a:cubicBezTo>
                      <a:pt x="27962" y="19250"/>
                      <a:pt x="27391" y="19524"/>
                      <a:pt x="26821" y="20095"/>
                    </a:cubicBezTo>
                    <a:lnTo>
                      <a:pt x="25953" y="20962"/>
                    </a:lnTo>
                    <a:cubicBezTo>
                      <a:pt x="25763" y="21053"/>
                      <a:pt x="25542" y="21084"/>
                      <a:pt x="25312" y="21084"/>
                    </a:cubicBezTo>
                    <a:cubicBezTo>
                      <a:pt x="24850" y="21084"/>
                      <a:pt x="24348" y="20962"/>
                      <a:pt x="23968" y="20962"/>
                    </a:cubicBezTo>
                    <a:cubicBezTo>
                      <a:pt x="23968" y="20665"/>
                      <a:pt x="23968" y="20665"/>
                      <a:pt x="23671" y="20665"/>
                    </a:cubicBezTo>
                    <a:lnTo>
                      <a:pt x="20247" y="19821"/>
                    </a:lnTo>
                    <a:cubicBezTo>
                      <a:pt x="18261" y="19524"/>
                      <a:pt x="16253" y="19250"/>
                      <a:pt x="14541" y="19250"/>
                    </a:cubicBezTo>
                    <a:cubicBezTo>
                      <a:pt x="13970" y="19250"/>
                      <a:pt x="13970" y="18383"/>
                      <a:pt x="14267" y="18383"/>
                    </a:cubicBezTo>
                    <a:cubicBezTo>
                      <a:pt x="17120" y="17812"/>
                      <a:pt x="19676" y="16968"/>
                      <a:pt x="21959" y="15256"/>
                    </a:cubicBezTo>
                    <a:cubicBezTo>
                      <a:pt x="22256" y="14959"/>
                      <a:pt x="22826" y="14685"/>
                      <a:pt x="23397" y="14685"/>
                    </a:cubicBezTo>
                    <a:cubicBezTo>
                      <a:pt x="23671" y="14388"/>
                      <a:pt x="24241" y="14388"/>
                      <a:pt x="24538" y="14388"/>
                    </a:cubicBezTo>
                    <a:cubicBezTo>
                      <a:pt x="25953" y="14388"/>
                      <a:pt x="26524" y="13818"/>
                      <a:pt x="27665" y="12973"/>
                    </a:cubicBezTo>
                    <a:lnTo>
                      <a:pt x="27962" y="12973"/>
                    </a:lnTo>
                    <a:cubicBezTo>
                      <a:pt x="28507" y="13109"/>
                      <a:pt x="29051" y="13164"/>
                      <a:pt x="29596" y="13164"/>
                    </a:cubicBezTo>
                    <a:cubicBezTo>
                      <a:pt x="31334" y="13164"/>
                      <a:pt x="33072" y="12611"/>
                      <a:pt x="34810" y="12403"/>
                    </a:cubicBezTo>
                    <a:close/>
                    <a:moveTo>
                      <a:pt x="33448" y="1"/>
                    </a:moveTo>
                    <a:cubicBezTo>
                      <a:pt x="32834" y="1"/>
                      <a:pt x="32230" y="31"/>
                      <a:pt x="31660" y="123"/>
                    </a:cubicBezTo>
                    <a:cubicBezTo>
                      <a:pt x="30244" y="419"/>
                      <a:pt x="28806" y="990"/>
                      <a:pt x="27095" y="1264"/>
                    </a:cubicBezTo>
                    <a:cubicBezTo>
                      <a:pt x="26250" y="1561"/>
                      <a:pt x="25383" y="2131"/>
                      <a:pt x="24812" y="2702"/>
                    </a:cubicBezTo>
                    <a:cubicBezTo>
                      <a:pt x="23100" y="3843"/>
                      <a:pt x="22256" y="5258"/>
                      <a:pt x="22826" y="7267"/>
                    </a:cubicBezTo>
                    <a:cubicBezTo>
                      <a:pt x="22826" y="8682"/>
                      <a:pt x="23397" y="10120"/>
                      <a:pt x="24538" y="11261"/>
                    </a:cubicBezTo>
                    <a:cubicBezTo>
                      <a:pt x="24812" y="11832"/>
                      <a:pt x="24812" y="12403"/>
                      <a:pt x="23968" y="12403"/>
                    </a:cubicBezTo>
                    <a:cubicBezTo>
                      <a:pt x="23671" y="12403"/>
                      <a:pt x="23671" y="12403"/>
                      <a:pt x="23397" y="12676"/>
                    </a:cubicBezTo>
                    <a:cubicBezTo>
                      <a:pt x="23671" y="10120"/>
                      <a:pt x="22826" y="8408"/>
                      <a:pt x="21388" y="6970"/>
                    </a:cubicBezTo>
                    <a:cubicBezTo>
                      <a:pt x="20818" y="6696"/>
                      <a:pt x="20247" y="6126"/>
                      <a:pt x="19676" y="6126"/>
                    </a:cubicBezTo>
                    <a:cubicBezTo>
                      <a:pt x="18647" y="5868"/>
                      <a:pt x="17561" y="5727"/>
                      <a:pt x="16470" y="5727"/>
                    </a:cubicBezTo>
                    <a:cubicBezTo>
                      <a:pt x="15143" y="5727"/>
                      <a:pt x="13808" y="5936"/>
                      <a:pt x="12555" y="6400"/>
                    </a:cubicBezTo>
                    <a:cubicBezTo>
                      <a:pt x="9976" y="6970"/>
                      <a:pt x="7693" y="7838"/>
                      <a:pt x="5137" y="8682"/>
                    </a:cubicBezTo>
                    <a:cubicBezTo>
                      <a:pt x="2283" y="9823"/>
                      <a:pt x="1" y="12403"/>
                      <a:pt x="1416" y="16100"/>
                    </a:cubicBezTo>
                    <a:cubicBezTo>
                      <a:pt x="1987" y="17242"/>
                      <a:pt x="2854" y="18109"/>
                      <a:pt x="3995" y="18383"/>
                    </a:cubicBezTo>
                    <a:cubicBezTo>
                      <a:pt x="5707" y="19250"/>
                      <a:pt x="7122" y="19524"/>
                      <a:pt x="8834" y="20095"/>
                    </a:cubicBezTo>
                    <a:cubicBezTo>
                      <a:pt x="12555" y="20665"/>
                      <a:pt x="15979" y="21236"/>
                      <a:pt x="19676" y="21807"/>
                    </a:cubicBezTo>
                    <a:cubicBezTo>
                      <a:pt x="20818" y="22103"/>
                      <a:pt x="21959" y="22377"/>
                      <a:pt x="23397" y="22377"/>
                    </a:cubicBezTo>
                    <a:cubicBezTo>
                      <a:pt x="22097" y="23469"/>
                      <a:pt x="20955" y="24390"/>
                      <a:pt x="19731" y="24390"/>
                    </a:cubicBezTo>
                    <a:cubicBezTo>
                      <a:pt x="19343" y="24390"/>
                      <a:pt x="18947" y="24298"/>
                      <a:pt x="18535" y="24089"/>
                    </a:cubicBezTo>
                    <a:cubicBezTo>
                      <a:pt x="17691" y="23815"/>
                      <a:pt x="16823" y="23245"/>
                      <a:pt x="15979" y="22674"/>
                    </a:cubicBezTo>
                    <a:cubicBezTo>
                      <a:pt x="15266" y="22205"/>
                      <a:pt x="14368" y="21736"/>
                      <a:pt x="13437" y="21736"/>
                    </a:cubicBezTo>
                    <a:cubicBezTo>
                      <a:pt x="13235" y="21736"/>
                      <a:pt x="13032" y="21758"/>
                      <a:pt x="12829" y="21807"/>
                    </a:cubicBezTo>
                    <a:cubicBezTo>
                      <a:pt x="11984" y="22103"/>
                      <a:pt x="11414" y="22674"/>
                      <a:pt x="11984" y="23518"/>
                    </a:cubicBezTo>
                    <a:cubicBezTo>
                      <a:pt x="12258" y="24089"/>
                      <a:pt x="12829" y="24660"/>
                      <a:pt x="13125" y="24956"/>
                    </a:cubicBezTo>
                    <a:cubicBezTo>
                      <a:pt x="14528" y="26165"/>
                      <a:pt x="16225" y="26520"/>
                      <a:pt x="17906" y="26520"/>
                    </a:cubicBezTo>
                    <a:cubicBezTo>
                      <a:pt x="18606" y="26520"/>
                      <a:pt x="19302" y="26459"/>
                      <a:pt x="19973" y="26372"/>
                    </a:cubicBezTo>
                    <a:cubicBezTo>
                      <a:pt x="21959" y="25801"/>
                      <a:pt x="23397" y="24660"/>
                      <a:pt x="24812" y="23815"/>
                    </a:cubicBezTo>
                    <a:cubicBezTo>
                      <a:pt x="25109" y="23518"/>
                      <a:pt x="25679" y="23245"/>
                      <a:pt x="25953" y="23245"/>
                    </a:cubicBezTo>
                    <a:lnTo>
                      <a:pt x="27665" y="23245"/>
                    </a:lnTo>
                    <a:cubicBezTo>
                      <a:pt x="28044" y="23278"/>
                      <a:pt x="28415" y="23294"/>
                      <a:pt x="28777" y="23294"/>
                    </a:cubicBezTo>
                    <a:cubicBezTo>
                      <a:pt x="31418" y="23294"/>
                      <a:pt x="33578" y="22399"/>
                      <a:pt x="35083" y="20391"/>
                    </a:cubicBezTo>
                    <a:cubicBezTo>
                      <a:pt x="35951" y="19524"/>
                      <a:pt x="36795" y="18680"/>
                      <a:pt x="36795" y="17538"/>
                    </a:cubicBezTo>
                    <a:cubicBezTo>
                      <a:pt x="36795" y="16645"/>
                      <a:pt x="36278" y="15920"/>
                      <a:pt x="35507" y="15920"/>
                    </a:cubicBezTo>
                    <a:cubicBezTo>
                      <a:pt x="35292" y="15920"/>
                      <a:pt x="35058" y="15976"/>
                      <a:pt x="34810" y="16100"/>
                    </a:cubicBezTo>
                    <a:cubicBezTo>
                      <a:pt x="34239" y="16397"/>
                      <a:pt x="33668" y="16968"/>
                      <a:pt x="33372" y="17538"/>
                    </a:cubicBezTo>
                    <a:cubicBezTo>
                      <a:pt x="32801" y="18109"/>
                      <a:pt x="32527" y="18680"/>
                      <a:pt x="31956" y="19250"/>
                    </a:cubicBezTo>
                    <a:cubicBezTo>
                      <a:pt x="31459" y="20245"/>
                      <a:pt x="29870" y="21014"/>
                      <a:pt x="28714" y="21014"/>
                    </a:cubicBezTo>
                    <a:cubicBezTo>
                      <a:pt x="28544" y="21014"/>
                      <a:pt x="28383" y="20997"/>
                      <a:pt x="28236" y="20962"/>
                    </a:cubicBezTo>
                    <a:cubicBezTo>
                      <a:pt x="28533" y="20962"/>
                      <a:pt x="28533" y="20665"/>
                      <a:pt x="28806" y="20665"/>
                    </a:cubicBezTo>
                    <a:lnTo>
                      <a:pt x="34810" y="15530"/>
                    </a:lnTo>
                    <a:cubicBezTo>
                      <a:pt x="35951" y="14388"/>
                      <a:pt x="37092" y="13544"/>
                      <a:pt x="38233" y="12676"/>
                    </a:cubicBezTo>
                    <a:cubicBezTo>
                      <a:pt x="39375" y="11832"/>
                      <a:pt x="40219" y="11261"/>
                      <a:pt x="41360" y="10691"/>
                    </a:cubicBezTo>
                    <a:cubicBezTo>
                      <a:pt x="42798" y="9823"/>
                      <a:pt x="43940" y="8682"/>
                      <a:pt x="44510" y="7267"/>
                    </a:cubicBezTo>
                    <a:cubicBezTo>
                      <a:pt x="44784" y="6696"/>
                      <a:pt x="45081" y="6126"/>
                      <a:pt x="45081" y="5555"/>
                    </a:cubicBezTo>
                    <a:cubicBezTo>
                      <a:pt x="45081" y="3272"/>
                      <a:pt x="43072" y="1264"/>
                      <a:pt x="40790" y="693"/>
                    </a:cubicBezTo>
                    <a:cubicBezTo>
                      <a:pt x="39648" y="419"/>
                      <a:pt x="38233" y="123"/>
                      <a:pt x="37092" y="123"/>
                    </a:cubicBezTo>
                    <a:cubicBezTo>
                      <a:pt x="35951" y="123"/>
                      <a:pt x="34678" y="1"/>
                      <a:pt x="33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89"/>
              <p:cNvSpPr/>
              <p:nvPr/>
            </p:nvSpPr>
            <p:spPr>
              <a:xfrm>
                <a:off x="2185675" y="679100"/>
                <a:ext cx="442275" cy="244200"/>
              </a:xfrm>
              <a:custGeom>
                <a:avLst/>
                <a:gdLst/>
                <a:ahLst/>
                <a:cxnLst/>
                <a:rect l="l" t="t" r="r" b="b"/>
                <a:pathLst>
                  <a:path w="17691" h="9768" extrusionOk="0">
                    <a:moveTo>
                      <a:pt x="11117" y="1"/>
                    </a:moveTo>
                    <a:cubicBezTo>
                      <a:pt x="10546" y="1"/>
                      <a:pt x="10272" y="1"/>
                      <a:pt x="9702" y="274"/>
                    </a:cubicBezTo>
                    <a:cubicBezTo>
                      <a:pt x="8264" y="274"/>
                      <a:pt x="6848" y="571"/>
                      <a:pt x="5410" y="1142"/>
                    </a:cubicBezTo>
                    <a:cubicBezTo>
                      <a:pt x="4566" y="1416"/>
                      <a:pt x="3698" y="1416"/>
                      <a:pt x="3128" y="1986"/>
                    </a:cubicBezTo>
                    <a:cubicBezTo>
                      <a:pt x="2283" y="2283"/>
                      <a:pt x="1416" y="2854"/>
                      <a:pt x="845" y="3424"/>
                    </a:cubicBezTo>
                    <a:cubicBezTo>
                      <a:pt x="1" y="4566"/>
                      <a:pt x="1" y="6278"/>
                      <a:pt x="571" y="7419"/>
                    </a:cubicBezTo>
                    <a:cubicBezTo>
                      <a:pt x="1713" y="8834"/>
                      <a:pt x="3128" y="9701"/>
                      <a:pt x="4840" y="9701"/>
                    </a:cubicBezTo>
                    <a:cubicBezTo>
                      <a:pt x="5544" y="9701"/>
                      <a:pt x="6380" y="9767"/>
                      <a:pt x="7218" y="9767"/>
                    </a:cubicBezTo>
                    <a:cubicBezTo>
                      <a:pt x="8092" y="9767"/>
                      <a:pt x="8968" y="9696"/>
                      <a:pt x="9702" y="9405"/>
                    </a:cubicBezTo>
                    <a:cubicBezTo>
                      <a:pt x="11413" y="9131"/>
                      <a:pt x="13125" y="8560"/>
                      <a:pt x="14540" y="7989"/>
                    </a:cubicBezTo>
                    <a:cubicBezTo>
                      <a:pt x="15111" y="7693"/>
                      <a:pt x="15682" y="7419"/>
                      <a:pt x="16252" y="6848"/>
                    </a:cubicBezTo>
                    <a:cubicBezTo>
                      <a:pt x="17120" y="6278"/>
                      <a:pt x="17690" y="5136"/>
                      <a:pt x="17394" y="3995"/>
                    </a:cubicBezTo>
                    <a:cubicBezTo>
                      <a:pt x="17394" y="3128"/>
                      <a:pt x="17120" y="2283"/>
                      <a:pt x="16252" y="1712"/>
                    </a:cubicBezTo>
                    <a:cubicBezTo>
                      <a:pt x="15978" y="1416"/>
                      <a:pt x="15408" y="845"/>
                      <a:pt x="14837" y="571"/>
                    </a:cubicBezTo>
                    <a:cubicBezTo>
                      <a:pt x="13696" y="274"/>
                      <a:pt x="12258" y="1"/>
                      <a:pt x="11117" y="1"/>
                    </a:cubicBezTo>
                    <a:close/>
                  </a:path>
                </a:pathLst>
              </a:custGeom>
              <a:solidFill>
                <a:srgbClr val="85E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89"/>
              <p:cNvSpPr/>
              <p:nvPr/>
            </p:nvSpPr>
            <p:spPr>
              <a:xfrm>
                <a:off x="1664700" y="836025"/>
                <a:ext cx="435400" cy="238425"/>
              </a:xfrm>
              <a:custGeom>
                <a:avLst/>
                <a:gdLst/>
                <a:ahLst/>
                <a:cxnLst/>
                <a:rect l="l" t="t" r="r" b="b"/>
                <a:pathLst>
                  <a:path w="17416" h="9537" extrusionOk="0">
                    <a:moveTo>
                      <a:pt x="11984" y="1"/>
                    </a:moveTo>
                    <a:cubicBezTo>
                      <a:pt x="11139" y="1"/>
                      <a:pt x="10272" y="1"/>
                      <a:pt x="9701" y="274"/>
                    </a:cubicBezTo>
                    <a:lnTo>
                      <a:pt x="7715" y="274"/>
                    </a:lnTo>
                    <a:cubicBezTo>
                      <a:pt x="6277" y="571"/>
                      <a:pt x="5136" y="845"/>
                      <a:pt x="3721" y="1416"/>
                    </a:cubicBezTo>
                    <a:cubicBezTo>
                      <a:pt x="2580" y="1986"/>
                      <a:pt x="1712" y="2283"/>
                      <a:pt x="868" y="3424"/>
                    </a:cubicBezTo>
                    <a:cubicBezTo>
                      <a:pt x="0" y="4269"/>
                      <a:pt x="0" y="5707"/>
                      <a:pt x="297" y="6848"/>
                    </a:cubicBezTo>
                    <a:cubicBezTo>
                      <a:pt x="571" y="7989"/>
                      <a:pt x="1142" y="8834"/>
                      <a:pt x="2283" y="9131"/>
                    </a:cubicBezTo>
                    <a:lnTo>
                      <a:pt x="2853" y="9131"/>
                    </a:lnTo>
                    <a:cubicBezTo>
                      <a:pt x="3424" y="9405"/>
                      <a:pt x="4291" y="9405"/>
                      <a:pt x="4862" y="9405"/>
                    </a:cubicBezTo>
                    <a:cubicBezTo>
                      <a:pt x="5144" y="9503"/>
                      <a:pt x="5428" y="9536"/>
                      <a:pt x="5713" y="9536"/>
                    </a:cubicBezTo>
                    <a:cubicBezTo>
                      <a:pt x="6282" y="9536"/>
                      <a:pt x="6855" y="9405"/>
                      <a:pt x="7418" y="9405"/>
                    </a:cubicBezTo>
                    <a:cubicBezTo>
                      <a:pt x="8286" y="9405"/>
                      <a:pt x="9130" y="9131"/>
                      <a:pt x="9998" y="9131"/>
                    </a:cubicBezTo>
                    <a:cubicBezTo>
                      <a:pt x="11139" y="8834"/>
                      <a:pt x="11984" y="8834"/>
                      <a:pt x="12851" y="8263"/>
                    </a:cubicBezTo>
                    <a:cubicBezTo>
                      <a:pt x="14563" y="7693"/>
                      <a:pt x="16275" y="6848"/>
                      <a:pt x="16845" y="5136"/>
                    </a:cubicBezTo>
                    <a:cubicBezTo>
                      <a:pt x="17119" y="4566"/>
                      <a:pt x="17416" y="3698"/>
                      <a:pt x="17119" y="3128"/>
                    </a:cubicBezTo>
                    <a:cubicBezTo>
                      <a:pt x="17119" y="2854"/>
                      <a:pt x="16845" y="2557"/>
                      <a:pt x="16549" y="2283"/>
                    </a:cubicBezTo>
                    <a:cubicBezTo>
                      <a:pt x="16275" y="1712"/>
                      <a:pt x="15978" y="1142"/>
                      <a:pt x="15407" y="845"/>
                    </a:cubicBezTo>
                    <a:cubicBezTo>
                      <a:pt x="14837" y="845"/>
                      <a:pt x="14266" y="571"/>
                      <a:pt x="13695" y="274"/>
                    </a:cubicBezTo>
                    <a:cubicBezTo>
                      <a:pt x="13125" y="274"/>
                      <a:pt x="12554" y="274"/>
                      <a:pt x="11984" y="1"/>
                    </a:cubicBezTo>
                    <a:close/>
                  </a:path>
                </a:pathLst>
              </a:custGeom>
              <a:solidFill>
                <a:srgbClr val="85E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89"/>
              <p:cNvSpPr/>
              <p:nvPr/>
            </p:nvSpPr>
            <p:spPr>
              <a:xfrm>
                <a:off x="1557975" y="636300"/>
                <a:ext cx="1127025" cy="670525"/>
              </a:xfrm>
              <a:custGeom>
                <a:avLst/>
                <a:gdLst/>
                <a:ahLst/>
                <a:cxnLst/>
                <a:rect l="l" t="t" r="r" b="b"/>
                <a:pathLst>
                  <a:path w="45081" h="26821" extrusionOk="0">
                    <a:moveTo>
                      <a:pt x="23397" y="12828"/>
                    </a:moveTo>
                    <a:cubicBezTo>
                      <a:pt x="23671" y="12555"/>
                      <a:pt x="23671" y="12555"/>
                      <a:pt x="23968" y="12555"/>
                    </a:cubicBezTo>
                    <a:cubicBezTo>
                      <a:pt x="24812" y="12555"/>
                      <a:pt x="24812" y="11984"/>
                      <a:pt x="24538" y="11413"/>
                    </a:cubicBezTo>
                    <a:cubicBezTo>
                      <a:pt x="23397" y="10272"/>
                      <a:pt x="22826" y="8834"/>
                      <a:pt x="22826" y="7419"/>
                    </a:cubicBezTo>
                    <a:cubicBezTo>
                      <a:pt x="22256" y="5410"/>
                      <a:pt x="23100" y="3995"/>
                      <a:pt x="24812" y="2854"/>
                    </a:cubicBezTo>
                    <a:cubicBezTo>
                      <a:pt x="25383" y="2283"/>
                      <a:pt x="26250" y="1713"/>
                      <a:pt x="27095" y="1416"/>
                    </a:cubicBezTo>
                    <a:cubicBezTo>
                      <a:pt x="28806" y="1142"/>
                      <a:pt x="30244" y="571"/>
                      <a:pt x="31660" y="275"/>
                    </a:cubicBezTo>
                    <a:cubicBezTo>
                      <a:pt x="33372" y="1"/>
                      <a:pt x="35380" y="275"/>
                      <a:pt x="37092" y="275"/>
                    </a:cubicBezTo>
                    <a:cubicBezTo>
                      <a:pt x="38233" y="275"/>
                      <a:pt x="39648" y="571"/>
                      <a:pt x="40790" y="845"/>
                    </a:cubicBezTo>
                    <a:cubicBezTo>
                      <a:pt x="43072" y="1416"/>
                      <a:pt x="45081" y="3424"/>
                      <a:pt x="45081" y="5707"/>
                    </a:cubicBezTo>
                    <a:cubicBezTo>
                      <a:pt x="45081" y="6278"/>
                      <a:pt x="44784" y="6848"/>
                      <a:pt x="44510" y="7419"/>
                    </a:cubicBezTo>
                    <a:cubicBezTo>
                      <a:pt x="43940" y="8834"/>
                      <a:pt x="42798" y="9975"/>
                      <a:pt x="41360" y="10843"/>
                    </a:cubicBezTo>
                    <a:cubicBezTo>
                      <a:pt x="40219" y="11413"/>
                      <a:pt x="39375" y="11984"/>
                      <a:pt x="38233" y="12828"/>
                    </a:cubicBezTo>
                    <a:cubicBezTo>
                      <a:pt x="37092" y="13696"/>
                      <a:pt x="35951" y="14540"/>
                      <a:pt x="34810" y="15682"/>
                    </a:cubicBezTo>
                    <a:lnTo>
                      <a:pt x="28806" y="20817"/>
                    </a:lnTo>
                    <a:cubicBezTo>
                      <a:pt x="28533" y="20817"/>
                      <a:pt x="28533" y="21114"/>
                      <a:pt x="28236" y="21114"/>
                    </a:cubicBezTo>
                    <a:cubicBezTo>
                      <a:pt x="29377" y="21388"/>
                      <a:pt x="31386" y="20543"/>
                      <a:pt x="31956" y="19402"/>
                    </a:cubicBezTo>
                    <a:cubicBezTo>
                      <a:pt x="32527" y="18832"/>
                      <a:pt x="32801" y="18261"/>
                      <a:pt x="33372" y="17690"/>
                    </a:cubicBezTo>
                    <a:cubicBezTo>
                      <a:pt x="33668" y="17120"/>
                      <a:pt x="34239" y="16549"/>
                      <a:pt x="34810" y="16252"/>
                    </a:cubicBezTo>
                    <a:cubicBezTo>
                      <a:pt x="35951" y="15682"/>
                      <a:pt x="36795" y="16549"/>
                      <a:pt x="36795" y="17690"/>
                    </a:cubicBezTo>
                    <a:cubicBezTo>
                      <a:pt x="36795" y="18832"/>
                      <a:pt x="35951" y="19676"/>
                      <a:pt x="35083" y="20543"/>
                    </a:cubicBezTo>
                    <a:cubicBezTo>
                      <a:pt x="33372" y="22826"/>
                      <a:pt x="30815" y="23670"/>
                      <a:pt x="27665" y="23397"/>
                    </a:cubicBezTo>
                    <a:lnTo>
                      <a:pt x="25953" y="23397"/>
                    </a:lnTo>
                    <a:cubicBezTo>
                      <a:pt x="25679" y="23397"/>
                      <a:pt x="25109" y="23670"/>
                      <a:pt x="24812" y="23967"/>
                    </a:cubicBezTo>
                    <a:cubicBezTo>
                      <a:pt x="23397" y="24812"/>
                      <a:pt x="21959" y="25953"/>
                      <a:pt x="19973" y="26524"/>
                    </a:cubicBezTo>
                    <a:cubicBezTo>
                      <a:pt x="17691" y="26820"/>
                      <a:pt x="15111" y="26820"/>
                      <a:pt x="13125" y="25108"/>
                    </a:cubicBezTo>
                    <a:cubicBezTo>
                      <a:pt x="12829" y="24812"/>
                      <a:pt x="12258" y="24241"/>
                      <a:pt x="11984" y="23670"/>
                    </a:cubicBezTo>
                    <a:cubicBezTo>
                      <a:pt x="11414" y="22826"/>
                      <a:pt x="11984" y="22255"/>
                      <a:pt x="12829" y="21959"/>
                    </a:cubicBezTo>
                    <a:cubicBezTo>
                      <a:pt x="13970" y="21685"/>
                      <a:pt x="15111" y="22255"/>
                      <a:pt x="15979" y="22826"/>
                    </a:cubicBezTo>
                    <a:cubicBezTo>
                      <a:pt x="16823" y="23397"/>
                      <a:pt x="17691" y="23967"/>
                      <a:pt x="18535" y="24241"/>
                    </a:cubicBezTo>
                    <a:cubicBezTo>
                      <a:pt x="20247" y="25108"/>
                      <a:pt x="21685" y="23967"/>
                      <a:pt x="23397" y="22529"/>
                    </a:cubicBezTo>
                    <a:cubicBezTo>
                      <a:pt x="21959" y="22529"/>
                      <a:pt x="20818" y="22255"/>
                      <a:pt x="19676" y="21959"/>
                    </a:cubicBezTo>
                    <a:cubicBezTo>
                      <a:pt x="15979" y="21388"/>
                      <a:pt x="12555" y="20817"/>
                      <a:pt x="8834" y="20247"/>
                    </a:cubicBezTo>
                    <a:cubicBezTo>
                      <a:pt x="7122" y="19676"/>
                      <a:pt x="5707" y="19402"/>
                      <a:pt x="3995" y="18535"/>
                    </a:cubicBezTo>
                    <a:cubicBezTo>
                      <a:pt x="2854" y="18261"/>
                      <a:pt x="1987" y="17394"/>
                      <a:pt x="1416" y="16252"/>
                    </a:cubicBezTo>
                    <a:cubicBezTo>
                      <a:pt x="1" y="12555"/>
                      <a:pt x="2283" y="9975"/>
                      <a:pt x="5137" y="8834"/>
                    </a:cubicBezTo>
                    <a:cubicBezTo>
                      <a:pt x="7693" y="7990"/>
                      <a:pt x="9976" y="7122"/>
                      <a:pt x="12555" y="6552"/>
                    </a:cubicBezTo>
                    <a:cubicBezTo>
                      <a:pt x="14837" y="5707"/>
                      <a:pt x="17394" y="5707"/>
                      <a:pt x="19676" y="6278"/>
                    </a:cubicBezTo>
                    <a:cubicBezTo>
                      <a:pt x="20247" y="6278"/>
                      <a:pt x="20818" y="6848"/>
                      <a:pt x="21388" y="7122"/>
                    </a:cubicBezTo>
                    <a:cubicBezTo>
                      <a:pt x="22826" y="8560"/>
                      <a:pt x="23671" y="10272"/>
                      <a:pt x="23397" y="12828"/>
                    </a:cubicBezTo>
                    <a:close/>
                    <a:moveTo>
                      <a:pt x="6552" y="10546"/>
                    </a:moveTo>
                    <a:cubicBezTo>
                      <a:pt x="4566" y="11984"/>
                      <a:pt x="4269" y="14266"/>
                      <a:pt x="5411" y="15978"/>
                    </a:cubicBezTo>
                    <a:cubicBezTo>
                      <a:pt x="5707" y="16549"/>
                      <a:pt x="6278" y="16823"/>
                      <a:pt x="6849" y="16823"/>
                    </a:cubicBezTo>
                    <a:cubicBezTo>
                      <a:pt x="7419" y="17120"/>
                      <a:pt x="7990" y="17120"/>
                      <a:pt x="8834" y="17120"/>
                    </a:cubicBezTo>
                    <a:cubicBezTo>
                      <a:pt x="11984" y="17394"/>
                      <a:pt x="15111" y="16823"/>
                      <a:pt x="17964" y="15682"/>
                    </a:cubicBezTo>
                    <a:cubicBezTo>
                      <a:pt x="19402" y="15111"/>
                      <a:pt x="20247" y="14266"/>
                      <a:pt x="20818" y="13125"/>
                    </a:cubicBezTo>
                    <a:cubicBezTo>
                      <a:pt x="21388" y="11984"/>
                      <a:pt x="21388" y="10843"/>
                      <a:pt x="20247" y="9975"/>
                    </a:cubicBezTo>
                    <a:cubicBezTo>
                      <a:pt x="18832" y="8560"/>
                      <a:pt x="17394" y="8263"/>
                      <a:pt x="15408" y="8263"/>
                    </a:cubicBezTo>
                    <a:cubicBezTo>
                      <a:pt x="13399" y="8560"/>
                      <a:pt x="11414" y="8834"/>
                      <a:pt x="9405" y="9405"/>
                    </a:cubicBezTo>
                    <a:cubicBezTo>
                      <a:pt x="8264" y="9405"/>
                      <a:pt x="7122" y="9701"/>
                      <a:pt x="6552" y="10546"/>
                    </a:cubicBezTo>
                    <a:close/>
                    <a:moveTo>
                      <a:pt x="6552" y="9405"/>
                    </a:moveTo>
                    <a:cubicBezTo>
                      <a:pt x="4840" y="9701"/>
                      <a:pt x="3995" y="10272"/>
                      <a:pt x="3128" y="11413"/>
                    </a:cubicBezTo>
                    <a:cubicBezTo>
                      <a:pt x="845" y="13696"/>
                      <a:pt x="2283" y="17964"/>
                      <a:pt x="5707" y="18535"/>
                    </a:cubicBezTo>
                    <a:cubicBezTo>
                      <a:pt x="6849" y="18535"/>
                      <a:pt x="7693" y="18832"/>
                      <a:pt x="8834" y="18261"/>
                    </a:cubicBezTo>
                    <a:cubicBezTo>
                      <a:pt x="9702" y="17964"/>
                      <a:pt x="10843" y="18261"/>
                      <a:pt x="11687" y="18261"/>
                    </a:cubicBezTo>
                    <a:cubicBezTo>
                      <a:pt x="14541" y="17964"/>
                      <a:pt x="17394" y="17394"/>
                      <a:pt x="19973" y="16252"/>
                    </a:cubicBezTo>
                    <a:cubicBezTo>
                      <a:pt x="20544" y="15978"/>
                      <a:pt x="21388" y="15408"/>
                      <a:pt x="21959" y="14837"/>
                    </a:cubicBezTo>
                    <a:cubicBezTo>
                      <a:pt x="22530" y="14266"/>
                      <a:pt x="23397" y="13970"/>
                      <a:pt x="24241" y="14266"/>
                    </a:cubicBezTo>
                    <a:cubicBezTo>
                      <a:pt x="25679" y="14266"/>
                      <a:pt x="26250" y="13970"/>
                      <a:pt x="26821" y="12828"/>
                    </a:cubicBezTo>
                    <a:cubicBezTo>
                      <a:pt x="27095" y="12555"/>
                      <a:pt x="27391" y="12555"/>
                      <a:pt x="27665" y="12555"/>
                    </a:cubicBezTo>
                    <a:cubicBezTo>
                      <a:pt x="29103" y="13125"/>
                      <a:pt x="30518" y="12828"/>
                      <a:pt x="31956" y="12555"/>
                    </a:cubicBezTo>
                    <a:cubicBezTo>
                      <a:pt x="33372" y="12258"/>
                      <a:pt x="35083" y="11984"/>
                      <a:pt x="36795" y="11687"/>
                    </a:cubicBezTo>
                    <a:cubicBezTo>
                      <a:pt x="39648" y="11117"/>
                      <a:pt x="42502" y="10272"/>
                      <a:pt x="43940" y="7122"/>
                    </a:cubicBezTo>
                    <a:cubicBezTo>
                      <a:pt x="43940" y="6848"/>
                      <a:pt x="44214" y="6278"/>
                      <a:pt x="44214" y="5707"/>
                    </a:cubicBezTo>
                    <a:cubicBezTo>
                      <a:pt x="43940" y="3995"/>
                      <a:pt x="41931" y="1713"/>
                      <a:pt x="39945" y="1416"/>
                    </a:cubicBezTo>
                    <a:cubicBezTo>
                      <a:pt x="36795" y="845"/>
                      <a:pt x="33942" y="275"/>
                      <a:pt x="30815" y="1142"/>
                    </a:cubicBezTo>
                    <a:cubicBezTo>
                      <a:pt x="29103" y="1713"/>
                      <a:pt x="27391" y="2283"/>
                      <a:pt x="25953" y="2854"/>
                    </a:cubicBezTo>
                    <a:cubicBezTo>
                      <a:pt x="24241" y="3698"/>
                      <a:pt x="23100" y="5707"/>
                      <a:pt x="23671" y="7419"/>
                    </a:cubicBezTo>
                    <a:cubicBezTo>
                      <a:pt x="23671" y="8834"/>
                      <a:pt x="24538" y="9975"/>
                      <a:pt x="25383" y="11117"/>
                    </a:cubicBezTo>
                    <a:cubicBezTo>
                      <a:pt x="25953" y="11984"/>
                      <a:pt x="25679" y="12828"/>
                      <a:pt x="24812" y="13125"/>
                    </a:cubicBezTo>
                    <a:cubicBezTo>
                      <a:pt x="24538" y="13399"/>
                      <a:pt x="23671" y="13399"/>
                      <a:pt x="23397" y="13399"/>
                    </a:cubicBezTo>
                    <a:cubicBezTo>
                      <a:pt x="22826" y="13399"/>
                      <a:pt x="22530" y="13125"/>
                      <a:pt x="22530" y="12555"/>
                    </a:cubicBezTo>
                    <a:cubicBezTo>
                      <a:pt x="22826" y="10546"/>
                      <a:pt x="21959" y="9131"/>
                      <a:pt x="20818" y="7990"/>
                    </a:cubicBezTo>
                    <a:cubicBezTo>
                      <a:pt x="20247" y="7419"/>
                      <a:pt x="19676" y="7122"/>
                      <a:pt x="19106" y="6848"/>
                    </a:cubicBezTo>
                    <a:cubicBezTo>
                      <a:pt x="17394" y="6278"/>
                      <a:pt x="15408" y="6552"/>
                      <a:pt x="13696" y="6848"/>
                    </a:cubicBezTo>
                    <a:cubicBezTo>
                      <a:pt x="12258" y="7419"/>
                      <a:pt x="11117" y="7693"/>
                      <a:pt x="9702" y="7990"/>
                    </a:cubicBezTo>
                    <a:cubicBezTo>
                      <a:pt x="9405" y="8263"/>
                      <a:pt x="9131" y="8263"/>
                      <a:pt x="8560" y="8560"/>
                    </a:cubicBezTo>
                    <a:lnTo>
                      <a:pt x="8834" y="8560"/>
                    </a:lnTo>
                    <a:cubicBezTo>
                      <a:pt x="9405" y="8560"/>
                      <a:pt x="9976" y="8560"/>
                      <a:pt x="10843" y="8263"/>
                    </a:cubicBezTo>
                    <a:cubicBezTo>
                      <a:pt x="12555" y="7990"/>
                      <a:pt x="14267" y="7693"/>
                      <a:pt x="15979" y="7693"/>
                    </a:cubicBezTo>
                    <a:cubicBezTo>
                      <a:pt x="17964" y="7419"/>
                      <a:pt x="19676" y="7990"/>
                      <a:pt x="21114" y="9701"/>
                    </a:cubicBezTo>
                    <a:cubicBezTo>
                      <a:pt x="21685" y="10546"/>
                      <a:pt x="22256" y="11687"/>
                      <a:pt x="21959" y="12555"/>
                    </a:cubicBezTo>
                    <a:cubicBezTo>
                      <a:pt x="21685" y="13970"/>
                      <a:pt x="20818" y="15111"/>
                      <a:pt x="19402" y="15978"/>
                    </a:cubicBezTo>
                    <a:cubicBezTo>
                      <a:pt x="15408" y="17964"/>
                      <a:pt x="11117" y="18261"/>
                      <a:pt x="6552" y="17690"/>
                    </a:cubicBezTo>
                    <a:cubicBezTo>
                      <a:pt x="5981" y="17690"/>
                      <a:pt x="5137" y="17120"/>
                      <a:pt x="4840" y="16549"/>
                    </a:cubicBezTo>
                    <a:cubicBezTo>
                      <a:pt x="3995" y="15408"/>
                      <a:pt x="3699" y="14266"/>
                      <a:pt x="3699" y="13125"/>
                    </a:cubicBezTo>
                    <a:cubicBezTo>
                      <a:pt x="3995" y="11413"/>
                      <a:pt x="5137" y="10272"/>
                      <a:pt x="6552" y="9405"/>
                    </a:cubicBezTo>
                    <a:close/>
                    <a:moveTo>
                      <a:pt x="34810" y="13125"/>
                    </a:moveTo>
                    <a:lnTo>
                      <a:pt x="34810" y="12828"/>
                    </a:lnTo>
                    <a:lnTo>
                      <a:pt x="34513" y="12828"/>
                    </a:lnTo>
                    <a:cubicBezTo>
                      <a:pt x="32230" y="13125"/>
                      <a:pt x="30244" y="13696"/>
                      <a:pt x="28236" y="13399"/>
                    </a:cubicBezTo>
                    <a:cubicBezTo>
                      <a:pt x="27962" y="13399"/>
                      <a:pt x="27665" y="13696"/>
                      <a:pt x="27391" y="13696"/>
                    </a:cubicBezTo>
                    <a:cubicBezTo>
                      <a:pt x="26524" y="14837"/>
                      <a:pt x="25383" y="15111"/>
                      <a:pt x="23968" y="14837"/>
                    </a:cubicBezTo>
                    <a:cubicBezTo>
                      <a:pt x="23397" y="14837"/>
                      <a:pt x="23100" y="15111"/>
                      <a:pt x="22826" y="15408"/>
                    </a:cubicBezTo>
                    <a:cubicBezTo>
                      <a:pt x="22256" y="15682"/>
                      <a:pt x="21959" y="15978"/>
                      <a:pt x="21388" y="16252"/>
                    </a:cubicBezTo>
                    <a:cubicBezTo>
                      <a:pt x="19676" y="17394"/>
                      <a:pt x="17964" y="17964"/>
                      <a:pt x="15979" y="18261"/>
                    </a:cubicBezTo>
                    <a:cubicBezTo>
                      <a:pt x="15682" y="18535"/>
                      <a:pt x="15111" y="18535"/>
                      <a:pt x="14541" y="18535"/>
                    </a:cubicBezTo>
                    <a:cubicBezTo>
                      <a:pt x="14837" y="18832"/>
                      <a:pt x="15111" y="18832"/>
                      <a:pt x="15408" y="18832"/>
                    </a:cubicBezTo>
                    <a:cubicBezTo>
                      <a:pt x="18535" y="19402"/>
                      <a:pt x="21959" y="19973"/>
                      <a:pt x="25109" y="20817"/>
                    </a:cubicBezTo>
                    <a:cubicBezTo>
                      <a:pt x="25383" y="20817"/>
                      <a:pt x="25679" y="20817"/>
                      <a:pt x="25953" y="20543"/>
                    </a:cubicBezTo>
                    <a:cubicBezTo>
                      <a:pt x="26524" y="20247"/>
                      <a:pt x="27391" y="19676"/>
                      <a:pt x="27962" y="19105"/>
                    </a:cubicBezTo>
                    <a:close/>
                    <a:moveTo>
                      <a:pt x="12555" y="22826"/>
                    </a:moveTo>
                    <a:cubicBezTo>
                      <a:pt x="13125" y="23967"/>
                      <a:pt x="13970" y="25108"/>
                      <a:pt x="15111" y="25382"/>
                    </a:cubicBezTo>
                    <a:cubicBezTo>
                      <a:pt x="16823" y="26250"/>
                      <a:pt x="18535" y="26250"/>
                      <a:pt x="20544" y="25679"/>
                    </a:cubicBezTo>
                    <a:cubicBezTo>
                      <a:pt x="22530" y="25108"/>
                      <a:pt x="23968" y="23670"/>
                      <a:pt x="25679" y="22529"/>
                    </a:cubicBezTo>
                    <a:cubicBezTo>
                      <a:pt x="28533" y="20247"/>
                      <a:pt x="31386" y="17690"/>
                      <a:pt x="34239" y="15408"/>
                    </a:cubicBezTo>
                    <a:cubicBezTo>
                      <a:pt x="35380" y="14266"/>
                      <a:pt x="36521" y="13399"/>
                      <a:pt x="37663" y="12258"/>
                    </a:cubicBezTo>
                    <a:lnTo>
                      <a:pt x="37663" y="12258"/>
                    </a:lnTo>
                    <a:cubicBezTo>
                      <a:pt x="37092" y="12258"/>
                      <a:pt x="36521" y="12555"/>
                      <a:pt x="36225" y="12828"/>
                    </a:cubicBezTo>
                    <a:cubicBezTo>
                      <a:pt x="33942" y="14540"/>
                      <a:pt x="31956" y="16549"/>
                      <a:pt x="29948" y="18535"/>
                    </a:cubicBezTo>
                    <a:cubicBezTo>
                      <a:pt x="27391" y="20247"/>
                      <a:pt x="25109" y="22255"/>
                      <a:pt x="22530" y="23967"/>
                    </a:cubicBezTo>
                    <a:cubicBezTo>
                      <a:pt x="21388" y="24812"/>
                      <a:pt x="20247" y="25382"/>
                      <a:pt x="18832" y="25108"/>
                    </a:cubicBezTo>
                    <a:cubicBezTo>
                      <a:pt x="17394" y="24812"/>
                      <a:pt x="16253" y="24241"/>
                      <a:pt x="15111" y="23397"/>
                    </a:cubicBezTo>
                    <a:cubicBezTo>
                      <a:pt x="14541" y="22826"/>
                      <a:pt x="13696" y="22529"/>
                      <a:pt x="12555" y="22826"/>
                    </a:cubicBezTo>
                    <a:close/>
                    <a:moveTo>
                      <a:pt x="26524" y="22529"/>
                    </a:moveTo>
                    <a:lnTo>
                      <a:pt x="26524" y="22826"/>
                    </a:lnTo>
                    <a:lnTo>
                      <a:pt x="28236" y="22826"/>
                    </a:lnTo>
                    <a:cubicBezTo>
                      <a:pt x="29377" y="22529"/>
                      <a:pt x="30244" y="22529"/>
                      <a:pt x="31089" y="22255"/>
                    </a:cubicBezTo>
                    <a:cubicBezTo>
                      <a:pt x="33098" y="21959"/>
                      <a:pt x="34513" y="20247"/>
                      <a:pt x="35380" y="18832"/>
                    </a:cubicBezTo>
                    <a:cubicBezTo>
                      <a:pt x="35654" y="18261"/>
                      <a:pt x="35654" y="17690"/>
                      <a:pt x="35654" y="17394"/>
                    </a:cubicBezTo>
                    <a:cubicBezTo>
                      <a:pt x="35654" y="16823"/>
                      <a:pt x="35654" y="16823"/>
                      <a:pt x="35083" y="17120"/>
                    </a:cubicBezTo>
                    <a:cubicBezTo>
                      <a:pt x="34239" y="17394"/>
                      <a:pt x="33942" y="17964"/>
                      <a:pt x="33372" y="18832"/>
                    </a:cubicBezTo>
                    <a:cubicBezTo>
                      <a:pt x="32230" y="21114"/>
                      <a:pt x="30244" y="21959"/>
                      <a:pt x="27665" y="22255"/>
                    </a:cubicBezTo>
                    <a:cubicBezTo>
                      <a:pt x="27391" y="22255"/>
                      <a:pt x="26821" y="22255"/>
                      <a:pt x="26524" y="22529"/>
                    </a:cubicBezTo>
                    <a:close/>
                    <a:moveTo>
                      <a:pt x="24812" y="21685"/>
                    </a:moveTo>
                    <a:cubicBezTo>
                      <a:pt x="19106" y="20247"/>
                      <a:pt x="10546" y="18832"/>
                      <a:pt x="9405" y="19402"/>
                    </a:cubicBezTo>
                    <a:cubicBezTo>
                      <a:pt x="9405" y="19402"/>
                      <a:pt x="9702" y="19402"/>
                      <a:pt x="9976" y="19676"/>
                    </a:cubicBezTo>
                    <a:cubicBezTo>
                      <a:pt x="14541" y="20247"/>
                      <a:pt x="19402" y="21114"/>
                      <a:pt x="23968" y="21959"/>
                    </a:cubicBezTo>
                    <a:cubicBezTo>
                      <a:pt x="24241" y="21959"/>
                      <a:pt x="24538" y="21685"/>
                      <a:pt x="24812" y="216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89"/>
              <p:cNvSpPr/>
              <p:nvPr/>
            </p:nvSpPr>
            <p:spPr>
              <a:xfrm>
                <a:off x="2171425" y="657425"/>
                <a:ext cx="463375" cy="278475"/>
              </a:xfrm>
              <a:custGeom>
                <a:avLst/>
                <a:gdLst/>
                <a:ahLst/>
                <a:cxnLst/>
                <a:rect l="l" t="t" r="r" b="b"/>
                <a:pathLst>
                  <a:path w="18535" h="11139" extrusionOk="0">
                    <a:moveTo>
                      <a:pt x="1415" y="3721"/>
                    </a:moveTo>
                    <a:cubicBezTo>
                      <a:pt x="2557" y="2283"/>
                      <a:pt x="3995" y="1712"/>
                      <a:pt x="5706" y="1438"/>
                    </a:cubicBezTo>
                    <a:cubicBezTo>
                      <a:pt x="8834" y="571"/>
                      <a:pt x="11687" y="0"/>
                      <a:pt x="14837" y="868"/>
                    </a:cubicBezTo>
                    <a:cubicBezTo>
                      <a:pt x="17119" y="1438"/>
                      <a:pt x="18534" y="3424"/>
                      <a:pt x="18534" y="5433"/>
                    </a:cubicBezTo>
                    <a:cubicBezTo>
                      <a:pt x="18534" y="6848"/>
                      <a:pt x="17690" y="7989"/>
                      <a:pt x="16548" y="8560"/>
                    </a:cubicBezTo>
                    <a:lnTo>
                      <a:pt x="12257" y="10272"/>
                    </a:lnTo>
                    <a:cubicBezTo>
                      <a:pt x="9701" y="10842"/>
                      <a:pt x="7122" y="11139"/>
                      <a:pt x="4565" y="11139"/>
                    </a:cubicBezTo>
                    <a:cubicBezTo>
                      <a:pt x="2557" y="10842"/>
                      <a:pt x="274" y="9130"/>
                      <a:pt x="0" y="6574"/>
                    </a:cubicBezTo>
                    <a:cubicBezTo>
                      <a:pt x="0" y="5433"/>
                      <a:pt x="274" y="4291"/>
                      <a:pt x="1415" y="3721"/>
                    </a:cubicBezTo>
                    <a:close/>
                    <a:moveTo>
                      <a:pt x="2283" y="3995"/>
                    </a:moveTo>
                    <a:cubicBezTo>
                      <a:pt x="845" y="5136"/>
                      <a:pt x="845" y="7145"/>
                      <a:pt x="1141" y="7989"/>
                    </a:cubicBezTo>
                    <a:cubicBezTo>
                      <a:pt x="1986" y="9130"/>
                      <a:pt x="3127" y="10272"/>
                      <a:pt x="4565" y="10272"/>
                    </a:cubicBezTo>
                    <a:lnTo>
                      <a:pt x="5980" y="10272"/>
                    </a:lnTo>
                    <a:cubicBezTo>
                      <a:pt x="7692" y="9998"/>
                      <a:pt x="9701" y="9998"/>
                      <a:pt x="11413" y="9701"/>
                    </a:cubicBezTo>
                    <a:cubicBezTo>
                      <a:pt x="13125" y="9427"/>
                      <a:pt x="14837" y="8856"/>
                      <a:pt x="16252" y="7715"/>
                    </a:cubicBezTo>
                    <a:cubicBezTo>
                      <a:pt x="17690" y="6574"/>
                      <a:pt x="17964" y="5136"/>
                      <a:pt x="17393" y="3721"/>
                    </a:cubicBezTo>
                    <a:cubicBezTo>
                      <a:pt x="17119" y="3424"/>
                      <a:pt x="16822" y="3150"/>
                      <a:pt x="16822" y="2853"/>
                    </a:cubicBezTo>
                    <a:cubicBezTo>
                      <a:pt x="16252" y="2009"/>
                      <a:pt x="15110" y="1712"/>
                      <a:pt x="14266" y="1438"/>
                    </a:cubicBezTo>
                    <a:cubicBezTo>
                      <a:pt x="11687" y="1141"/>
                      <a:pt x="9404" y="1141"/>
                      <a:pt x="7122" y="1712"/>
                    </a:cubicBezTo>
                    <a:cubicBezTo>
                      <a:pt x="5410" y="2283"/>
                      <a:pt x="3424" y="2853"/>
                      <a:pt x="2283" y="39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AEA71F75-06ED-46C4-8F5C-0B0A08011815}"/>
                  </a:ext>
                </a:extLst>
              </p:cNvPr>
              <p:cNvSpPr txBox="1"/>
              <p:nvPr/>
            </p:nvSpPr>
            <p:spPr>
              <a:xfrm>
                <a:off x="400832" y="379555"/>
                <a:ext cx="8016658" cy="2932598"/>
              </a:xfrm>
              <a:prstGeom prst="rect">
                <a:avLst/>
              </a:prstGeom>
              <a:noFill/>
            </p:spPr>
            <p:txBody>
              <a:bodyPr wrap="square">
                <a:spAutoFit/>
              </a:bodyPr>
              <a:lstStyle/>
              <a:p>
                <a:pPr marL="0" marR="0" algn="just">
                  <a:lnSpc>
                    <a:spcPct val="150000"/>
                  </a:lnSpc>
                  <a:spcBef>
                    <a:spcPts val="0"/>
                  </a:spcBef>
                  <a:spcAft>
                    <a:spcPts val="300"/>
                  </a:spcAft>
                </a:pPr>
                <a:r>
                  <a:rPr lang="pt-BR" sz="2000" dirty="0">
                    <a:solidFill>
                      <a:srgbClr val="000000"/>
                    </a:solidFill>
                    <a:effectLst/>
                    <a:latin typeface="+mn-lt"/>
                    <a:ea typeface="Calibri" panose="020F0502020204030204" pitchFamily="34" charset="0"/>
                    <a:cs typeface="Times New Roman" panose="02020603050405020304" pitchFamily="18" charset="0"/>
                  </a:rPr>
                  <a:t>Công thức tính độ lớn lực hướng tâm:</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300"/>
                  </a:spcAft>
                </a:pPr>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𝐹</m:t>
                          </m:r>
                        </m:e>
                        <m:sub>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h𝑡</m:t>
                          </m:r>
                        </m:sub>
                      </m:sSub>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e>
                        <m:sub>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h𝑡</m:t>
                          </m:r>
                        </m:sub>
                      </m:sSub>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𝑣</m:t>
                              </m:r>
                            </m:e>
                            <m:sup>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num>
                        <m:den>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𝑟</m:t>
                          </m:r>
                        </m:den>
                      </m:f>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𝜔</m:t>
                          </m:r>
                        </m:e>
                        <m:sup>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pt-B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𝑟</m:t>
                      </m:r>
                    </m:oMath>
                  </m:oMathPara>
                </a14:m>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300"/>
                  </a:spcAft>
                </a:pPr>
                <a:r>
                  <a:rPr lang="pt-BR" sz="2000" u="sng" dirty="0">
                    <a:solidFill>
                      <a:srgbClr val="000000"/>
                    </a:solidFill>
                    <a:effectLst/>
                    <a:latin typeface="+mn-lt"/>
                    <a:ea typeface="Calibri" panose="020F0502020204030204" pitchFamily="34" charset="0"/>
                    <a:cs typeface="Times New Roman" panose="02020603050405020304" pitchFamily="18" charset="0"/>
                  </a:rPr>
                  <a:t>Ví dụ về lực hướng tâm: </a:t>
                </a:r>
                <a:r>
                  <a:rPr lang="pt-BR" sz="2000" dirty="0">
                    <a:solidFill>
                      <a:srgbClr val="000000"/>
                    </a:solidFill>
                    <a:effectLst/>
                    <a:latin typeface="+mn-lt"/>
                    <a:ea typeface="Calibri" panose="020F0502020204030204" pitchFamily="34" charset="0"/>
                    <a:cs typeface="Times New Roman" panose="02020603050405020304" pitchFamily="18" charset="0"/>
                  </a:rPr>
                  <a:t>Một vật nhỏ buộc vào đầu một sợi dây</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300"/>
                  </a:spcAft>
                </a:pPr>
                <a:r>
                  <a:rPr lang="pt-BR" sz="2000" dirty="0">
                    <a:solidFill>
                      <a:srgbClr val="000000"/>
                    </a:solidFill>
                    <a:effectLst/>
                    <a:latin typeface="+mn-lt"/>
                    <a:ea typeface="Calibri" panose="020F0502020204030204" pitchFamily="34" charset="0"/>
                    <a:cs typeface="Times New Roman" panose="02020603050405020304" pitchFamily="18" charset="0"/>
                  </a:rPr>
                  <a:t>+ Nếu quay đều và nhanh, sợi dây gần như quay trong mặt phẳng nằm ngang</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81" name="TextBox 80">
                <a:extLst>
                  <a:ext uri="{FF2B5EF4-FFF2-40B4-BE49-F238E27FC236}">
                    <a16:creationId xmlns:a16="http://schemas.microsoft.com/office/drawing/2014/main" id="{AEA71F75-06ED-46C4-8F5C-0B0A08011815}"/>
                  </a:ext>
                </a:extLst>
              </p:cNvPr>
              <p:cNvSpPr txBox="1">
                <a:spLocks noRot="1" noChangeAspect="1" noMove="1" noResize="1" noEditPoints="1" noAdjustHandles="1" noChangeArrowheads="1" noChangeShapeType="1" noTextEdit="1"/>
              </p:cNvSpPr>
              <p:nvPr/>
            </p:nvSpPr>
            <p:spPr>
              <a:xfrm>
                <a:off x="400832" y="379555"/>
                <a:ext cx="8016658" cy="2932598"/>
              </a:xfrm>
              <a:prstGeom prst="rect">
                <a:avLst/>
              </a:prstGeom>
              <a:blipFill>
                <a:blip r:embed="rId3"/>
                <a:stretch>
                  <a:fillRect l="-837" r="-760" b="-2911"/>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762D8975-FF2C-48E7-BDE9-B3DB5FBFB0F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98157" y="2780554"/>
            <a:ext cx="3828112" cy="2563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 calcmode="lin" valueType="num">
                                      <p:cBhvr additive="base">
                                        <p:cTn id="7"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
                                            <p:txEl>
                                              <p:pRg st="1" end="1"/>
                                            </p:txEl>
                                          </p:spTgt>
                                        </p:tgtEl>
                                        <p:attrNameLst>
                                          <p:attrName>style.visibility</p:attrName>
                                        </p:attrNameLst>
                                      </p:cBhvr>
                                      <p:to>
                                        <p:strVal val="visible"/>
                                      </p:to>
                                    </p:set>
                                    <p:anim calcmode="lin" valueType="num">
                                      <p:cBhvr additive="base">
                                        <p:cTn id="13" dur="500" fill="hold"/>
                                        <p:tgtEl>
                                          <p:spTgt spid="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
                                            <p:txEl>
                                              <p:pRg st="2" end="2"/>
                                            </p:txEl>
                                          </p:spTgt>
                                        </p:tgtEl>
                                        <p:attrNameLst>
                                          <p:attrName>style.visibility</p:attrName>
                                        </p:attrNameLst>
                                      </p:cBhvr>
                                      <p:to>
                                        <p:strVal val="visible"/>
                                      </p:to>
                                    </p:set>
                                    <p:anim calcmode="lin" valueType="num">
                                      <p:cBhvr additive="base">
                                        <p:cTn id="19" dur="500" fill="hold"/>
                                        <p:tgtEl>
                                          <p:spTgt spid="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
                                            <p:txEl>
                                              <p:pRg st="3" end="3"/>
                                            </p:txEl>
                                          </p:spTgt>
                                        </p:tgtEl>
                                        <p:attrNameLst>
                                          <p:attrName>style.visibility</p:attrName>
                                        </p:attrNameLst>
                                      </p:cBhvr>
                                      <p:to>
                                        <p:strVal val="visible"/>
                                      </p:to>
                                    </p:set>
                                    <p:anim calcmode="lin" valueType="num">
                                      <p:cBhvr additive="base">
                                        <p:cTn id="25" dur="500" fill="hold"/>
                                        <p:tgtEl>
                                          <p:spTgt spid="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63" name="TextBox 62">
            <a:extLst>
              <a:ext uri="{FF2B5EF4-FFF2-40B4-BE49-F238E27FC236}">
                <a16:creationId xmlns:a16="http://schemas.microsoft.com/office/drawing/2014/main" id="{A15C5D7F-23AF-4C59-9194-241BF717E8CB}"/>
              </a:ext>
            </a:extLst>
          </p:cNvPr>
          <p:cNvSpPr txBox="1"/>
          <p:nvPr/>
        </p:nvSpPr>
        <p:spPr>
          <a:xfrm>
            <a:off x="983292" y="433509"/>
            <a:ext cx="7177414" cy="50430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pt-BR"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Nếu quay đều và chậm, sợi dây quét thành một mặt món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CE595AA-B122-4BE4-8B54-5DA904DF34E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508543" y="937814"/>
            <a:ext cx="4126913" cy="4205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705" name="Google Shape;1705;p85"/>
          <p:cNvSpPr txBox="1">
            <a:spLocks noGrp="1"/>
          </p:cNvSpPr>
          <p:nvPr>
            <p:ph type="title" idx="4"/>
          </p:nvPr>
        </p:nvSpPr>
        <p:spPr>
          <a:xfrm>
            <a:off x="661075" y="0"/>
            <a:ext cx="7704000" cy="572700"/>
          </a:xfrm>
          <a:prstGeom prst="rect">
            <a:avLst/>
          </a:prstGeom>
        </p:spPr>
        <p:txBody>
          <a:bodyPr spcFirstLastPara="1" wrap="square" lIns="91425" tIns="91425" rIns="91425" bIns="91425" anchor="ctr" anchorCtr="0">
            <a:noAutofit/>
          </a:bodyPr>
          <a:lstStyle/>
          <a:p>
            <a:r>
              <a:rPr lang="en" sz="2000" dirty="0"/>
              <a:t>HS </a:t>
            </a:r>
            <a:r>
              <a:rPr lang="en-US" sz="2000" b="1" dirty="0" err="1"/>
              <a:t>hoàn</a:t>
            </a:r>
            <a:r>
              <a:rPr lang="en-US" sz="2000" b="1" dirty="0"/>
              <a:t> </a:t>
            </a:r>
            <a:r>
              <a:rPr lang="en-US" sz="2000" b="1" dirty="0" err="1"/>
              <a:t>thành</a:t>
            </a:r>
            <a:r>
              <a:rPr lang="en-US" sz="2000" b="1" dirty="0"/>
              <a:t> </a:t>
            </a:r>
            <a:r>
              <a:rPr lang="en-US" sz="2000" b="1" dirty="0" err="1"/>
              <a:t>Phiếu</a:t>
            </a:r>
            <a:r>
              <a:rPr lang="en-US" sz="2000" b="1" dirty="0"/>
              <a:t> </a:t>
            </a:r>
            <a:r>
              <a:rPr lang="en-US" sz="2000" b="1" dirty="0" err="1"/>
              <a:t>kiểm</a:t>
            </a:r>
            <a:r>
              <a:rPr lang="en-US" sz="2000" b="1" dirty="0"/>
              <a:t> </a:t>
            </a:r>
            <a:r>
              <a:rPr lang="en-US" sz="2000" b="1" dirty="0" err="1"/>
              <a:t>tra</a:t>
            </a:r>
            <a:r>
              <a:rPr lang="en-US" sz="2000" b="1" dirty="0"/>
              <a:t> </a:t>
            </a:r>
            <a:r>
              <a:rPr lang="en-US" sz="2000" b="1" dirty="0" err="1"/>
              <a:t>nhanh</a:t>
            </a:r>
            <a:br>
              <a:rPr lang="en-US" sz="2000" dirty="0"/>
            </a:br>
            <a:endParaRPr sz="2000" dirty="0"/>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05CE8E2E-78F9-4638-B7E3-E633C5C69E39}"/>
                  </a:ext>
                </a:extLst>
              </p:cNvPr>
              <p:cNvGraphicFramePr>
                <a:graphicFrameLocks noGrp="1"/>
              </p:cNvGraphicFramePr>
              <p:nvPr>
                <p:extLst>
                  <p:ext uri="{D42A27DB-BD31-4B8C-83A1-F6EECF244321}">
                    <p14:modId xmlns:p14="http://schemas.microsoft.com/office/powerpoint/2010/main" val="1414891932"/>
                  </p:ext>
                </p:extLst>
              </p:nvPr>
            </p:nvGraphicFramePr>
            <p:xfrm>
              <a:off x="181627" y="503207"/>
              <a:ext cx="8780746" cy="4306788"/>
            </p:xfrm>
            <a:graphic>
              <a:graphicData uri="http://schemas.openxmlformats.org/drawingml/2006/table">
                <a:tbl>
                  <a:tblPr firstRow="1" firstCol="1" bandRow="1">
                    <a:tableStyleId>{41F2E661-31F8-42FB-9274-9A866FBC244E}</a:tableStyleId>
                  </a:tblPr>
                  <a:tblGrid>
                    <a:gridCol w="8780746">
                      <a:extLst>
                        <a:ext uri="{9D8B030D-6E8A-4147-A177-3AD203B41FA5}">
                          <a16:colId xmlns:a16="http://schemas.microsoft.com/office/drawing/2014/main" val="3370539891"/>
                        </a:ext>
                      </a:extLst>
                    </a:gridCol>
                  </a:tblGrid>
                  <a:tr h="4306788">
                    <a:tc>
                      <a:txBody>
                        <a:bodyPr/>
                        <a:lstStyle/>
                        <a:p>
                          <a:pPr marL="0" marR="0" algn="ctr">
                            <a:lnSpc>
                              <a:spcPct val="150000"/>
                            </a:lnSpc>
                            <a:spcBef>
                              <a:spcPts val="0"/>
                            </a:spcBef>
                            <a:spcAft>
                              <a:spcPts val="300"/>
                            </a:spcAft>
                          </a:pPr>
                          <a:r>
                            <a:rPr lang="pt-BR" sz="1800" b="1" dirty="0">
                              <a:effectLst/>
                            </a:rPr>
                            <a:t>PHIẾU KIỂM TRA NHANH</a:t>
                          </a:r>
                          <a:endParaRPr lang="en-US" sz="1800" b="1" dirty="0">
                            <a:effectLst/>
                          </a:endParaRPr>
                        </a:p>
                        <a:p>
                          <a:pPr marL="0" marR="0" algn="just">
                            <a:lnSpc>
                              <a:spcPct val="150000"/>
                            </a:lnSpc>
                            <a:spcBef>
                              <a:spcPts val="0"/>
                            </a:spcBef>
                            <a:spcAft>
                              <a:spcPts val="0"/>
                            </a:spcAft>
                          </a:pPr>
                          <a:r>
                            <a:rPr lang="vi-VN" sz="1800" b="1" dirty="0">
                              <a:effectLst/>
                            </a:rPr>
                            <a:t>Hoạt động 1. </a:t>
                          </a:r>
                          <a:r>
                            <a:rPr lang="vi-VN" sz="1800" dirty="0">
                              <a:effectLst/>
                            </a:rPr>
                            <a:t>Vẽ hợp lực của lực căng dây </a:t>
                          </a:r>
                          <a14:m>
                            <m:oMath xmlns:m="http://schemas.openxmlformats.org/officeDocument/2006/math">
                              <m:acc>
                                <m:accPr>
                                  <m:chr m:val="⃗"/>
                                  <m:ctrlPr>
                                    <a:rPr lang="en-US" sz="1800" i="1">
                                      <a:effectLst/>
                                      <a:latin typeface="Cambria Math" panose="02040503050406030204" pitchFamily="18" charset="0"/>
                                    </a:rPr>
                                  </m:ctrlPr>
                                </m:accPr>
                                <m:e>
                                  <m:r>
                                    <a:rPr lang="vi-VN" sz="1800">
                                      <a:effectLst/>
                                      <a:latin typeface="Cambria Math" panose="02040503050406030204" pitchFamily="18" charset="0"/>
                                    </a:rPr>
                                    <m:t>𝑇</m:t>
                                  </m:r>
                                </m:e>
                              </m:acc>
                            </m:oMath>
                          </a14:m>
                          <a:r>
                            <a:rPr lang="vi-VN" sz="1800" dirty="0">
                              <a:effectLst/>
                            </a:rPr>
                            <a:t> và trọng lực </a:t>
                          </a:r>
                          <a14:m>
                            <m:oMath xmlns:m="http://schemas.openxmlformats.org/officeDocument/2006/math">
                              <m:acc>
                                <m:accPr>
                                  <m:chr m:val="⃗"/>
                                  <m:ctrlPr>
                                    <a:rPr lang="en-US" sz="1800" i="1">
                                      <a:effectLst/>
                                      <a:latin typeface="Cambria Math" panose="02040503050406030204" pitchFamily="18" charset="0"/>
                                    </a:rPr>
                                  </m:ctrlPr>
                                </m:accPr>
                                <m:e>
                                  <m:r>
                                    <a:rPr lang="vi-VN" sz="1800">
                                      <a:effectLst/>
                                      <a:latin typeface="Cambria Math" panose="02040503050406030204" pitchFamily="18" charset="0"/>
                                    </a:rPr>
                                    <m:t>𝑃</m:t>
                                  </m:r>
                                </m:e>
                              </m:acc>
                            </m:oMath>
                          </a14:m>
                          <a:r>
                            <a:rPr lang="vi-VN" sz="1800" dirty="0">
                              <a:effectLst/>
                            </a:rPr>
                            <a:t>, từ đó xác định lực hướng tâm trong Hình 32.4.</a:t>
                          </a:r>
                          <a:endParaRPr lang="en-US" sz="1800" dirty="0">
                            <a:effectLst/>
                          </a:endParaRPr>
                        </a:p>
                        <a:p>
                          <a:pPr marL="0" marR="0" algn="just">
                            <a:lnSpc>
                              <a:spcPct val="150000"/>
                            </a:lnSpc>
                            <a:spcBef>
                              <a:spcPts val="0"/>
                            </a:spcBef>
                            <a:spcAft>
                              <a:spcPts val="0"/>
                            </a:spcAft>
                          </a:pPr>
                          <a:endParaRPr lang="en-US" sz="1600" dirty="0">
                            <a:effectLst/>
                          </a:endParaRPr>
                        </a:p>
                      </a:txBody>
                      <a:tcPr marL="50111" marR="50111" marT="0" marB="0"/>
                    </a:tc>
                    <a:extLst>
                      <a:ext uri="{0D108BD9-81ED-4DB2-BD59-A6C34878D82A}">
                        <a16:rowId xmlns:a16="http://schemas.microsoft.com/office/drawing/2014/main" val="3142283302"/>
                      </a:ext>
                    </a:extLst>
                  </a:tr>
                </a:tbl>
              </a:graphicData>
            </a:graphic>
          </p:graphicFrame>
        </mc:Choice>
        <mc:Fallback xmlns="">
          <p:graphicFrame>
            <p:nvGraphicFramePr>
              <p:cNvPr id="12" name="Table 11">
                <a:extLst>
                  <a:ext uri="{FF2B5EF4-FFF2-40B4-BE49-F238E27FC236}">
                    <a16:creationId xmlns:a16="http://schemas.microsoft.com/office/drawing/2014/main" id="{05CE8E2E-78F9-4638-B7E3-E633C5C69E39}"/>
                  </a:ext>
                </a:extLst>
              </p:cNvPr>
              <p:cNvGraphicFramePr>
                <a:graphicFrameLocks noGrp="1"/>
              </p:cNvGraphicFramePr>
              <p:nvPr>
                <p:extLst>
                  <p:ext uri="{D42A27DB-BD31-4B8C-83A1-F6EECF244321}">
                    <p14:modId xmlns:p14="http://schemas.microsoft.com/office/powerpoint/2010/main" val="1414891932"/>
                  </p:ext>
                </p:extLst>
              </p:nvPr>
            </p:nvGraphicFramePr>
            <p:xfrm>
              <a:off x="181627" y="503207"/>
              <a:ext cx="8780746" cy="4306788"/>
            </p:xfrm>
            <a:graphic>
              <a:graphicData uri="http://schemas.openxmlformats.org/drawingml/2006/table">
                <a:tbl>
                  <a:tblPr firstRow="1" firstCol="1" bandRow="1">
                    <a:tableStyleId>{41F2E661-31F8-42FB-9274-9A866FBC244E}</a:tableStyleId>
                  </a:tblPr>
                  <a:tblGrid>
                    <a:gridCol w="8780746">
                      <a:extLst>
                        <a:ext uri="{9D8B030D-6E8A-4147-A177-3AD203B41FA5}">
                          <a16:colId xmlns:a16="http://schemas.microsoft.com/office/drawing/2014/main" val="3370539891"/>
                        </a:ext>
                      </a:extLst>
                    </a:gridCol>
                  </a:tblGrid>
                  <a:tr h="4306788">
                    <a:tc>
                      <a:txBody>
                        <a:bodyPr/>
                        <a:lstStyle/>
                        <a:p>
                          <a:endParaRPr lang="en-US"/>
                        </a:p>
                      </a:txBody>
                      <a:tcPr marL="50111" marR="50111" marT="0" marB="0">
                        <a:blipFill>
                          <a:blip r:embed="rId3"/>
                          <a:stretch>
                            <a:fillRect t="-141" r="-69" b="-141"/>
                          </a:stretch>
                        </a:blipFill>
                      </a:tcPr>
                    </a:tc>
                    <a:extLst>
                      <a:ext uri="{0D108BD9-81ED-4DB2-BD59-A6C34878D82A}">
                        <a16:rowId xmlns:a16="http://schemas.microsoft.com/office/drawing/2014/main" val="3142283302"/>
                      </a:ext>
                    </a:extLst>
                  </a:tr>
                </a:tbl>
              </a:graphicData>
            </a:graphic>
          </p:graphicFrame>
        </mc:Fallback>
      </mc:AlternateContent>
      <p:pic>
        <p:nvPicPr>
          <p:cNvPr id="14" name="Picture 13">
            <a:extLst>
              <a:ext uri="{FF2B5EF4-FFF2-40B4-BE49-F238E27FC236}">
                <a16:creationId xmlns:a16="http://schemas.microsoft.com/office/drawing/2014/main" id="{1582FE8B-E2F7-4674-A239-AF08CA16FF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33962" y="1317740"/>
            <a:ext cx="3754104" cy="382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05"/>
                                        </p:tgtEl>
                                        <p:attrNameLst>
                                          <p:attrName>style.visibility</p:attrName>
                                        </p:attrNameLst>
                                      </p:cBhvr>
                                      <p:to>
                                        <p:strVal val="visible"/>
                                      </p:to>
                                    </p:set>
                                    <p:anim calcmode="lin" valueType="num">
                                      <p:cBhvr additive="base">
                                        <p:cTn id="7" dur="500" fill="hold"/>
                                        <p:tgtEl>
                                          <p:spTgt spid="1705"/>
                                        </p:tgtEl>
                                        <p:attrNameLst>
                                          <p:attrName>ppt_x</p:attrName>
                                        </p:attrNameLst>
                                      </p:cBhvr>
                                      <p:tavLst>
                                        <p:tav tm="0">
                                          <p:val>
                                            <p:strVal val="#ppt_x"/>
                                          </p:val>
                                        </p:tav>
                                        <p:tav tm="100000">
                                          <p:val>
                                            <p:strVal val="#ppt_x"/>
                                          </p:val>
                                        </p:tav>
                                      </p:tavLst>
                                    </p:anim>
                                    <p:anim calcmode="lin" valueType="num">
                                      <p:cBhvr additive="base">
                                        <p:cTn id="8" dur="500" fill="hold"/>
                                        <p:tgtEl>
                                          <p:spTgt spid="17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705" name="Google Shape;1705;p85"/>
          <p:cNvSpPr txBox="1">
            <a:spLocks noGrp="1"/>
          </p:cNvSpPr>
          <p:nvPr>
            <p:ph type="title" idx="4"/>
          </p:nvPr>
        </p:nvSpPr>
        <p:spPr>
          <a:xfrm>
            <a:off x="661075" y="0"/>
            <a:ext cx="7704000" cy="572700"/>
          </a:xfrm>
          <a:prstGeom prst="rect">
            <a:avLst/>
          </a:prstGeom>
        </p:spPr>
        <p:txBody>
          <a:bodyPr spcFirstLastPara="1" wrap="square" lIns="91425" tIns="91425" rIns="91425" bIns="91425" anchor="ctr" anchorCtr="0">
            <a:noAutofit/>
          </a:bodyPr>
          <a:lstStyle/>
          <a:p>
            <a:r>
              <a:rPr lang="en" sz="2000" dirty="0"/>
              <a:t>HS </a:t>
            </a:r>
            <a:r>
              <a:rPr lang="en-US" sz="2000" b="1" dirty="0" err="1"/>
              <a:t>hoàn</a:t>
            </a:r>
            <a:r>
              <a:rPr lang="en-US" sz="2000" b="1" dirty="0"/>
              <a:t> </a:t>
            </a:r>
            <a:r>
              <a:rPr lang="en-US" sz="2000" b="1" dirty="0" err="1"/>
              <a:t>thành</a:t>
            </a:r>
            <a:r>
              <a:rPr lang="en-US" sz="2000" b="1" dirty="0"/>
              <a:t> </a:t>
            </a:r>
            <a:r>
              <a:rPr lang="en-US" sz="2000" b="1" dirty="0" err="1"/>
              <a:t>Phiếu</a:t>
            </a:r>
            <a:r>
              <a:rPr lang="en-US" sz="2000" b="1" dirty="0"/>
              <a:t> </a:t>
            </a:r>
            <a:r>
              <a:rPr lang="en-US" sz="2000" b="1" dirty="0" err="1"/>
              <a:t>kiểm</a:t>
            </a:r>
            <a:r>
              <a:rPr lang="en-US" sz="2000" b="1" dirty="0"/>
              <a:t> </a:t>
            </a:r>
            <a:r>
              <a:rPr lang="en-US" sz="2000" b="1" dirty="0" err="1"/>
              <a:t>tra</a:t>
            </a:r>
            <a:r>
              <a:rPr lang="en-US" sz="2000" b="1" dirty="0"/>
              <a:t> </a:t>
            </a:r>
            <a:r>
              <a:rPr lang="en-US" sz="2000" b="1" dirty="0" err="1"/>
              <a:t>nhanh</a:t>
            </a:r>
            <a:br>
              <a:rPr lang="en-US" sz="2000" dirty="0"/>
            </a:br>
            <a:endParaRPr sz="2000" dirty="0"/>
          </a:p>
        </p:txBody>
      </p:sp>
      <p:graphicFrame>
        <p:nvGraphicFramePr>
          <p:cNvPr id="12" name="Table 11">
            <a:extLst>
              <a:ext uri="{FF2B5EF4-FFF2-40B4-BE49-F238E27FC236}">
                <a16:creationId xmlns:a16="http://schemas.microsoft.com/office/drawing/2014/main" id="{05CE8E2E-78F9-4638-B7E3-E633C5C69E39}"/>
              </a:ext>
            </a:extLst>
          </p:cNvPr>
          <p:cNvGraphicFramePr>
            <a:graphicFrameLocks noGrp="1"/>
          </p:cNvGraphicFramePr>
          <p:nvPr>
            <p:extLst>
              <p:ext uri="{D42A27DB-BD31-4B8C-83A1-F6EECF244321}">
                <p14:modId xmlns:p14="http://schemas.microsoft.com/office/powerpoint/2010/main" val="770024865"/>
              </p:ext>
            </p:extLst>
          </p:nvPr>
        </p:nvGraphicFramePr>
        <p:xfrm>
          <a:off x="181627" y="338203"/>
          <a:ext cx="8780746" cy="4805297"/>
        </p:xfrm>
        <a:graphic>
          <a:graphicData uri="http://schemas.openxmlformats.org/drawingml/2006/table">
            <a:tbl>
              <a:tblPr firstRow="1" firstCol="1" bandRow="1">
                <a:tableStyleId>{41F2E661-31F8-42FB-9274-9A866FBC244E}</a:tableStyleId>
              </a:tblPr>
              <a:tblGrid>
                <a:gridCol w="8780746">
                  <a:extLst>
                    <a:ext uri="{9D8B030D-6E8A-4147-A177-3AD203B41FA5}">
                      <a16:colId xmlns:a16="http://schemas.microsoft.com/office/drawing/2014/main" val="3370539891"/>
                    </a:ext>
                  </a:extLst>
                </a:gridCol>
              </a:tblGrid>
              <a:tr h="4805297">
                <a:tc>
                  <a:txBody>
                    <a:bodyPr/>
                    <a:lstStyle/>
                    <a:p>
                      <a:pPr marL="0" marR="0" algn="ctr">
                        <a:lnSpc>
                          <a:spcPct val="150000"/>
                        </a:lnSpc>
                        <a:spcBef>
                          <a:spcPts val="0"/>
                        </a:spcBef>
                        <a:spcAft>
                          <a:spcPts val="300"/>
                        </a:spcAft>
                      </a:pPr>
                      <a:r>
                        <a:rPr lang="pt-BR" sz="1800" b="1" dirty="0">
                          <a:effectLst/>
                        </a:rPr>
                        <a:t>PHIẾU KIỂM TRA NHANH</a:t>
                      </a:r>
                      <a:endParaRPr lang="en-US" sz="1800" b="1" dirty="0">
                        <a:effectLst/>
                      </a:endParaRPr>
                    </a:p>
                    <a:p>
                      <a:pPr algn="just">
                        <a:lnSpc>
                          <a:spcPct val="130000"/>
                        </a:lnSpc>
                      </a:pPr>
                      <a:r>
                        <a:rPr lang="vi-VN" sz="1800" b="1" i="0" u="none" strike="noStrike" cap="none" dirty="0">
                          <a:solidFill>
                            <a:srgbClr val="000000"/>
                          </a:solidFill>
                          <a:effectLst/>
                          <a:latin typeface="Arial"/>
                          <a:ea typeface="Arial"/>
                          <a:cs typeface="Arial"/>
                          <a:sym typeface="Arial"/>
                        </a:rPr>
                        <a:t>Hoạt động 2.</a:t>
                      </a:r>
                      <a:r>
                        <a:rPr lang="vi-VN"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Hình</a:t>
                      </a:r>
                      <a:r>
                        <a:rPr lang="en-US" sz="1800" b="0" i="0" u="none" strike="noStrike" cap="none" dirty="0">
                          <a:solidFill>
                            <a:srgbClr val="000000"/>
                          </a:solidFill>
                          <a:effectLst/>
                          <a:latin typeface="Arial"/>
                          <a:ea typeface="Arial"/>
                          <a:cs typeface="Arial"/>
                          <a:sym typeface="Arial"/>
                        </a:rPr>
                        <a:t> 32.6 </a:t>
                      </a:r>
                      <a:r>
                        <a:rPr lang="en-US" sz="1800" b="0" i="0" u="none" strike="noStrike" cap="none" dirty="0" err="1">
                          <a:solidFill>
                            <a:srgbClr val="000000"/>
                          </a:solidFill>
                          <a:effectLst/>
                          <a:latin typeface="Arial"/>
                          <a:ea typeface="Arial"/>
                          <a:cs typeface="Arial"/>
                          <a:sym typeface="Arial"/>
                        </a:rPr>
                        <a:t>mô</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tả</a:t>
                      </a:r>
                      <a:r>
                        <a:rPr lang="en-US" sz="1800" b="0" i="0" u="none" strike="noStrike" cap="none" dirty="0">
                          <a:solidFill>
                            <a:srgbClr val="000000"/>
                          </a:solidFill>
                          <a:effectLst/>
                          <a:latin typeface="Arial"/>
                          <a:ea typeface="Arial"/>
                          <a:cs typeface="Arial"/>
                          <a:sym typeface="Arial"/>
                        </a:rPr>
                        <a:t> ô </a:t>
                      </a:r>
                      <a:r>
                        <a:rPr lang="en-US" sz="1800" b="0" i="0" u="none" strike="noStrike" cap="none" dirty="0" err="1">
                          <a:solidFill>
                            <a:srgbClr val="000000"/>
                          </a:solidFill>
                          <a:effectLst/>
                          <a:latin typeface="Arial"/>
                          <a:ea typeface="Arial"/>
                          <a:cs typeface="Arial"/>
                          <a:sym typeface="Arial"/>
                        </a:rPr>
                        <a:t>tô</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chuyển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động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trên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quỹ</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đạo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tròn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trong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hai</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trường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hợp</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mặt</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đường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nằm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ngang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Hình</a:t>
                      </a:r>
                      <a:r>
                        <a:rPr lang="en-US" sz="1800" b="0" i="0" u="none" strike="noStrike" cap="none" dirty="0">
                          <a:solidFill>
                            <a:srgbClr val="000000"/>
                          </a:solidFill>
                          <a:effectLst/>
                          <a:latin typeface="Arial"/>
                          <a:ea typeface="Arial"/>
                          <a:cs typeface="Arial"/>
                          <a:sym typeface="Arial"/>
                        </a:rPr>
                        <a:t> 32.6a) </a:t>
                      </a:r>
                      <a:r>
                        <a:rPr lang="en-US" sz="1800" b="0" i="0" u="none" strike="noStrike" cap="none" dirty="0" err="1">
                          <a:solidFill>
                            <a:srgbClr val="000000"/>
                          </a:solidFill>
                          <a:effectLst/>
                          <a:latin typeface="Arial"/>
                          <a:ea typeface="Arial"/>
                          <a:cs typeface="Arial"/>
                          <a:sym typeface="Arial"/>
                        </a:rPr>
                        <a:t>và</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mặt</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đường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nghiêng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góc</a:t>
                      </a:r>
                      <a:r>
                        <a:rPr lang="en-US" sz="1800" b="0" i="0" u="none" strike="noStrike" cap="none" dirty="0">
                          <a:solidFill>
                            <a:srgbClr val="000000"/>
                          </a:solidFill>
                          <a:effectLst/>
                          <a:latin typeface="Arial"/>
                          <a:ea typeface="Arial"/>
                          <a:cs typeface="Arial"/>
                          <a:sym typeface="Arial"/>
                        </a:rPr>
                        <a:t> θ (</a:t>
                      </a:r>
                      <a:r>
                        <a:rPr lang="en-US" sz="1800" b="0" i="0" u="none" strike="noStrike" cap="none" dirty="0" err="1">
                          <a:solidFill>
                            <a:srgbClr val="000000"/>
                          </a:solidFill>
                          <a:effectLst/>
                          <a:latin typeface="Arial"/>
                          <a:ea typeface="Arial"/>
                          <a:cs typeface="Arial"/>
                          <a:sym typeface="Arial"/>
                        </a:rPr>
                        <a:t>Hình</a:t>
                      </a:r>
                      <a:r>
                        <a:rPr lang="en-US" sz="1800" b="0" i="0" u="none" strike="noStrike" cap="none" dirty="0">
                          <a:solidFill>
                            <a:srgbClr val="000000"/>
                          </a:solidFill>
                          <a:effectLst/>
                          <a:latin typeface="Arial"/>
                          <a:ea typeface="Arial"/>
                          <a:cs typeface="Arial"/>
                          <a:sym typeface="Arial"/>
                        </a:rPr>
                        <a:t> 32.6b).</a:t>
                      </a:r>
                    </a:p>
                    <a:p>
                      <a:pPr algn="just">
                        <a:lnSpc>
                          <a:spcPct val="130000"/>
                        </a:lnSpc>
                      </a:pPr>
                      <a:r>
                        <a:rPr lang="en-US" sz="1800" b="0" i="0" u="none" strike="noStrike" cap="none" dirty="0" err="1">
                          <a:solidFill>
                            <a:srgbClr val="000000"/>
                          </a:solidFill>
                          <a:effectLst/>
                          <a:latin typeface="Arial"/>
                          <a:ea typeface="Arial"/>
                          <a:cs typeface="Arial"/>
                          <a:sym typeface="Arial"/>
                        </a:rPr>
                        <a:t>Hãy</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thảo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luận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và</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cho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biết</a:t>
                      </a:r>
                      <a:r>
                        <a:rPr lang="en-US" sz="1800" b="0" i="0" u="none" strike="noStrike" cap="none" dirty="0">
                          <a:solidFill>
                            <a:srgbClr val="000000"/>
                          </a:solidFill>
                          <a:effectLst/>
                          <a:latin typeface="Arial"/>
                          <a:ea typeface="Arial"/>
                          <a:cs typeface="Arial"/>
                          <a:sym typeface="Arial"/>
                        </a:rPr>
                        <a:t>:</a:t>
                      </a:r>
                    </a:p>
                    <a:p>
                      <a:pPr algn="just">
                        <a:lnSpc>
                          <a:spcPct val="130000"/>
                        </a:lnSpc>
                      </a:pPr>
                      <a:r>
                        <a:rPr lang="en-US" sz="1800" b="0" i="0" u="none" strike="noStrike" cap="none" dirty="0">
                          <a:solidFill>
                            <a:srgbClr val="000000"/>
                          </a:solidFill>
                          <a:effectLst/>
                          <a:latin typeface="Arial"/>
                          <a:ea typeface="Arial"/>
                          <a:cs typeface="Arial"/>
                          <a:sym typeface="Arial"/>
                        </a:rPr>
                        <a:t>a) </a:t>
                      </a:r>
                      <a:r>
                        <a:rPr lang="en-US" sz="1800" b="0" i="0" u="none" strike="noStrike" cap="none" dirty="0" err="1">
                          <a:solidFill>
                            <a:srgbClr val="000000"/>
                          </a:solidFill>
                          <a:effectLst/>
                          <a:latin typeface="Arial"/>
                          <a:ea typeface="Arial"/>
                          <a:cs typeface="Arial"/>
                          <a:sym typeface="Arial"/>
                        </a:rPr>
                        <a:t>Lực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nào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là</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lực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hướng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tâm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trong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mỗi</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trường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hợp</a:t>
                      </a:r>
                      <a:r>
                        <a:rPr lang="en-US" sz="1800" b="0" i="0" u="none" strike="noStrike" cap="none" dirty="0">
                          <a:solidFill>
                            <a:srgbClr val="000000"/>
                          </a:solidFill>
                          <a:effectLst/>
                          <a:latin typeface="Arial"/>
                          <a:ea typeface="Arial"/>
                          <a:cs typeface="Arial"/>
                          <a:sym typeface="Arial"/>
                        </a:rPr>
                        <a:t>.</a:t>
                      </a:r>
                    </a:p>
                    <a:p>
                      <a:pPr algn="just">
                        <a:lnSpc>
                          <a:spcPct val="130000"/>
                        </a:lnSpc>
                      </a:pPr>
                      <a:r>
                        <a:rPr lang="en-US" sz="1800" b="0" i="0" u="none" strike="noStrike" cap="none" dirty="0">
                          <a:solidFill>
                            <a:srgbClr val="000000"/>
                          </a:solidFill>
                          <a:effectLst/>
                          <a:latin typeface="Arial"/>
                          <a:ea typeface="Arial"/>
                          <a:cs typeface="Arial"/>
                          <a:sym typeface="Arial"/>
                        </a:rPr>
                        <a:t>b) </a:t>
                      </a:r>
                      <a:r>
                        <a:rPr lang="en-US" sz="1800" b="0" i="0" u="none" strike="noStrike" cap="none" dirty="0" err="1">
                          <a:solidFill>
                            <a:srgbClr val="000000"/>
                          </a:solidFill>
                          <a:effectLst/>
                          <a:latin typeface="Arial"/>
                          <a:ea typeface="Arial"/>
                          <a:cs typeface="Arial"/>
                          <a:sym typeface="Arial"/>
                        </a:rPr>
                        <a:t>Lí</a:t>
                      </a:r>
                      <a:r>
                        <a:rPr lang="en-US" sz="1800" b="0" i="0" u="none" strike="noStrike" cap="none" dirty="0">
                          <a:solidFill>
                            <a:srgbClr val="000000"/>
                          </a:solidFill>
                          <a:effectLst/>
                          <a:latin typeface="Arial"/>
                          <a:ea typeface="Arial"/>
                          <a:cs typeface="Arial"/>
                          <a:sym typeface="Arial"/>
                        </a:rPr>
                        <a:t> do </a:t>
                      </a:r>
                      <a:r>
                        <a:rPr lang="en-US" sz="1800" b="0" i="0" u="none" strike="noStrike" cap="none" dirty="0" err="1">
                          <a:solidFill>
                            <a:srgbClr val="000000"/>
                          </a:solidFill>
                          <a:effectLst/>
                          <a:latin typeface="Arial"/>
                          <a:ea typeface="Arial"/>
                          <a:cs typeface="Arial"/>
                          <a:sym typeface="Arial"/>
                        </a:rPr>
                        <a:t>để</a:t>
                      </a:r>
                      <a:r>
                        <a:rPr lang="en-US" sz="1800" b="0" i="0" u="none" strike="noStrike" cap="none" dirty="0">
                          <a:solidFill>
                            <a:srgbClr val="000000"/>
                          </a:solidFill>
                          <a:effectLst/>
                          <a:latin typeface="Arial"/>
                          <a:ea typeface="Arial"/>
                          <a:cs typeface="Arial"/>
                          <a:sym typeface="Arial"/>
                        </a:rPr>
                        <a:t> ở </a:t>
                      </a:r>
                      <a:r>
                        <a:rPr lang="en-US" sz="1800" b="0" i="0" u="none" strike="noStrike" cap="none" dirty="0" err="1">
                          <a:solidFill>
                            <a:srgbClr val="000000"/>
                          </a:solidFill>
                          <a:effectLst/>
                          <a:latin typeface="Arial"/>
                          <a:ea typeface="Arial"/>
                          <a:cs typeface="Arial"/>
                          <a:sym typeface="Arial"/>
                        </a:rPr>
                        <a:t>các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đoạn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đường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cong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phải</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làm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mặt</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đường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nghiêng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về</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phía</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tâm</a:t>
                      </a:r>
                      <a:r>
                        <a:rPr lang="en-US" sz="1800" b="0" i="0" u="none" strike="noStrike" cap="none" dirty="0">
                          <a:solidFill>
                            <a:srgbClr val="000000"/>
                          </a:solidFill>
                          <a:effectLst/>
                          <a:latin typeface="Arial"/>
                          <a:ea typeface="Arial"/>
                          <a:cs typeface="Arial"/>
                          <a:sym typeface="Arial"/>
                        </a:rPr>
                        <a:t>.</a:t>
                      </a:r>
                    </a:p>
                    <a:p>
                      <a:pPr algn="just">
                        <a:lnSpc>
                          <a:spcPct val="130000"/>
                        </a:lnSpc>
                      </a:pPr>
                      <a:r>
                        <a:rPr lang="en-US" sz="1800" b="0" i="0" u="none" strike="noStrike" cap="none" dirty="0">
                          <a:solidFill>
                            <a:srgbClr val="000000"/>
                          </a:solidFill>
                          <a:effectLst/>
                          <a:latin typeface="Arial"/>
                          <a:ea typeface="Arial"/>
                          <a:cs typeface="Arial"/>
                          <a:sym typeface="Arial"/>
                        </a:rPr>
                        <a:t>c) </a:t>
                      </a:r>
                      <a:r>
                        <a:rPr lang="en-US" sz="1800" b="0" i="0" u="none" strike="noStrike" cap="none" dirty="0" err="1">
                          <a:solidFill>
                            <a:srgbClr val="000000"/>
                          </a:solidFill>
                          <a:effectLst/>
                          <a:latin typeface="Arial"/>
                          <a:ea typeface="Arial"/>
                          <a:cs typeface="Arial"/>
                          <a:sym typeface="Arial"/>
                        </a:rPr>
                        <a:t>Tại</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sao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các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phương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tiện</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giao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thông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phải</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giảm</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tốc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khi</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vào</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các</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cung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đường</a:t>
                      </a:r>
                      <a:r>
                        <a:rPr lang="en-US" sz="1800" b="0" i="0" u="none" strike="noStrike" cap="none" dirty="0">
                          <a:solidFill>
                            <a:srgbClr val="000000"/>
                          </a:solidFill>
                          <a:effectLst/>
                          <a:latin typeface="Arial"/>
                          <a:ea typeface="Arial"/>
                          <a:cs typeface="Arial"/>
                          <a:sym typeface="Arial"/>
                        </a:rPr>
                        <a:t> </a:t>
                      </a:r>
                      <a:r>
                        <a:rPr lang="en-US" sz="1800" b="0" i="0" u="none" strike="noStrike" cap="none" dirty="0" err="1">
                          <a:solidFill>
                            <a:srgbClr val="000000"/>
                          </a:solidFill>
                          <a:effectLst/>
                          <a:latin typeface="Arial"/>
                          <a:ea typeface="Arial"/>
                          <a:cs typeface="Arial"/>
                          <a:sym typeface="Arial"/>
                        </a:rPr>
                        <a:t>tròn</a:t>
                      </a:r>
                      <a:r>
                        <a:rPr lang="en-US" sz="1800" b="0" i="0" u="none" strike="noStrike" cap="none" dirty="0">
                          <a:solidFill>
                            <a:srgbClr val="000000"/>
                          </a:solidFill>
                          <a:effectLst/>
                          <a:latin typeface="Arial"/>
                          <a:ea typeface="Arial"/>
                          <a:cs typeface="Arial"/>
                          <a:sym typeface="Arial"/>
                        </a:rPr>
                        <a:t>?</a:t>
                      </a:r>
                    </a:p>
                    <a:p>
                      <a:pPr marL="0" marR="0" algn="just">
                        <a:lnSpc>
                          <a:spcPct val="150000"/>
                        </a:lnSpc>
                        <a:spcBef>
                          <a:spcPts val="0"/>
                        </a:spcBef>
                        <a:spcAft>
                          <a:spcPts val="0"/>
                        </a:spcAft>
                      </a:pPr>
                      <a:endParaRPr lang="en-US" sz="1600" dirty="0">
                        <a:effectLst/>
                      </a:endParaRPr>
                    </a:p>
                  </a:txBody>
                  <a:tcPr marL="50111" marR="50111" marT="0" marB="0"/>
                </a:tc>
                <a:extLst>
                  <a:ext uri="{0D108BD9-81ED-4DB2-BD59-A6C34878D82A}">
                    <a16:rowId xmlns:a16="http://schemas.microsoft.com/office/drawing/2014/main" val="3142283302"/>
                  </a:ext>
                </a:extLst>
              </a:tr>
            </a:tbl>
          </a:graphicData>
        </a:graphic>
      </p:graphicFrame>
      <p:grpSp>
        <p:nvGrpSpPr>
          <p:cNvPr id="5" name="Group 4">
            <a:extLst>
              <a:ext uri="{FF2B5EF4-FFF2-40B4-BE49-F238E27FC236}">
                <a16:creationId xmlns:a16="http://schemas.microsoft.com/office/drawing/2014/main" id="{E5654D73-D7AC-4D89-8152-4A28A7502F3A}"/>
              </a:ext>
            </a:extLst>
          </p:cNvPr>
          <p:cNvGrpSpPr/>
          <p:nvPr/>
        </p:nvGrpSpPr>
        <p:grpSpPr>
          <a:xfrm>
            <a:off x="1941847" y="3081795"/>
            <a:ext cx="5260306" cy="2092483"/>
            <a:chOff x="1752600" y="1943100"/>
            <a:chExt cx="14493240" cy="5765228"/>
          </a:xfrm>
        </p:grpSpPr>
        <p:grpSp>
          <p:nvGrpSpPr>
            <p:cNvPr id="6" name="Group 5">
              <a:extLst>
                <a:ext uri="{FF2B5EF4-FFF2-40B4-BE49-F238E27FC236}">
                  <a16:creationId xmlns:a16="http://schemas.microsoft.com/office/drawing/2014/main" id="{2E77EA0B-CEE7-4E52-9AD2-4B59FFD5E16B}"/>
                </a:ext>
              </a:extLst>
            </p:cNvPr>
            <p:cNvGrpSpPr/>
            <p:nvPr/>
          </p:nvGrpSpPr>
          <p:grpSpPr>
            <a:xfrm>
              <a:off x="1752600" y="1943100"/>
              <a:ext cx="14493240" cy="4594860"/>
              <a:chOff x="2209800" y="1943100"/>
              <a:chExt cx="14493240" cy="4594860"/>
            </a:xfrm>
          </p:grpSpPr>
          <p:pic>
            <p:nvPicPr>
              <p:cNvPr id="8" name="Picture 7">
                <a:extLst>
                  <a:ext uri="{FF2B5EF4-FFF2-40B4-BE49-F238E27FC236}">
                    <a16:creationId xmlns:a16="http://schemas.microsoft.com/office/drawing/2014/main" id="{FCEB222E-E7CF-450B-9D46-D7D72D0EA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943100"/>
                <a:ext cx="7972539" cy="4594860"/>
              </a:xfrm>
              <a:prstGeom prst="rect">
                <a:avLst/>
              </a:prstGeom>
            </p:spPr>
          </p:pic>
          <p:pic>
            <p:nvPicPr>
              <p:cNvPr id="9" name="Picture 8">
                <a:extLst>
                  <a:ext uri="{FF2B5EF4-FFF2-40B4-BE49-F238E27FC236}">
                    <a16:creationId xmlns:a16="http://schemas.microsoft.com/office/drawing/2014/main" id="{1146C91A-F911-459B-BC3D-57F84937E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1943100"/>
                <a:ext cx="6111240" cy="4549140"/>
              </a:xfrm>
              <a:prstGeom prst="rect">
                <a:avLst/>
              </a:prstGeom>
            </p:spPr>
          </p:pic>
          <p:sp>
            <p:nvSpPr>
              <p:cNvPr id="10" name="TextBox 9">
                <a:extLst>
                  <a:ext uri="{FF2B5EF4-FFF2-40B4-BE49-F238E27FC236}">
                    <a16:creationId xmlns:a16="http://schemas.microsoft.com/office/drawing/2014/main" id="{FC6ACC4F-B7DA-4F38-B1A0-3AB3E9008D15}"/>
                  </a:ext>
                </a:extLst>
              </p:cNvPr>
              <p:cNvSpPr txBox="1"/>
              <p:nvPr/>
            </p:nvSpPr>
            <p:spPr>
              <a:xfrm>
                <a:off x="10744196" y="2019301"/>
                <a:ext cx="1186219" cy="84799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t>
                </a:r>
              </a:p>
            </p:txBody>
          </p:sp>
        </p:grpSp>
        <p:sp>
          <p:nvSpPr>
            <p:cNvPr id="7" name="TextBox 6">
              <a:extLst>
                <a:ext uri="{FF2B5EF4-FFF2-40B4-BE49-F238E27FC236}">
                  <a16:creationId xmlns:a16="http://schemas.microsoft.com/office/drawing/2014/main" id="{17DE29CB-8033-4720-B079-7BF8C667A14C}"/>
                </a:ext>
              </a:extLst>
            </p:cNvPr>
            <p:cNvSpPr txBox="1"/>
            <p:nvPr/>
          </p:nvSpPr>
          <p:spPr>
            <a:xfrm>
              <a:off x="7758238" y="6605941"/>
              <a:ext cx="3714980" cy="1102387"/>
            </a:xfrm>
            <a:prstGeom prst="rect">
              <a:avLst/>
            </a:prstGeom>
            <a:noFill/>
          </p:spPr>
          <p:txBody>
            <a:bodyPr wrap="square" rtlCol="0">
              <a:spAutoFit/>
            </a:bodyPr>
            <a:lstStyle/>
            <a:p>
              <a:r>
                <a:rPr lang="en-US" sz="2000" i="1" dirty="0" err="1">
                  <a:solidFill>
                    <a:srgbClr val="002060"/>
                  </a:solidFill>
                  <a:latin typeface="Arial" panose="020B0604020202020204" pitchFamily="34" charset="0"/>
                  <a:cs typeface="Arial" panose="020B0604020202020204" pitchFamily="34" charset="0"/>
                </a:rPr>
                <a:t>Hình</a:t>
              </a:r>
              <a:r>
                <a:rPr lang="en-US" sz="2000" i="1" dirty="0">
                  <a:solidFill>
                    <a:srgbClr val="002060"/>
                  </a:solidFill>
                  <a:latin typeface="Arial" panose="020B0604020202020204" pitchFamily="34" charset="0"/>
                  <a:cs typeface="Arial" panose="020B0604020202020204" pitchFamily="34" charset="0"/>
                </a:rPr>
                <a:t> 32.6</a:t>
              </a:r>
            </a:p>
          </p:txBody>
        </p:sp>
      </p:grpSp>
    </p:spTree>
    <p:extLst>
      <p:ext uri="{BB962C8B-B14F-4D97-AF65-F5344CB8AC3E}">
        <p14:creationId xmlns:p14="http://schemas.microsoft.com/office/powerpoint/2010/main" val="204158841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8"/>
          <p:cNvSpPr txBox="1">
            <a:spLocks noGrp="1"/>
          </p:cNvSpPr>
          <p:nvPr>
            <p:ph type="title"/>
          </p:nvPr>
        </p:nvSpPr>
        <p:spPr>
          <a:xfrm>
            <a:off x="719999" y="417114"/>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t>KHỞI ĐỘNG</a:t>
            </a:r>
            <a:endParaRPr sz="3600" b="1" dirty="0"/>
          </a:p>
        </p:txBody>
      </p:sp>
      <p:sp>
        <p:nvSpPr>
          <p:cNvPr id="492" name="Google Shape;492;p68"/>
          <p:cNvSpPr txBox="1">
            <a:spLocks noGrp="1"/>
          </p:cNvSpPr>
          <p:nvPr>
            <p:ph type="body" idx="1"/>
          </p:nvPr>
        </p:nvSpPr>
        <p:spPr>
          <a:xfrm>
            <a:off x="526093" y="1265387"/>
            <a:ext cx="4784944" cy="2996537"/>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marR="0" indent="0" algn="just">
              <a:lnSpc>
                <a:spcPct val="150000"/>
              </a:lnSpc>
              <a:spcBef>
                <a:spcPts val="300"/>
              </a:spcBef>
              <a:spcAft>
                <a:spcPts val="300"/>
              </a:spcAft>
              <a:buNone/>
            </a:pPr>
            <a:r>
              <a:rPr lang="vi-VN" sz="2200" i="1" dirty="0">
                <a:effectLst/>
                <a:latin typeface="Arial" panose="020B0604020202020204" pitchFamily="34" charset="0"/>
                <a:ea typeface="Calibri" panose="020F0502020204030204" pitchFamily="34" charset="0"/>
                <a:cs typeface="Times New Roman" panose="02020603050405020304" pitchFamily="18" charset="0"/>
              </a:rPr>
              <a:t>Tại sao Trái Đất chuyển động quanh Mặt Trời? Tại sao những đoạn đường vòng thường phải hạn chế tốc độ của xe và mặt đường thường phải hơi nghiêng về phía tâm?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AE4A983-93E6-4A77-BE54-3722E5AE1B90}"/>
              </a:ext>
            </a:extLst>
          </p:cNvPr>
          <p:cNvPicPr>
            <a:picLocks noChangeAspect="1"/>
          </p:cNvPicPr>
          <p:nvPr/>
        </p:nvPicPr>
        <p:blipFill>
          <a:blip r:embed="rId3"/>
          <a:stretch>
            <a:fillRect/>
          </a:stretch>
        </p:blipFill>
        <p:spPr>
          <a:xfrm>
            <a:off x="5492416" y="1529587"/>
            <a:ext cx="3344942" cy="2594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2">
                                            <p:bg/>
                                          </p:spTgt>
                                        </p:tgtEl>
                                        <p:attrNameLst>
                                          <p:attrName>style.visibility</p:attrName>
                                        </p:attrNameLst>
                                      </p:cBhvr>
                                      <p:to>
                                        <p:strVal val="visible"/>
                                      </p:to>
                                    </p:set>
                                    <p:anim calcmode="lin" valueType="num">
                                      <p:cBhvr additive="base">
                                        <p:cTn id="7" dur="500" fill="hold"/>
                                        <p:tgtEl>
                                          <p:spTgt spid="49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9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2">
                                            <p:txEl>
                                              <p:pRg st="0" end="0"/>
                                            </p:txEl>
                                          </p:spTgt>
                                        </p:tgtEl>
                                        <p:attrNameLst>
                                          <p:attrName>style.visibility</p:attrName>
                                        </p:attrNameLst>
                                      </p:cBhvr>
                                      <p:to>
                                        <p:strVal val="visible"/>
                                      </p:to>
                                    </p:set>
                                    <p:anim calcmode="lin" valueType="num">
                                      <p:cBhvr additive="base">
                                        <p:cTn id="11" dur="500" fill="hold"/>
                                        <p:tgtEl>
                                          <p:spTgt spid="49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6" name="Google Shape;876;p75"/>
          <p:cNvSpPr txBox="1">
            <a:spLocks noGrp="1"/>
          </p:cNvSpPr>
          <p:nvPr>
            <p:ph type="title" idx="2"/>
          </p:nvPr>
        </p:nvSpPr>
        <p:spPr>
          <a:xfrm>
            <a:off x="3964487" y="0"/>
            <a:ext cx="1215025" cy="4634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Kết quả</a:t>
            </a:r>
            <a:endParaRPr b="1" dirty="0"/>
          </a:p>
        </p:txBody>
      </p:sp>
      <mc:AlternateContent xmlns:mc="http://schemas.openxmlformats.org/markup-compatibility/2006">
        <mc:Choice xmlns:a14="http://schemas.microsoft.com/office/drawing/2010/main" Requires="a14">
          <p:sp>
            <p:nvSpPr>
              <p:cNvPr id="94" name="TextBox 93">
                <a:extLst>
                  <a:ext uri="{FF2B5EF4-FFF2-40B4-BE49-F238E27FC236}">
                    <a16:creationId xmlns:a16="http://schemas.microsoft.com/office/drawing/2014/main" id="{AACFF5FC-381E-4368-BAD4-F6663F379F14}"/>
                  </a:ext>
                </a:extLst>
              </p:cNvPr>
              <p:cNvSpPr txBox="1"/>
              <p:nvPr/>
            </p:nvSpPr>
            <p:spPr>
              <a:xfrm>
                <a:off x="310244" y="1762831"/>
                <a:ext cx="4183693" cy="1976567"/>
              </a:xfrm>
              <a:prstGeom prst="rect">
                <a:avLst/>
              </a:prstGeom>
              <a:noFill/>
            </p:spPr>
            <p:txBody>
              <a:bodyPr wrap="square">
                <a:spAutoFit/>
              </a:bodyPr>
              <a:lstStyle/>
              <a:p>
                <a:pPr algn="just">
                  <a:lnSpc>
                    <a:spcPct val="150000"/>
                  </a:lnSpc>
                  <a:spcAft>
                    <a:spcPts val="300"/>
                  </a:spcAft>
                </a:pPr>
                <a:r>
                  <a:rPr lang="en-US" sz="2000" b="1" dirty="0" err="1">
                    <a:solidFill>
                      <a:srgbClr val="000000"/>
                    </a:solidFill>
                    <a:effectLst/>
                    <a:latin typeface="+mn-lt"/>
                    <a:ea typeface="Calibri" panose="020F0502020204030204" pitchFamily="34" charset="0"/>
                    <a:cs typeface="Times New Roman" panose="02020603050405020304" pitchFamily="18" charset="0"/>
                  </a:rPr>
                  <a:t>Hoạt</a:t>
                </a:r>
                <a:r>
                  <a:rPr lang="en-US" sz="2000" b="1" dirty="0">
                    <a:solidFill>
                      <a:srgbClr val="000000"/>
                    </a:solidFill>
                    <a:effectLst/>
                    <a:latin typeface="+mn-lt"/>
                    <a:ea typeface="Calibri" panose="020F0502020204030204" pitchFamily="34" charset="0"/>
                    <a:cs typeface="Times New Roman" panose="02020603050405020304" pitchFamily="18" charset="0"/>
                  </a:rPr>
                  <a:t> </a:t>
                </a:r>
                <a:r>
                  <a:rPr lang="en-US" sz="2000" b="1" dirty="0" err="1">
                    <a:solidFill>
                      <a:srgbClr val="000000"/>
                    </a:solidFill>
                    <a:effectLst/>
                    <a:latin typeface="+mn-lt"/>
                    <a:ea typeface="Calibri" panose="020F0502020204030204" pitchFamily="34" charset="0"/>
                    <a:cs typeface="Times New Roman" panose="02020603050405020304" pitchFamily="18" charset="0"/>
                  </a:rPr>
                  <a:t>động</a:t>
                </a:r>
                <a:r>
                  <a:rPr lang="en-US" sz="2000" b="1" dirty="0">
                    <a:solidFill>
                      <a:srgbClr val="000000"/>
                    </a:solidFill>
                    <a:effectLst/>
                    <a:latin typeface="+mn-lt"/>
                    <a:ea typeface="Calibri" panose="020F0502020204030204" pitchFamily="34" charset="0"/>
                    <a:cs typeface="Times New Roman" panose="02020603050405020304" pitchFamily="18" charset="0"/>
                  </a:rPr>
                  <a:t> 1.</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Lực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hướng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tâm</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trong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trường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hợp</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này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chính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hợp</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lực</a:t>
                </a:r>
                <a:r>
                  <a:rPr lang="en-US" sz="2000" dirty="0">
                    <a:solidFill>
                      <a:srgbClr val="000000"/>
                    </a:solidFill>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𝐹</m:t>
                        </m:r>
                      </m:e>
                    </m:acc>
                  </m:oMath>
                </a14:m>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có</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độ</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lớn</a:t>
                </a:r>
                <a:r>
                  <a:rPr lang="en-US" sz="2000" dirty="0">
                    <a:solidFill>
                      <a:srgbClr val="000000"/>
                    </a:solidFill>
                    <a:effectLst/>
                    <a:latin typeface="+mn-lt"/>
                    <a:ea typeface="Times New Roman" panose="02020603050405020304" pitchFamily="18" charset="0"/>
                    <a:cs typeface="Times New Roman" panose="02020603050405020304" pitchFamily="18" charset="0"/>
                  </a:rPr>
                  <a:t>:</a:t>
                </a:r>
              </a:p>
              <a:p>
                <a:pPr algn="ctr">
                  <a:lnSpc>
                    <a:spcPct val="150000"/>
                  </a:lnSpc>
                  <a:spcAft>
                    <a:spcPts val="3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F = </a:t>
                </a:r>
                <a:r>
                  <a:rPr lang="en-US" sz="2000" dirty="0" err="1">
                    <a:solidFill>
                      <a:srgbClr val="000000"/>
                    </a:solidFill>
                    <a:effectLst/>
                    <a:latin typeface="+mn-lt"/>
                    <a:ea typeface="Times New Roman" panose="02020603050405020304" pitchFamily="18" charset="0"/>
                    <a:cs typeface="Times New Roman" panose="02020603050405020304" pitchFamily="18" charset="0"/>
                  </a:rPr>
                  <a:t>T.sin</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𝛼</m:t>
                    </m:r>
                  </m:oMath>
                </a14:m>
                <a:endParaRPr lang="en-US" sz="2000" dirty="0">
                  <a:effectLst/>
                  <a:latin typeface="+mn-lt"/>
                  <a:ea typeface="Calibri" panose="020F0502020204030204" pitchFamily="34" charset="0"/>
                  <a:cs typeface="Times New Roman" panose="02020603050405020304" pitchFamily="18" charset="0"/>
                </a:endParaRPr>
              </a:p>
            </p:txBody>
          </p:sp>
        </mc:Choice>
        <mc:Fallback>
          <p:sp>
            <p:nvSpPr>
              <p:cNvPr id="94" name="TextBox 93">
                <a:extLst>
                  <a:ext uri="{FF2B5EF4-FFF2-40B4-BE49-F238E27FC236}">
                    <a16:creationId xmlns:a16="http://schemas.microsoft.com/office/drawing/2014/main" id="{AACFF5FC-381E-4368-BAD4-F6663F379F14}"/>
                  </a:ext>
                </a:extLst>
              </p:cNvPr>
              <p:cNvSpPr txBox="1">
                <a:spLocks noRot="1" noChangeAspect="1" noMove="1" noResize="1" noEditPoints="1" noAdjustHandles="1" noChangeArrowheads="1" noChangeShapeType="1" noTextEdit="1"/>
              </p:cNvSpPr>
              <p:nvPr/>
            </p:nvSpPr>
            <p:spPr>
              <a:xfrm>
                <a:off x="310244" y="1762831"/>
                <a:ext cx="4183693" cy="1976567"/>
              </a:xfrm>
              <a:prstGeom prst="rect">
                <a:avLst/>
              </a:prstGeom>
              <a:blipFill>
                <a:blip r:embed="rId3"/>
                <a:stretch>
                  <a:fillRect l="-1603" r="-1458" b="-4938"/>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17DA6EE7-EF72-4616-ADB7-0C4586A3C082}"/>
              </a:ext>
            </a:extLst>
          </p:cNvPr>
          <p:cNvGrpSpPr/>
          <p:nvPr/>
        </p:nvGrpSpPr>
        <p:grpSpPr>
          <a:xfrm>
            <a:off x="4972832" y="659292"/>
            <a:ext cx="4171168" cy="3824916"/>
            <a:chOff x="3024554" y="246185"/>
            <a:chExt cx="5770279" cy="6099023"/>
          </a:xfrm>
        </p:grpSpPr>
        <p:grpSp>
          <p:nvGrpSpPr>
            <p:cNvPr id="6" name="Group 5">
              <a:extLst>
                <a:ext uri="{FF2B5EF4-FFF2-40B4-BE49-F238E27FC236}">
                  <a16:creationId xmlns:a16="http://schemas.microsoft.com/office/drawing/2014/main" id="{6DF91BBC-13B2-4A74-A5B8-BC805BBF7658}"/>
                </a:ext>
              </a:extLst>
            </p:cNvPr>
            <p:cNvGrpSpPr/>
            <p:nvPr/>
          </p:nvGrpSpPr>
          <p:grpSpPr>
            <a:xfrm>
              <a:off x="3024554" y="246185"/>
              <a:ext cx="5770279" cy="6099023"/>
              <a:chOff x="3024554" y="246185"/>
              <a:chExt cx="5770279" cy="6099023"/>
            </a:xfrm>
          </p:grpSpPr>
          <p:sp>
            <p:nvSpPr>
              <p:cNvPr id="7" name="Oval 6">
                <a:extLst>
                  <a:ext uri="{FF2B5EF4-FFF2-40B4-BE49-F238E27FC236}">
                    <a16:creationId xmlns:a16="http://schemas.microsoft.com/office/drawing/2014/main" id="{81868CBC-5A3A-417E-A44E-2122E5540EE7}"/>
                  </a:ext>
                </a:extLst>
              </p:cNvPr>
              <p:cNvSpPr/>
              <p:nvPr/>
            </p:nvSpPr>
            <p:spPr>
              <a:xfrm>
                <a:off x="3024554" y="3314701"/>
                <a:ext cx="4967654" cy="1582615"/>
              </a:xfrm>
              <a:prstGeom prst="ellipse">
                <a:avLst/>
              </a:prstGeom>
              <a:ln w="38100">
                <a:solidFill>
                  <a:schemeClr val="accent1">
                    <a:lumMod val="5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0E6D4B24-03DD-439F-9FF8-A3FE18E0A07A}"/>
                  </a:ext>
                </a:extLst>
              </p:cNvPr>
              <p:cNvCxnSpPr/>
              <p:nvPr/>
            </p:nvCxnSpPr>
            <p:spPr>
              <a:xfrm>
                <a:off x="5354515" y="641838"/>
                <a:ext cx="0" cy="3358662"/>
              </a:xfrm>
              <a:prstGeom prst="line">
                <a:avLst/>
              </a:prstGeom>
              <a:ln w="381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CA0023-F5FE-458B-84F6-DAA8E646EE7D}"/>
                  </a:ext>
                </a:extLst>
              </p:cNvPr>
              <p:cNvCxnSpPr/>
              <p:nvPr/>
            </p:nvCxnSpPr>
            <p:spPr>
              <a:xfrm>
                <a:off x="5354515" y="615462"/>
                <a:ext cx="2576147" cy="328832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D4BBB47-F886-4AF4-BD4F-7166F2F08BEA}"/>
                  </a:ext>
                </a:extLst>
              </p:cNvPr>
              <p:cNvCxnSpPr/>
              <p:nvPr/>
            </p:nvCxnSpPr>
            <p:spPr>
              <a:xfrm flipH="1" flipV="1">
                <a:off x="6638192" y="2242038"/>
                <a:ext cx="1339614" cy="1679331"/>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D452A0-BEF1-462F-A855-73037969755A}"/>
                  </a:ext>
                </a:extLst>
              </p:cNvPr>
              <p:cNvSpPr/>
              <p:nvPr/>
            </p:nvSpPr>
            <p:spPr>
              <a:xfrm>
                <a:off x="7922590" y="3912576"/>
                <a:ext cx="184639" cy="20222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Arrow Connector 11">
                <a:extLst>
                  <a:ext uri="{FF2B5EF4-FFF2-40B4-BE49-F238E27FC236}">
                    <a16:creationId xmlns:a16="http://schemas.microsoft.com/office/drawing/2014/main" id="{4B30BFF3-E3D6-4F5A-84C8-F67EB520F253}"/>
                  </a:ext>
                </a:extLst>
              </p:cNvPr>
              <p:cNvCxnSpPr/>
              <p:nvPr/>
            </p:nvCxnSpPr>
            <p:spPr>
              <a:xfrm>
                <a:off x="8022981" y="4106008"/>
                <a:ext cx="0" cy="2103127"/>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Arc 12">
                <a:extLst>
                  <a:ext uri="{FF2B5EF4-FFF2-40B4-BE49-F238E27FC236}">
                    <a16:creationId xmlns:a16="http://schemas.microsoft.com/office/drawing/2014/main" id="{918AB6BF-9EA9-4314-BA14-C923BD4347DB}"/>
                  </a:ext>
                </a:extLst>
              </p:cNvPr>
              <p:cNvSpPr/>
              <p:nvPr/>
            </p:nvSpPr>
            <p:spPr>
              <a:xfrm rot="7985224">
                <a:off x="5284777" y="787587"/>
                <a:ext cx="614915" cy="459296"/>
              </a:xfrm>
              <a:prstGeom prst="arc">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4" name="TextBox 13">
                <a:extLst>
                  <a:ext uri="{FF2B5EF4-FFF2-40B4-BE49-F238E27FC236}">
                    <a16:creationId xmlns:a16="http://schemas.microsoft.com/office/drawing/2014/main" id="{ED2B5750-38D5-47A1-9F9E-FCA86BF019B7}"/>
                  </a:ext>
                </a:extLst>
              </p:cNvPr>
              <p:cNvSpPr txBox="1"/>
              <p:nvPr/>
            </p:nvSpPr>
            <p:spPr>
              <a:xfrm>
                <a:off x="4960401" y="246185"/>
                <a:ext cx="413891" cy="588919"/>
              </a:xfrm>
              <a:prstGeom prst="rect">
                <a:avLst/>
              </a:prstGeom>
              <a:noFill/>
            </p:spPr>
            <p:txBody>
              <a:bodyPr wrap="square" rtlCol="0">
                <a:spAutoFit/>
              </a:bodyPr>
              <a:lstStyle/>
              <a:p>
                <a:r>
                  <a:rPr lang="en-US" sz="1800" b="1">
                    <a:latin typeface="Arial" panose="020B0604020202020204" pitchFamily="34" charset="0"/>
                    <a:cs typeface="Arial" panose="020B0604020202020204" pitchFamily="34" charset="0"/>
                  </a:rPr>
                  <a:t>A</a:t>
                </a:r>
              </a:p>
            </p:txBody>
          </p:sp>
          <p:sp>
            <p:nvSpPr>
              <p:cNvPr id="15" name="TextBox 14">
                <a:extLst>
                  <a:ext uri="{FF2B5EF4-FFF2-40B4-BE49-F238E27FC236}">
                    <a16:creationId xmlns:a16="http://schemas.microsoft.com/office/drawing/2014/main" id="{C2EC5EB5-41BB-4114-9F16-14842941CD28}"/>
                  </a:ext>
                </a:extLst>
              </p:cNvPr>
              <p:cNvSpPr txBox="1"/>
              <p:nvPr/>
            </p:nvSpPr>
            <p:spPr>
              <a:xfrm>
                <a:off x="8189507" y="3690536"/>
                <a:ext cx="413891" cy="588919"/>
              </a:xfrm>
              <a:prstGeom prst="rect">
                <a:avLst/>
              </a:prstGeom>
              <a:noFill/>
            </p:spPr>
            <p:txBody>
              <a:bodyPr wrap="square" rtlCol="0">
                <a:spAutoFit/>
              </a:bodyPr>
              <a:lstStyle/>
              <a:p>
                <a:r>
                  <a:rPr lang="en-US" sz="1800" b="1">
                    <a:latin typeface="Arial" panose="020B0604020202020204" pitchFamily="34" charset="0"/>
                    <a:cs typeface="Arial" panose="020B0604020202020204" pitchFamily="34" charset="0"/>
                  </a:rPr>
                  <a:t>m</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6DB6CB4D-5612-4481-81D5-6C7C2F9E3E2D}"/>
                      </a:ext>
                    </a:extLst>
                  </p:cNvPr>
                  <p:cNvSpPr txBox="1"/>
                  <p:nvPr/>
                </p:nvSpPr>
                <p:spPr>
                  <a:xfrm>
                    <a:off x="6475208" y="1812979"/>
                    <a:ext cx="725692" cy="6424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800" b="1" i="1" smtClean="0">
                                  <a:latin typeface="Cambria Math" panose="02040503050406030204" pitchFamily="18" charset="0"/>
                                </a:rPr>
                              </m:ctrlPr>
                            </m:accPr>
                            <m:e>
                              <m:r>
                                <a:rPr lang="en-US" sz="1800" b="1" i="1" smtClean="0">
                                  <a:latin typeface="Cambria Math" panose="02040503050406030204" pitchFamily="18" charset="0"/>
                                </a:rPr>
                                <m:t>𝑻</m:t>
                              </m:r>
                            </m:e>
                          </m:acc>
                        </m:oMath>
                      </m:oMathPara>
                    </a14:m>
                    <a:endParaRPr lang="en-US" sz="1800" b="1" dirty="0">
                      <a:latin typeface="Arial" panose="020B0604020202020204" pitchFamily="34" charset="0"/>
                      <a:cs typeface="Arial" panose="020B0604020202020204" pitchFamily="34" charset="0"/>
                    </a:endParaRPr>
                  </a:p>
                </p:txBody>
              </p:sp>
            </mc:Choice>
            <mc:Fallback>
              <p:sp>
                <p:nvSpPr>
                  <p:cNvPr id="16" name="TextBox 15">
                    <a:extLst>
                      <a:ext uri="{FF2B5EF4-FFF2-40B4-BE49-F238E27FC236}">
                        <a16:creationId xmlns:a16="http://schemas.microsoft.com/office/drawing/2014/main" id="{6DB6CB4D-5612-4481-81D5-6C7C2F9E3E2D}"/>
                      </a:ext>
                    </a:extLst>
                  </p:cNvPr>
                  <p:cNvSpPr txBox="1">
                    <a:spLocks noRot="1" noChangeAspect="1" noMove="1" noResize="1" noEditPoints="1" noAdjustHandles="1" noChangeArrowheads="1" noChangeShapeType="1" noTextEdit="1"/>
                  </p:cNvSpPr>
                  <p:nvPr/>
                </p:nvSpPr>
                <p:spPr>
                  <a:xfrm>
                    <a:off x="6475208" y="1812979"/>
                    <a:ext cx="725692" cy="6424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2621E80-7D2D-40C8-ACDB-F0660547E35B}"/>
                      </a:ext>
                    </a:extLst>
                  </p:cNvPr>
                  <p:cNvSpPr txBox="1"/>
                  <p:nvPr/>
                </p:nvSpPr>
                <p:spPr>
                  <a:xfrm>
                    <a:off x="8069141" y="5702714"/>
                    <a:ext cx="725692" cy="6424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800" b="1" i="1" smtClean="0">
                                  <a:latin typeface="Cambria Math" panose="02040503050406030204" pitchFamily="18" charset="0"/>
                                </a:rPr>
                              </m:ctrlPr>
                            </m:accPr>
                            <m:e>
                              <m:r>
                                <a:rPr lang="en-US" sz="1800" b="1" i="1" smtClean="0">
                                  <a:latin typeface="Cambria Math" panose="02040503050406030204" pitchFamily="18" charset="0"/>
                                </a:rPr>
                                <m:t>𝑷</m:t>
                              </m:r>
                            </m:e>
                          </m:acc>
                        </m:oMath>
                      </m:oMathPara>
                    </a14:m>
                    <a:endParaRPr lang="en-US" sz="1800" b="1">
                      <a:latin typeface="Arial" panose="020B0604020202020204" pitchFamily="34" charset="0"/>
                      <a:cs typeface="Arial" panose="020B0604020202020204" pitchFamily="34" charset="0"/>
                    </a:endParaRPr>
                  </a:p>
                </p:txBody>
              </p:sp>
            </mc:Choice>
            <mc:Fallback>
              <p:sp>
                <p:nvSpPr>
                  <p:cNvPr id="17" name="TextBox 16">
                    <a:extLst>
                      <a:ext uri="{FF2B5EF4-FFF2-40B4-BE49-F238E27FC236}">
                        <a16:creationId xmlns:a16="http://schemas.microsoft.com/office/drawing/2014/main" id="{A2621E80-7D2D-40C8-ACDB-F0660547E35B}"/>
                      </a:ext>
                    </a:extLst>
                  </p:cNvPr>
                  <p:cNvSpPr txBox="1">
                    <a:spLocks noRot="1" noChangeAspect="1" noMove="1" noResize="1" noEditPoints="1" noAdjustHandles="1" noChangeArrowheads="1" noChangeShapeType="1" noTextEdit="1"/>
                  </p:cNvSpPr>
                  <p:nvPr/>
                </p:nvSpPr>
                <p:spPr>
                  <a:xfrm>
                    <a:off x="8069141" y="5702714"/>
                    <a:ext cx="725692" cy="642494"/>
                  </a:xfrm>
                  <a:prstGeom prst="rect">
                    <a:avLst/>
                  </a:prstGeom>
                  <a:blipFill>
                    <a:blip r:embed="rId5"/>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38C74B3D-25E9-430B-9558-BB558AFF2E8B}"/>
                  </a:ext>
                </a:extLst>
              </p:cNvPr>
              <p:cNvCxnSpPr/>
              <p:nvPr/>
            </p:nvCxnSpPr>
            <p:spPr>
              <a:xfrm>
                <a:off x="5354515" y="4000500"/>
                <a:ext cx="2576147" cy="0"/>
              </a:xfrm>
              <a:prstGeom prst="line">
                <a:avLst/>
              </a:prstGeom>
              <a:ln w="381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1B3075E-7C44-415B-BDB5-13DDE3B8DBAF}"/>
                  </a:ext>
                </a:extLst>
              </p:cNvPr>
              <p:cNvSpPr txBox="1"/>
              <p:nvPr/>
            </p:nvSpPr>
            <p:spPr>
              <a:xfrm>
                <a:off x="4960401" y="4013688"/>
                <a:ext cx="413891" cy="588919"/>
              </a:xfrm>
              <a:prstGeom prst="rect">
                <a:avLst/>
              </a:prstGeom>
              <a:noFill/>
            </p:spPr>
            <p:txBody>
              <a:bodyPr wrap="square" rtlCol="0">
                <a:spAutoFit/>
              </a:bodyPr>
              <a:lstStyle/>
              <a:p>
                <a:r>
                  <a:rPr lang="en-US" sz="1800" b="1">
                    <a:latin typeface="Arial" panose="020B0604020202020204" pitchFamily="34" charset="0"/>
                    <a:cs typeface="Arial" panose="020B0604020202020204" pitchFamily="34" charset="0"/>
                  </a:rPr>
                  <a:t>O</a:t>
                </a:r>
              </a:p>
            </p:txBody>
          </p:sp>
          <p:cxnSp>
            <p:nvCxnSpPr>
              <p:cNvPr id="20" name="Straight Connector 19">
                <a:extLst>
                  <a:ext uri="{FF2B5EF4-FFF2-40B4-BE49-F238E27FC236}">
                    <a16:creationId xmlns:a16="http://schemas.microsoft.com/office/drawing/2014/main" id="{6B1CB714-51BA-49F0-A37A-08BC367B63D3}"/>
                  </a:ext>
                </a:extLst>
              </p:cNvPr>
              <p:cNvCxnSpPr/>
              <p:nvPr/>
            </p:nvCxnSpPr>
            <p:spPr>
              <a:xfrm>
                <a:off x="6638192" y="2242038"/>
                <a:ext cx="0" cy="175846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A33CD67-6C25-41FE-BCD8-E12CAF336B74}"/>
                  </a:ext>
                </a:extLst>
              </p:cNvPr>
              <p:cNvCxnSpPr/>
              <p:nvPr/>
            </p:nvCxnSpPr>
            <p:spPr>
              <a:xfrm flipH="1">
                <a:off x="6621073" y="3998301"/>
                <a:ext cx="1299170" cy="0"/>
              </a:xfrm>
              <a:prstGeom prst="straightConnector1">
                <a:avLst/>
              </a:prstGeom>
              <a:ln w="38100">
                <a:solidFill>
                  <a:srgbClr val="FC473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9296E296-0C3C-4D9C-89C4-8C53419CEFB3}"/>
                      </a:ext>
                    </a:extLst>
                  </p:cNvPr>
                  <p:cNvSpPr txBox="1"/>
                  <p:nvPr/>
                </p:nvSpPr>
                <p:spPr>
                  <a:xfrm>
                    <a:off x="6285595" y="4106009"/>
                    <a:ext cx="725692" cy="6424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800" b="1" i="1" smtClean="0">
                                  <a:latin typeface="Cambria Math" panose="02040503050406030204" pitchFamily="18" charset="0"/>
                                </a:rPr>
                              </m:ctrlPr>
                            </m:accPr>
                            <m:e>
                              <m:r>
                                <a:rPr lang="en-US" sz="1800" b="1" i="1" smtClean="0">
                                  <a:latin typeface="Cambria Math" panose="02040503050406030204" pitchFamily="18" charset="0"/>
                                </a:rPr>
                                <m:t>𝑭</m:t>
                              </m:r>
                            </m:e>
                          </m:acc>
                        </m:oMath>
                      </m:oMathPara>
                    </a14:m>
                    <a:endParaRPr lang="en-US" sz="1800" b="1">
                      <a:latin typeface="Arial" panose="020B0604020202020204" pitchFamily="34" charset="0"/>
                      <a:cs typeface="Arial" panose="020B0604020202020204" pitchFamily="34" charset="0"/>
                    </a:endParaRPr>
                  </a:p>
                </p:txBody>
              </p:sp>
            </mc:Choice>
            <mc:Fallback>
              <p:sp>
                <p:nvSpPr>
                  <p:cNvPr id="22" name="TextBox 21">
                    <a:extLst>
                      <a:ext uri="{FF2B5EF4-FFF2-40B4-BE49-F238E27FC236}">
                        <a16:creationId xmlns:a16="http://schemas.microsoft.com/office/drawing/2014/main" id="{9296E296-0C3C-4D9C-89C4-8C53419CEFB3}"/>
                      </a:ext>
                    </a:extLst>
                  </p:cNvPr>
                  <p:cNvSpPr txBox="1">
                    <a:spLocks noRot="1" noChangeAspect="1" noMove="1" noResize="1" noEditPoints="1" noAdjustHandles="1" noChangeArrowheads="1" noChangeShapeType="1" noTextEdit="1"/>
                  </p:cNvSpPr>
                  <p:nvPr/>
                </p:nvSpPr>
                <p:spPr>
                  <a:xfrm>
                    <a:off x="6285595" y="4106009"/>
                    <a:ext cx="725692" cy="642494"/>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8D44B6C0-D32D-4BE8-9D61-B467BEF87CA3}"/>
                    </a:ext>
                  </a:extLst>
                </p:cNvPr>
                <p:cNvSpPr txBox="1"/>
                <p:nvPr/>
              </p:nvSpPr>
              <p:spPr>
                <a:xfrm>
                  <a:off x="5501286" y="1284942"/>
                  <a:ext cx="275717" cy="4416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ea typeface="Cambria Math" panose="02040503050406030204" pitchFamily="18" charset="0"/>
                          </a:rPr>
                          <m:t>𝜶</m:t>
                        </m:r>
                      </m:oMath>
                    </m:oMathPara>
                  </a14:m>
                  <a:endParaRPr lang="en-US" sz="1800" b="1"/>
                </a:p>
              </p:txBody>
            </p:sp>
          </mc:Choice>
          <mc:Fallback>
            <p:sp>
              <p:nvSpPr>
                <p:cNvPr id="23" name="TextBox 22">
                  <a:extLst>
                    <a:ext uri="{FF2B5EF4-FFF2-40B4-BE49-F238E27FC236}">
                      <a16:creationId xmlns:a16="http://schemas.microsoft.com/office/drawing/2014/main" id="{8D44B6C0-D32D-4BE8-9D61-B467BEF87CA3}"/>
                    </a:ext>
                  </a:extLst>
                </p:cNvPr>
                <p:cNvSpPr txBox="1">
                  <a:spLocks noRot="1" noChangeAspect="1" noMove="1" noResize="1" noEditPoints="1" noAdjustHandles="1" noChangeArrowheads="1" noChangeShapeType="1" noTextEdit="1"/>
                </p:cNvSpPr>
                <p:nvPr/>
              </p:nvSpPr>
              <p:spPr>
                <a:xfrm>
                  <a:off x="5501286" y="1284942"/>
                  <a:ext cx="275717" cy="441689"/>
                </a:xfrm>
                <a:prstGeom prst="rect">
                  <a:avLst/>
                </a:prstGeom>
                <a:blipFill>
                  <a:blip r:embed="rId7"/>
                  <a:stretch>
                    <a:fillRect l="-18182" r="-21212" b="-2222"/>
                  </a:stretch>
                </a:blipFill>
              </p:spPr>
              <p:txBody>
                <a:bodyPr/>
                <a:lstStyle/>
                <a:p>
                  <a:r>
                    <a:rPr lang="en-US">
                      <a:noFill/>
                    </a:rPr>
                    <a:t> </a:t>
                  </a:r>
                </a:p>
              </p:txBody>
            </p:sp>
          </mc:Fallback>
        </mc:AlternateContent>
      </p:grpSp>
    </p:spTree>
    <p:extLst>
      <p:ext uri="{BB962C8B-B14F-4D97-AF65-F5344CB8AC3E}">
        <p14:creationId xmlns:p14="http://schemas.microsoft.com/office/powerpoint/2010/main" val="171519567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4">
                                            <p:txEl>
                                              <p:pRg st="0" end="0"/>
                                            </p:txEl>
                                          </p:spTgt>
                                        </p:tgtEl>
                                        <p:attrNameLst>
                                          <p:attrName>style.visibility</p:attrName>
                                        </p:attrNameLst>
                                      </p:cBhvr>
                                      <p:to>
                                        <p:strVal val="visible"/>
                                      </p:to>
                                    </p:set>
                                    <p:anim calcmode="lin" valueType="num">
                                      <p:cBhvr additive="base">
                                        <p:cTn id="12"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4">
                                            <p:txEl>
                                              <p:pRg st="1" end="1"/>
                                            </p:txEl>
                                          </p:spTgt>
                                        </p:tgtEl>
                                        <p:attrNameLst>
                                          <p:attrName>style.visibility</p:attrName>
                                        </p:attrNameLst>
                                      </p:cBhvr>
                                      <p:to>
                                        <p:strVal val="visible"/>
                                      </p:to>
                                    </p:set>
                                    <p:anim calcmode="lin" valueType="num">
                                      <p:cBhvr additive="base">
                                        <p:cTn id="18" dur="500" fill="hold"/>
                                        <p:tgtEl>
                                          <p:spTgt spid="9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76;p75">
            <a:extLst>
              <a:ext uri="{FF2B5EF4-FFF2-40B4-BE49-F238E27FC236}">
                <a16:creationId xmlns:a16="http://schemas.microsoft.com/office/drawing/2014/main" id="{8A29BA16-DD17-48BF-ADFE-E0623F40A121}"/>
              </a:ext>
            </a:extLst>
          </p:cNvPr>
          <p:cNvSpPr txBox="1">
            <a:spLocks/>
          </p:cNvSpPr>
          <p:nvPr/>
        </p:nvSpPr>
        <p:spPr>
          <a:xfrm>
            <a:off x="3964487" y="1"/>
            <a:ext cx="1215025" cy="372820"/>
          </a:xfrm>
          <a:prstGeom prst="rect">
            <a:avLst/>
          </a:prstGeom>
          <a:solidFill>
            <a:schemeClr val="accent1"/>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t>Kết</a:t>
            </a:r>
            <a:r>
              <a:rPr lang="en-US" sz="2000" b="1" dirty="0"/>
              <a:t> </a:t>
            </a:r>
            <a:r>
              <a:rPr lang="en-US" sz="2000" b="1" dirty="0" err="1"/>
              <a:t>quả</a:t>
            </a:r>
            <a:endParaRPr lang="en-US" sz="2000" b="1" dirty="0"/>
          </a:p>
        </p:txBody>
      </p:sp>
      <p:pic>
        <p:nvPicPr>
          <p:cNvPr id="15" name="Picture 14">
            <a:extLst>
              <a:ext uri="{FF2B5EF4-FFF2-40B4-BE49-F238E27FC236}">
                <a16:creationId xmlns:a16="http://schemas.microsoft.com/office/drawing/2014/main" id="{54B10A22-05F8-4B52-B83B-2E7ECD937EC8}"/>
              </a:ext>
            </a:extLst>
          </p:cNvPr>
          <p:cNvPicPr>
            <a:picLocks noChangeAspect="1"/>
          </p:cNvPicPr>
          <p:nvPr/>
        </p:nvPicPr>
        <p:blipFill>
          <a:blip r:embed="rId2"/>
          <a:stretch>
            <a:fillRect/>
          </a:stretch>
        </p:blipFill>
        <p:spPr>
          <a:xfrm>
            <a:off x="-54895" y="4770679"/>
            <a:ext cx="10468814" cy="463464"/>
          </a:xfrm>
          <a:prstGeom prst="rect">
            <a:avLst/>
          </a:prstGeom>
        </p:spPr>
      </p:pic>
      <p:sp>
        <p:nvSpPr>
          <p:cNvPr id="14" name="TextBox 13">
            <a:extLst>
              <a:ext uri="{FF2B5EF4-FFF2-40B4-BE49-F238E27FC236}">
                <a16:creationId xmlns:a16="http://schemas.microsoft.com/office/drawing/2014/main" id="{37CA065A-A197-44E1-9CB7-A9B324CDAFD4}"/>
              </a:ext>
            </a:extLst>
          </p:cNvPr>
          <p:cNvSpPr txBox="1"/>
          <p:nvPr/>
        </p:nvSpPr>
        <p:spPr>
          <a:xfrm>
            <a:off x="194153" y="2378641"/>
            <a:ext cx="8755692" cy="2764859"/>
          </a:xfrm>
          <a:prstGeom prst="rect">
            <a:avLst/>
          </a:prstGeom>
          <a:noFill/>
        </p:spPr>
        <p:txBody>
          <a:bodyPr wrap="square">
            <a:spAutoFit/>
          </a:bodyPr>
          <a:lstStyle/>
          <a:p>
            <a:pPr marL="0" marR="0" algn="just">
              <a:lnSpc>
                <a:spcPct val="150000"/>
              </a:lnSpc>
              <a:spcBef>
                <a:spcPts val="0"/>
              </a:spcBef>
              <a:spcAft>
                <a:spcPts val="900"/>
              </a:spcAft>
            </a:pPr>
            <a:r>
              <a:rPr lang="en-US" sz="1800" b="1" dirty="0" err="1">
                <a:solidFill>
                  <a:srgbClr val="000000"/>
                </a:solidFill>
                <a:effectLst/>
                <a:latin typeface="+mn-lt"/>
                <a:ea typeface="Times New Roman" panose="02020603050405020304" pitchFamily="18" charset="0"/>
              </a:rPr>
              <a:t>Hoạt</a:t>
            </a:r>
            <a:r>
              <a:rPr lang="en-US" sz="1800" b="1" dirty="0">
                <a:solidFill>
                  <a:srgbClr val="000000"/>
                </a:solidFill>
                <a:effectLst/>
                <a:latin typeface="+mn-lt"/>
                <a:ea typeface="Times New Roman" panose="02020603050405020304" pitchFamily="18" charset="0"/>
              </a:rPr>
              <a:t> </a:t>
            </a:r>
            <a:r>
              <a:rPr lang="en-US" sz="1800" b="1" dirty="0" err="1">
                <a:solidFill>
                  <a:srgbClr val="000000"/>
                </a:solidFill>
                <a:effectLst/>
                <a:latin typeface="+mn-lt"/>
                <a:ea typeface="Times New Roman" panose="02020603050405020304" pitchFamily="18" charset="0"/>
              </a:rPr>
              <a:t>động</a:t>
            </a:r>
            <a:r>
              <a:rPr lang="en-US" sz="1800" b="1" dirty="0">
                <a:solidFill>
                  <a:srgbClr val="000000"/>
                </a:solidFill>
                <a:effectLst/>
                <a:latin typeface="+mn-lt"/>
                <a:ea typeface="Times New Roman" panose="02020603050405020304" pitchFamily="18" charset="0"/>
              </a:rPr>
              <a:t> 2. </a:t>
            </a:r>
            <a:r>
              <a:rPr lang="en-US" sz="1800" dirty="0">
                <a:solidFill>
                  <a:srgbClr val="000000"/>
                </a:solidFill>
                <a:effectLst/>
                <a:latin typeface="+mn-lt"/>
                <a:ea typeface="Times New Roman" panose="02020603050405020304" pitchFamily="18" charset="0"/>
              </a:rPr>
              <a:t>a) </a:t>
            </a:r>
            <a:r>
              <a:rPr lang="en-US" sz="1800" dirty="0" err="1">
                <a:solidFill>
                  <a:srgbClr val="000000"/>
                </a:solidFill>
                <a:effectLst/>
                <a:latin typeface="+mn-lt"/>
                <a:ea typeface="Times New Roman" panose="02020603050405020304" pitchFamily="18" charset="0"/>
              </a:rPr>
              <a:t>Lực</a:t>
            </a:r>
            <a:r>
              <a:rPr lang="en-US" sz="1800" dirty="0">
                <a:solidFill>
                  <a:srgbClr val="000000"/>
                </a:solidFill>
                <a:effectLst/>
                <a:latin typeface="+mn-lt"/>
                <a:ea typeface="Times New Roman" panose="02020603050405020304" pitchFamily="18" charset="0"/>
              </a:rPr>
              <a:t> li </a:t>
            </a:r>
            <a:r>
              <a:rPr lang="en-US" sz="1800" dirty="0" err="1">
                <a:solidFill>
                  <a:srgbClr val="000000"/>
                </a:solidFill>
                <a:effectLst/>
                <a:latin typeface="+mn-lt"/>
                <a:ea typeface="Times New Roman" panose="02020603050405020304" pitchFamily="18" charset="0"/>
              </a:rPr>
              <a:t>tâm</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là</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lực</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hướng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tâm</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trong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cả</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hai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trường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hợp</a:t>
            </a:r>
            <a:endParaRPr lang="en-US" sz="1600" dirty="0">
              <a:effectLst/>
              <a:latin typeface="+mn-lt"/>
              <a:ea typeface="Times New Roman" panose="02020603050405020304" pitchFamily="18" charset="0"/>
            </a:endParaRPr>
          </a:p>
          <a:p>
            <a:pPr marL="0" marR="0" algn="just">
              <a:lnSpc>
                <a:spcPct val="150000"/>
              </a:lnSpc>
              <a:spcBef>
                <a:spcPts val="0"/>
              </a:spcBef>
              <a:spcAft>
                <a:spcPts val="900"/>
              </a:spcAft>
            </a:pPr>
            <a:r>
              <a:rPr lang="en-US" sz="1800" dirty="0">
                <a:solidFill>
                  <a:srgbClr val="000000"/>
                </a:solidFill>
                <a:effectLst/>
                <a:latin typeface="+mn-lt"/>
                <a:ea typeface="Times New Roman" panose="02020603050405020304" pitchFamily="18" charset="0"/>
              </a:rPr>
              <a:t>b) Ở </a:t>
            </a:r>
            <a:r>
              <a:rPr lang="en-US" sz="1800" dirty="0" err="1">
                <a:solidFill>
                  <a:srgbClr val="000000"/>
                </a:solidFill>
                <a:effectLst/>
                <a:latin typeface="+mn-lt"/>
                <a:ea typeface="Times New Roman" panose="02020603050405020304" pitchFamily="18" charset="0"/>
              </a:rPr>
              <a:t>các</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đoạn</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đường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cong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phải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làm</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mặt</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đường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nghiêng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về</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phía</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tâm</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để</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làm</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giảm</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lực</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hướng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tâm</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dẫn</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đến</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giảm</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tốc</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độ</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tránh</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trường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hợp</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xe</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không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dừng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kịp</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thời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tránh</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vật</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cản</a:t>
            </a:r>
            <a:r>
              <a:rPr lang="en-US" sz="1800" dirty="0">
                <a:solidFill>
                  <a:srgbClr val="000000"/>
                </a:solidFill>
                <a:effectLst/>
                <a:latin typeface="+mn-lt"/>
                <a:ea typeface="Times New Roman" panose="02020603050405020304" pitchFamily="18" charset="0"/>
              </a:rPr>
              <a:t>.</a:t>
            </a:r>
            <a:endParaRPr lang="en-US" sz="1600" dirty="0">
              <a:effectLst/>
              <a:latin typeface="+mn-lt"/>
              <a:ea typeface="Times New Roman" panose="02020603050405020304" pitchFamily="18" charset="0"/>
            </a:endParaRPr>
          </a:p>
          <a:p>
            <a:pPr marL="0" marR="0" algn="just">
              <a:lnSpc>
                <a:spcPct val="150000"/>
              </a:lnSpc>
              <a:spcBef>
                <a:spcPts val="0"/>
              </a:spcBef>
              <a:spcAft>
                <a:spcPts val="900"/>
              </a:spcAft>
            </a:pPr>
            <a:r>
              <a:rPr lang="en-US" sz="1800" dirty="0">
                <a:solidFill>
                  <a:srgbClr val="000000"/>
                </a:solidFill>
                <a:effectLst/>
                <a:latin typeface="+mn-lt"/>
                <a:ea typeface="Times New Roman" panose="02020603050405020304" pitchFamily="18" charset="0"/>
              </a:rPr>
              <a:t>c) </a:t>
            </a:r>
            <a:r>
              <a:rPr lang="en-US" sz="1800" dirty="0" err="1">
                <a:solidFill>
                  <a:srgbClr val="000000"/>
                </a:solidFill>
                <a:effectLst/>
                <a:latin typeface="+mn-lt"/>
                <a:ea typeface="Times New Roman" panose="02020603050405020304" pitchFamily="18" charset="0"/>
              </a:rPr>
              <a:t>Các</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phương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tiện</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giao</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thông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phải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giảm</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tốc</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khi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vào</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các</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cung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đường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vì</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như</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vậy</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thì</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phương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tiện</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tham</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gia</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giao</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thông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sẽ</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giữ</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được</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cân</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bằng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và</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lực</a:t>
            </a:r>
            <a:r>
              <a:rPr lang="en-US" sz="1800" dirty="0">
                <a:solidFill>
                  <a:srgbClr val="000000"/>
                </a:solidFill>
                <a:effectLst/>
                <a:latin typeface="+mn-lt"/>
                <a:ea typeface="Times New Roman" panose="02020603050405020304" pitchFamily="18" charset="0"/>
              </a:rPr>
              <a:t> li </a:t>
            </a:r>
            <a:r>
              <a:rPr lang="en-US" sz="1800" dirty="0" err="1">
                <a:solidFill>
                  <a:srgbClr val="000000"/>
                </a:solidFill>
                <a:effectLst/>
                <a:latin typeface="+mn-lt"/>
                <a:ea typeface="Times New Roman" panose="02020603050405020304" pitchFamily="18" charset="0"/>
              </a:rPr>
              <a:t>tâm</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khi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rẽ</a:t>
            </a:r>
            <a:r>
              <a:rPr lang="en-US" sz="1800" dirty="0">
                <a:solidFill>
                  <a:srgbClr val="000000"/>
                </a:solidFill>
                <a:effectLst/>
                <a:latin typeface="+mn-lt"/>
                <a:ea typeface="Times New Roman" panose="02020603050405020304" pitchFamily="18" charset="0"/>
              </a:rPr>
              <a:t>.</a:t>
            </a:r>
            <a:endParaRPr lang="en-US" sz="1600" dirty="0">
              <a:effectLst/>
              <a:latin typeface="+mn-lt"/>
              <a:ea typeface="Times New Roman" panose="02020603050405020304" pitchFamily="18" charset="0"/>
            </a:endParaRPr>
          </a:p>
        </p:txBody>
      </p:sp>
      <p:grpSp>
        <p:nvGrpSpPr>
          <p:cNvPr id="6" name="Group 5">
            <a:extLst>
              <a:ext uri="{FF2B5EF4-FFF2-40B4-BE49-F238E27FC236}">
                <a16:creationId xmlns:a16="http://schemas.microsoft.com/office/drawing/2014/main" id="{346B17CB-C89F-4B2D-85C5-A80BA4F144AE}"/>
              </a:ext>
            </a:extLst>
          </p:cNvPr>
          <p:cNvGrpSpPr/>
          <p:nvPr/>
        </p:nvGrpSpPr>
        <p:grpSpPr>
          <a:xfrm>
            <a:off x="1710003" y="479267"/>
            <a:ext cx="5260306" cy="2061705"/>
            <a:chOff x="1752600" y="1943100"/>
            <a:chExt cx="14493240" cy="5680428"/>
          </a:xfrm>
        </p:grpSpPr>
        <p:grpSp>
          <p:nvGrpSpPr>
            <p:cNvPr id="7" name="Group 6">
              <a:extLst>
                <a:ext uri="{FF2B5EF4-FFF2-40B4-BE49-F238E27FC236}">
                  <a16:creationId xmlns:a16="http://schemas.microsoft.com/office/drawing/2014/main" id="{7D4881F3-8E48-4620-A03A-F1F60CD4478D}"/>
                </a:ext>
              </a:extLst>
            </p:cNvPr>
            <p:cNvGrpSpPr/>
            <p:nvPr/>
          </p:nvGrpSpPr>
          <p:grpSpPr>
            <a:xfrm>
              <a:off x="1752600" y="1943100"/>
              <a:ext cx="14493240" cy="4594860"/>
              <a:chOff x="2209800" y="1943100"/>
              <a:chExt cx="14493240" cy="4594860"/>
            </a:xfrm>
          </p:grpSpPr>
          <p:pic>
            <p:nvPicPr>
              <p:cNvPr id="9" name="Picture 8">
                <a:extLst>
                  <a:ext uri="{FF2B5EF4-FFF2-40B4-BE49-F238E27FC236}">
                    <a16:creationId xmlns:a16="http://schemas.microsoft.com/office/drawing/2014/main" id="{F86C3E3A-154E-4FD9-99A5-A26276AB5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943100"/>
                <a:ext cx="7972539" cy="4594860"/>
              </a:xfrm>
              <a:prstGeom prst="rect">
                <a:avLst/>
              </a:prstGeom>
            </p:spPr>
          </p:pic>
          <p:pic>
            <p:nvPicPr>
              <p:cNvPr id="12" name="Picture 11">
                <a:extLst>
                  <a:ext uri="{FF2B5EF4-FFF2-40B4-BE49-F238E27FC236}">
                    <a16:creationId xmlns:a16="http://schemas.microsoft.com/office/drawing/2014/main" id="{EC861845-35F2-45D7-905A-091A7E1A07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1943100"/>
                <a:ext cx="6111240" cy="4549140"/>
              </a:xfrm>
              <a:prstGeom prst="rect">
                <a:avLst/>
              </a:prstGeom>
            </p:spPr>
          </p:pic>
          <p:sp>
            <p:nvSpPr>
              <p:cNvPr id="13" name="TextBox 12">
                <a:extLst>
                  <a:ext uri="{FF2B5EF4-FFF2-40B4-BE49-F238E27FC236}">
                    <a16:creationId xmlns:a16="http://schemas.microsoft.com/office/drawing/2014/main" id="{3F0FFE04-6CB7-477E-AA9E-37E5B6C4568D}"/>
                  </a:ext>
                </a:extLst>
              </p:cNvPr>
              <p:cNvSpPr txBox="1"/>
              <p:nvPr/>
            </p:nvSpPr>
            <p:spPr>
              <a:xfrm>
                <a:off x="10744196" y="2019301"/>
                <a:ext cx="1186219" cy="93278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t>
                </a:r>
              </a:p>
            </p:txBody>
          </p:sp>
        </p:grpSp>
        <p:sp>
          <p:nvSpPr>
            <p:cNvPr id="8" name="TextBox 7">
              <a:extLst>
                <a:ext uri="{FF2B5EF4-FFF2-40B4-BE49-F238E27FC236}">
                  <a16:creationId xmlns:a16="http://schemas.microsoft.com/office/drawing/2014/main" id="{753BCE60-FA36-4DA1-9880-E78694A29319}"/>
                </a:ext>
              </a:extLst>
            </p:cNvPr>
            <p:cNvSpPr txBox="1"/>
            <p:nvPr/>
          </p:nvSpPr>
          <p:spPr>
            <a:xfrm>
              <a:off x="7758238" y="6605941"/>
              <a:ext cx="3714980" cy="1017587"/>
            </a:xfrm>
            <a:prstGeom prst="rect">
              <a:avLst/>
            </a:prstGeom>
            <a:noFill/>
          </p:spPr>
          <p:txBody>
            <a:bodyPr wrap="square" rtlCol="0">
              <a:spAutoFit/>
            </a:bodyPr>
            <a:lstStyle/>
            <a:p>
              <a:r>
                <a:rPr lang="en-US" sz="1800" i="1" dirty="0" err="1">
                  <a:solidFill>
                    <a:srgbClr val="002060"/>
                  </a:solidFill>
                  <a:latin typeface="Arial" panose="020B0604020202020204" pitchFamily="34" charset="0"/>
                  <a:cs typeface="Arial" panose="020B0604020202020204" pitchFamily="34" charset="0"/>
                </a:rPr>
                <a:t>Hình</a:t>
              </a:r>
              <a:r>
                <a:rPr lang="en-US" sz="1800" i="1" dirty="0">
                  <a:solidFill>
                    <a:srgbClr val="002060"/>
                  </a:solidFill>
                  <a:latin typeface="Arial" panose="020B0604020202020204" pitchFamily="34" charset="0"/>
                  <a:cs typeface="Arial" panose="020B0604020202020204" pitchFamily="34" charset="0"/>
                </a:rPr>
                <a:t> 32.6</a:t>
              </a:r>
            </a:p>
          </p:txBody>
        </p:sp>
      </p:grpSp>
    </p:spTree>
    <p:extLst>
      <p:ext uri="{BB962C8B-B14F-4D97-AF65-F5344CB8AC3E}">
        <p14:creationId xmlns:p14="http://schemas.microsoft.com/office/powerpoint/2010/main" val="333206131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additive="base">
                                        <p:cTn id="1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additive="base">
                                        <p:cTn id="2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9" name="Google Shape;1439;p83"/>
          <p:cNvSpPr txBox="1">
            <a:spLocks noGrp="1"/>
          </p:cNvSpPr>
          <p:nvPr>
            <p:ph type="subTitle" idx="1"/>
          </p:nvPr>
        </p:nvSpPr>
        <p:spPr>
          <a:xfrm>
            <a:off x="2032650" y="1052825"/>
            <a:ext cx="5078700" cy="229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t>LUYỆN TẬP</a:t>
            </a:r>
            <a:endParaRPr sz="4400" b="1" dirty="0"/>
          </a:p>
        </p:txBody>
      </p:sp>
      <p:pic>
        <p:nvPicPr>
          <p:cNvPr id="3" name="Picture 2">
            <a:extLst>
              <a:ext uri="{FF2B5EF4-FFF2-40B4-BE49-F238E27FC236}">
                <a16:creationId xmlns:a16="http://schemas.microsoft.com/office/drawing/2014/main" id="{CB128FBF-70D5-4F8D-AD4E-D1543FF4575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71168" y="2562670"/>
            <a:ext cx="1002082" cy="798118"/>
          </a:xfrm>
          <a:prstGeom prst="rect">
            <a:avLst/>
          </a:prstGeom>
        </p:spPr>
      </p:pic>
      <p:pic>
        <p:nvPicPr>
          <p:cNvPr id="6" name="Picture 5">
            <a:extLst>
              <a:ext uri="{FF2B5EF4-FFF2-40B4-BE49-F238E27FC236}">
                <a16:creationId xmlns:a16="http://schemas.microsoft.com/office/drawing/2014/main" id="{F29F6094-CFD6-42DA-BFFE-9D0067D7587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3284" y="1047141"/>
            <a:ext cx="1789366" cy="1979542"/>
          </a:xfrm>
          <a:prstGeom prst="rect">
            <a:avLst/>
          </a:prstGeom>
        </p:spPr>
      </p:pic>
      <p:pic>
        <p:nvPicPr>
          <p:cNvPr id="8" name="Picture 7">
            <a:extLst>
              <a:ext uri="{FF2B5EF4-FFF2-40B4-BE49-F238E27FC236}">
                <a16:creationId xmlns:a16="http://schemas.microsoft.com/office/drawing/2014/main" id="{B83DB3C5-B1E3-4C3A-B5E2-1E616A02689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111350" y="1987904"/>
            <a:ext cx="1620756" cy="2613242"/>
          </a:xfrm>
          <a:prstGeom prst="rect">
            <a:avLst/>
          </a:prstGeom>
        </p:spPr>
      </p:pic>
      <p:pic>
        <p:nvPicPr>
          <p:cNvPr id="9" name="Picture 8">
            <a:extLst>
              <a:ext uri="{FF2B5EF4-FFF2-40B4-BE49-F238E27FC236}">
                <a16:creationId xmlns:a16="http://schemas.microsoft.com/office/drawing/2014/main" id="{13F314C5-CC47-4D97-BC92-0D988E230B7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961276" y="3478726"/>
            <a:ext cx="3221448" cy="1664774"/>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39"/>
                                        </p:tgtEl>
                                        <p:attrNameLst>
                                          <p:attrName>style.visibility</p:attrName>
                                        </p:attrNameLst>
                                      </p:cBhvr>
                                      <p:to>
                                        <p:strVal val="visible"/>
                                      </p:to>
                                    </p:set>
                                    <p:anim calcmode="lin" valueType="num">
                                      <p:cBhvr additive="base">
                                        <p:cTn id="7" dur="1000"/>
                                        <p:tgtEl>
                                          <p:spTgt spid="1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A62CD01-6304-4487-9D1D-622CC8F1DD2D}"/>
                  </a:ext>
                </a:extLst>
              </p:cNvPr>
              <p:cNvSpPr txBox="1"/>
              <p:nvPr/>
            </p:nvSpPr>
            <p:spPr>
              <a:xfrm>
                <a:off x="789141" y="283311"/>
                <a:ext cx="7878870" cy="2556469"/>
              </a:xfrm>
              <a:prstGeom prst="rect">
                <a:avLst/>
              </a:prstGeom>
              <a:noFill/>
            </p:spPr>
            <p:txBody>
              <a:bodyPr wrap="square">
                <a:spAutoFit/>
              </a:bodyPr>
              <a:lstStyle/>
              <a:p>
                <a:pPr marL="0" marR="0" algn="just">
                  <a:lnSpc>
                    <a:spcPct val="150000"/>
                  </a:lnSpc>
                  <a:spcBef>
                    <a:spcPts val="0"/>
                  </a:spcBef>
                  <a:spcAft>
                    <a:spcPts val="800"/>
                  </a:spcAft>
                </a:pPr>
                <a:r>
                  <a:rPr lang="en-US" sz="2000" b="1" dirty="0" err="1">
                    <a:solidFill>
                      <a:srgbClr val="000000"/>
                    </a:solidFill>
                    <a:effectLst/>
                    <a:latin typeface="+mn-lt"/>
                    <a:ea typeface="Calibri" panose="020F0502020204030204" pitchFamily="34" charset="0"/>
                    <a:cs typeface="Times New Roman" panose="02020603050405020304" pitchFamily="18" charset="0"/>
                  </a:rPr>
                  <a:t>Câu</a:t>
                </a:r>
                <a:r>
                  <a:rPr lang="en-US" sz="2000" b="1" dirty="0">
                    <a:solidFill>
                      <a:srgbClr val="000000"/>
                    </a:solidFill>
                    <a:effectLst/>
                    <a:latin typeface="+mn-lt"/>
                    <a:ea typeface="Calibri" panose="020F0502020204030204" pitchFamily="34" charset="0"/>
                    <a:cs typeface="Times New Roman" panose="02020603050405020304" pitchFamily="18" charset="0"/>
                  </a:rPr>
                  <a:t> 1:</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vi-VN" sz="2000" dirty="0">
                    <a:effectLst/>
                    <a:latin typeface="+mn-lt"/>
                    <a:ea typeface="Calibri" panose="020F0502020204030204" pitchFamily="34" charset="0"/>
                    <a:cs typeface="Times New Roman" panose="02020603050405020304" pitchFamily="18" charset="0"/>
                  </a:rPr>
                  <a:t>Trong trường hợp ở hình 32.4, dây dài 0.75m</a:t>
                </a:r>
                <a:endParaRPr lang="en-US" sz="16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vi-VN" sz="2000" dirty="0">
                    <a:effectLst/>
                    <a:latin typeface="+mn-lt"/>
                    <a:ea typeface="Calibri" panose="020F0502020204030204" pitchFamily="34" charset="0"/>
                    <a:cs typeface="Times New Roman" panose="02020603050405020304" pitchFamily="18" charset="0"/>
                  </a:rPr>
                  <a:t>a</a:t>
                </a:r>
                <a:r>
                  <a:rPr lang="en-US" sz="2000" dirty="0">
                    <a:effectLst/>
                    <a:latin typeface="+mn-lt"/>
                    <a:ea typeface="Calibri" panose="020F0502020204030204" pitchFamily="34" charset="0"/>
                    <a:cs typeface="Times New Roman" panose="02020603050405020304" pitchFamily="18" charset="0"/>
                  </a:rPr>
                  <a:t>)</a:t>
                </a:r>
                <a:r>
                  <a:rPr lang="vi-VN" sz="2000" dirty="0">
                    <a:effectLst/>
                    <a:latin typeface="+mn-lt"/>
                    <a:ea typeface="Calibri" panose="020F0502020204030204" pitchFamily="34" charset="0"/>
                    <a:cs typeface="Times New Roman" panose="02020603050405020304" pitchFamily="18" charset="0"/>
                  </a:rPr>
                  <a:t> Bạn A nói rằng tốc độ quay càng lớn thì góc lệch của dây so với hương thẳng đứng cũng càng lớn. Hãy chứng minh điều đó.</a:t>
                </a:r>
                <a:endParaRPr lang="en-US" sz="16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vi-VN" sz="2000" dirty="0">
                    <a:effectLst/>
                    <a:latin typeface="+mn-lt"/>
                    <a:ea typeface="Calibri" panose="020F0502020204030204" pitchFamily="34" charset="0"/>
                    <a:cs typeface="Times New Roman" panose="02020603050405020304" pitchFamily="18" charset="0"/>
                  </a:rPr>
                  <a:t>b</a:t>
                </a:r>
                <a:r>
                  <a:rPr lang="en-US" sz="2000" dirty="0">
                    <a:effectLst/>
                    <a:latin typeface="+mn-lt"/>
                    <a:ea typeface="Calibri" panose="020F0502020204030204" pitchFamily="34" charset="0"/>
                    <a:cs typeface="Times New Roman" panose="02020603050405020304" pitchFamily="18" charset="0"/>
                  </a:rPr>
                  <a:t>)</a:t>
                </a:r>
                <a:r>
                  <a:rPr lang="vi-VN" sz="2000" dirty="0">
                    <a:effectLst/>
                    <a:latin typeface="+mn-lt"/>
                    <a:ea typeface="Calibri" panose="020F0502020204030204" pitchFamily="34" charset="0"/>
                    <a:cs typeface="Times New Roman" panose="02020603050405020304" pitchFamily="18" charset="0"/>
                  </a:rPr>
                  <a:t> Tính tần số quay để dây lệch góc </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vi-VN" sz="2000" i="1">
                            <a:effectLst/>
                            <a:latin typeface="Cambria Math" panose="02040503050406030204" pitchFamily="18" charset="0"/>
                            <a:ea typeface="Calibri" panose="020F0502020204030204" pitchFamily="34" charset="0"/>
                            <a:cs typeface="Arial" panose="020B0604020202020204" pitchFamily="34" charset="0"/>
                          </a:rPr>
                          <m:t>60</m:t>
                        </m:r>
                      </m:e>
                      <m:sup>
                        <m:r>
                          <a:rPr lang="vi-VN" sz="2000" i="1">
                            <a:effectLst/>
                            <a:latin typeface="Cambria Math" panose="02040503050406030204" pitchFamily="18" charset="0"/>
                            <a:ea typeface="Calibri" panose="020F0502020204030204" pitchFamily="34" charset="0"/>
                            <a:cs typeface="Arial" panose="020B0604020202020204" pitchFamily="34" charset="0"/>
                          </a:rPr>
                          <m:t>𝑜</m:t>
                        </m:r>
                      </m:sup>
                    </m:sSup>
                  </m:oMath>
                </a14:m>
                <a:r>
                  <a:rPr lang="vi-VN" sz="2000" dirty="0">
                    <a:effectLst/>
                    <a:latin typeface="+mn-lt"/>
                    <a:ea typeface="Calibri" panose="020F0502020204030204" pitchFamily="34" charset="0"/>
                    <a:cs typeface="Times New Roman" panose="02020603050405020304" pitchFamily="18" charset="0"/>
                  </a:rPr>
                  <a:t>so với hương thẳng đứng. </a:t>
                </a:r>
                <a:r>
                  <a:rPr lang="en-US" sz="2000" dirty="0">
                    <a:latin typeface="+mn-lt"/>
                    <a:ea typeface="Calibri" panose="020F0502020204030204" pitchFamily="34" charset="0"/>
                    <a:cs typeface="Times New Roman" panose="02020603050405020304" pitchFamily="18" charset="0"/>
                  </a:rPr>
                  <a:t>L</a:t>
                </a:r>
                <a:r>
                  <a:rPr lang="vi-VN" sz="2000" dirty="0">
                    <a:effectLst/>
                    <a:latin typeface="+mn-lt"/>
                    <a:ea typeface="Calibri" panose="020F0502020204030204" pitchFamily="34" charset="0"/>
                    <a:cs typeface="Times New Roman" panose="02020603050405020304" pitchFamily="18" charset="0"/>
                  </a:rPr>
                  <a:t>ấy g</a:t>
                </a:r>
                <a:r>
                  <a:rPr lang="en-US" sz="2000" dirty="0">
                    <a:effectLst/>
                    <a:latin typeface="+mn-lt"/>
                    <a:ea typeface="Calibri" panose="020F0502020204030204" pitchFamily="34" charset="0"/>
                    <a:cs typeface="Times New Roman" panose="02020603050405020304" pitchFamily="18" charset="0"/>
                  </a:rPr>
                  <a:t> </a:t>
                </a:r>
                <a:r>
                  <a:rPr lang="vi-VN" sz="2000" dirty="0">
                    <a:effectLst/>
                    <a:latin typeface="+mn-lt"/>
                    <a:ea typeface="Calibri" panose="020F0502020204030204" pitchFamily="34" charset="0"/>
                    <a:cs typeface="Times New Roman" panose="02020603050405020304" pitchFamily="18" charset="0"/>
                  </a:rPr>
                  <a:t>= 9,8m/</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vi-VN" sz="2000" i="1">
                            <a:effectLst/>
                            <a:latin typeface="Cambria Math" panose="02040503050406030204" pitchFamily="18" charset="0"/>
                            <a:ea typeface="Calibri" panose="020F0502020204030204" pitchFamily="34" charset="0"/>
                            <a:cs typeface="Arial" panose="020B0604020202020204" pitchFamily="34" charset="0"/>
                          </a:rPr>
                          <m:t>𝑠</m:t>
                        </m:r>
                      </m:e>
                      <m:sup>
                        <m:r>
                          <a:rPr lang="vi-VN" sz="2000" i="1">
                            <a:effectLst/>
                            <a:latin typeface="Cambria Math" panose="02040503050406030204" pitchFamily="18" charset="0"/>
                            <a:ea typeface="Calibri" panose="020F0502020204030204" pitchFamily="34" charset="0"/>
                            <a:cs typeface="Arial" panose="020B0604020202020204" pitchFamily="34" charset="0"/>
                          </a:rPr>
                          <m:t>2</m:t>
                        </m:r>
                      </m:sup>
                    </m:sSup>
                  </m:oMath>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67" name="TextBox 66">
                <a:extLst>
                  <a:ext uri="{FF2B5EF4-FFF2-40B4-BE49-F238E27FC236}">
                    <a16:creationId xmlns:a16="http://schemas.microsoft.com/office/drawing/2014/main" id="{2A62CD01-6304-4487-9D1D-622CC8F1DD2D}"/>
                  </a:ext>
                </a:extLst>
              </p:cNvPr>
              <p:cNvSpPr txBox="1">
                <a:spLocks noRot="1" noChangeAspect="1" noMove="1" noResize="1" noEditPoints="1" noAdjustHandles="1" noChangeArrowheads="1" noChangeShapeType="1" noTextEdit="1"/>
              </p:cNvSpPr>
              <p:nvPr/>
            </p:nvSpPr>
            <p:spPr>
              <a:xfrm>
                <a:off x="789141" y="283311"/>
                <a:ext cx="7878870" cy="2556469"/>
              </a:xfrm>
              <a:prstGeom prst="rect">
                <a:avLst/>
              </a:prstGeom>
              <a:blipFill>
                <a:blip r:embed="rId3"/>
                <a:stretch>
                  <a:fillRect l="-773" r="-773" b="-3333"/>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40A80DD9-F6AE-4E18-9438-9248CE81A2C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66728" y="2487982"/>
            <a:ext cx="2810126" cy="28637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2" name="TextBox 11">
            <a:extLst>
              <a:ext uri="{FF2B5EF4-FFF2-40B4-BE49-F238E27FC236}">
                <a16:creationId xmlns:a16="http://schemas.microsoft.com/office/drawing/2014/main" id="{4EFB84BA-A43E-4A74-A8ED-8DBBF48FEA52}"/>
              </a:ext>
            </a:extLst>
          </p:cNvPr>
          <p:cNvSpPr txBox="1"/>
          <p:nvPr/>
        </p:nvSpPr>
        <p:spPr>
          <a:xfrm>
            <a:off x="2461364" y="0"/>
            <a:ext cx="4221272" cy="400110"/>
          </a:xfrm>
          <a:prstGeom prst="rect">
            <a:avLst/>
          </a:prstGeom>
          <a:noFill/>
        </p:spPr>
        <p:txBody>
          <a:bodyPr wrap="square" rtlCol="0">
            <a:spAutoFit/>
          </a:bodyPr>
          <a:lstStyle/>
          <a:p>
            <a:pPr algn="ctr"/>
            <a:r>
              <a:rPr lang="en-US" sz="2000" b="1" dirty="0" err="1">
                <a:solidFill>
                  <a:srgbClr val="C00000"/>
                </a:solidFill>
              </a:rPr>
              <a:t>Kết</a:t>
            </a:r>
            <a:r>
              <a:rPr lang="en-US" sz="2000" b="1" dirty="0">
                <a:solidFill>
                  <a:srgbClr val="C00000"/>
                </a:solidFill>
              </a:rPr>
              <a:t> </a:t>
            </a:r>
            <a:r>
              <a:rPr lang="en-US" sz="2000" b="1" dirty="0" err="1">
                <a:solidFill>
                  <a:srgbClr val="C00000"/>
                </a:solidFill>
              </a:rPr>
              <a:t>quả</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DB1F8C51-9F48-4D80-94B4-A88FD5D6F53D}"/>
                  </a:ext>
                </a:extLst>
              </p:cNvPr>
              <p:cNvSpPr txBox="1"/>
              <p:nvPr/>
            </p:nvSpPr>
            <p:spPr>
              <a:xfrm>
                <a:off x="131762" y="863147"/>
                <a:ext cx="4609579" cy="3128870"/>
              </a:xfrm>
              <a:prstGeom prst="rect">
                <a:avLst/>
              </a:prstGeom>
              <a:noFill/>
            </p:spPr>
            <p:txBody>
              <a:bodyPr wrap="square">
                <a:spAutoFit/>
              </a:bodyPr>
              <a:lstStyle/>
              <a:p>
                <a:pPr marL="0" marR="0" algn="just">
                  <a:lnSpc>
                    <a:spcPct val="150000"/>
                  </a:lnSpc>
                  <a:spcBef>
                    <a:spcPts val="0"/>
                  </a:spcBef>
                  <a:spcAft>
                    <a:spcPts val="300"/>
                  </a:spcAft>
                </a:pPr>
                <a:r>
                  <a:rPr lang="en-US" sz="2000" kern="1200" dirty="0">
                    <a:solidFill>
                      <a:srgbClr val="0D0D0D"/>
                    </a:solidFill>
                    <a:effectLst/>
                    <a:latin typeface="+mn-lt"/>
                    <a:ea typeface="Times New Roman" panose="02020603050405020304" pitchFamily="18" charset="0"/>
                  </a:rPr>
                  <a:t>a)  </a:t>
                </a:r>
                <a:r>
                  <a:rPr lang="en-US" sz="2000" kern="1200" dirty="0" err="1">
                    <a:solidFill>
                      <a:srgbClr val="0D0D0D"/>
                    </a:solidFill>
                    <a:effectLst/>
                    <a:latin typeface="+mn-lt"/>
                    <a:ea typeface="Times New Roman" panose="02020603050405020304" pitchFamily="18" charset="0"/>
                  </a:rPr>
                  <a:t>Gọi</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chiều</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dài</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dây</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là</a:t>
                </a:r>
                <a:r>
                  <a:rPr lang="en-US" sz="2000" kern="1200" dirty="0">
                    <a:solidFill>
                      <a:srgbClr val="0D0D0D"/>
                    </a:solidFill>
                    <a:effectLst/>
                    <a:latin typeface="+mn-lt"/>
                    <a:ea typeface="Times New Roman" panose="02020603050405020304" pitchFamily="18" charset="0"/>
                  </a:rPr>
                  <a:t> </a:t>
                </a:r>
                <a14:m>
                  <m:oMath xmlns:m="http://schemas.openxmlformats.org/officeDocument/2006/math">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𝓁</m:t>
                    </m:r>
                  </m:oMath>
                </a14:m>
                <a:endParaRPr lang="en-US" sz="1800" dirty="0">
                  <a:effectLst/>
                  <a:latin typeface="+mn-lt"/>
                  <a:ea typeface="Times New Roman" panose="02020603050405020304" pitchFamily="18" charset="0"/>
                </a:endParaRPr>
              </a:p>
              <a:p>
                <a:pPr marL="0" marR="0" algn="just">
                  <a:lnSpc>
                    <a:spcPct val="150000"/>
                  </a:lnSpc>
                  <a:spcBef>
                    <a:spcPts val="0"/>
                  </a:spcBef>
                  <a:spcAft>
                    <a:spcPts val="300"/>
                  </a:spcAft>
                </a:pPr>
                <a:r>
                  <a:rPr lang="en-US" sz="2000" kern="1200" dirty="0" err="1">
                    <a:solidFill>
                      <a:srgbClr val="0D0D0D"/>
                    </a:solidFill>
                    <a:effectLst/>
                    <a:latin typeface="+mn-lt"/>
                    <a:ea typeface="Times New Roman" panose="02020603050405020304" pitchFamily="18" charset="0"/>
                  </a:rPr>
                  <a:t>Tốc</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độ</a:t>
                </a:r>
                <a:r>
                  <a:rPr lang="en-US" sz="2000" kern="1200" dirty="0">
                    <a:solidFill>
                      <a:srgbClr val="0D0D0D"/>
                    </a:solidFill>
                    <a:effectLst/>
                    <a:latin typeface="+mn-lt"/>
                    <a:ea typeface="Times New Roman" panose="02020603050405020304" pitchFamily="18" charset="0"/>
                  </a:rPr>
                  <a:t> quay </a:t>
                </a:r>
                <a14:m>
                  <m:oMath xmlns:m="http://schemas.openxmlformats.org/officeDocument/2006/math">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𝜔</m:t>
                    </m:r>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𝑟</m:t>
                    </m:r>
                  </m:oMath>
                </a14:m>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mà</a:t>
                </a:r>
                <a:r>
                  <a:rPr lang="en-US" sz="2000" kern="1200" dirty="0">
                    <a:solidFill>
                      <a:srgbClr val="0D0D0D"/>
                    </a:solidFill>
                    <a:effectLst/>
                    <a:latin typeface="+mn-lt"/>
                    <a:ea typeface="Times New Roman" panose="02020603050405020304" pitchFamily="18" charset="0"/>
                  </a:rPr>
                  <a:t> </a:t>
                </a:r>
                <a14:m>
                  <m:oMath xmlns:m="http://schemas.openxmlformats.org/officeDocument/2006/math">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𝑟</m:t>
                    </m:r>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𝓁</m:t>
                    </m:r>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𝑠𝑖𝑛</m:t>
                    </m:r>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𝛼</m:t>
                    </m:r>
                  </m:oMath>
                </a14:m>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và</a:t>
                </a:r>
                <a:r>
                  <a:rPr lang="en-US" sz="2000" kern="1200" dirty="0">
                    <a:solidFill>
                      <a:srgbClr val="0D0D0D"/>
                    </a:solidFill>
                    <a:effectLst/>
                    <a:latin typeface="+mn-lt"/>
                    <a:ea typeface="Times New Roman" panose="02020603050405020304" pitchFamily="18" charset="0"/>
                  </a:rPr>
                  <a:t> </a:t>
                </a:r>
                <a14:m>
                  <m:oMath xmlns:m="http://schemas.openxmlformats.org/officeDocument/2006/math">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𝜔</m:t>
                    </m:r>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𝜃</m:t>
                        </m:r>
                      </m:num>
                      <m:den>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𝑡</m:t>
                        </m:r>
                      </m:den>
                    </m:f>
                  </m:oMath>
                </a14:m>
                <a:endParaRPr lang="en-US" sz="1800" dirty="0">
                  <a:effectLst/>
                  <a:latin typeface="+mn-lt"/>
                  <a:ea typeface="Times New Roman" panose="02020603050405020304" pitchFamily="18" charset="0"/>
                </a:endParaRPr>
              </a:p>
              <a:p>
                <a:pPr marL="0" marR="0" algn="just">
                  <a:lnSpc>
                    <a:spcPct val="150000"/>
                  </a:lnSpc>
                  <a:spcBef>
                    <a:spcPts val="0"/>
                  </a:spcBef>
                  <a:spcAft>
                    <a:spcPts val="300"/>
                  </a:spcAft>
                </a:pPr>
                <a:r>
                  <a:rPr lang="en-US" sz="2000" kern="1200" dirty="0">
                    <a:solidFill>
                      <a:srgbClr val="000000"/>
                    </a:solidFill>
                    <a:effectLst/>
                    <a:latin typeface="+mn-lt"/>
                    <a:ea typeface="Times New Roman" panose="02020603050405020304" pitchFamily="18" charset="0"/>
                  </a:rPr>
                  <a:t>Khi </a:t>
                </a:r>
                <a:r>
                  <a:rPr lang="en-US" sz="2000" kern="1200" dirty="0" err="1">
                    <a:solidFill>
                      <a:srgbClr val="000000"/>
                    </a:solidFill>
                    <a:effectLst/>
                    <a:latin typeface="+mn-lt"/>
                    <a:ea typeface="Times New Roman" panose="02020603050405020304" pitchFamily="18" charset="0"/>
                  </a:rPr>
                  <a:t>tốc</a:t>
                </a:r>
                <a:r>
                  <a:rPr lang="en-US" sz="2000" kern="1200" dirty="0">
                    <a:solidFill>
                      <a:srgbClr val="000000"/>
                    </a:solidFill>
                    <a:effectLst/>
                    <a:latin typeface="+mn-lt"/>
                    <a:ea typeface="Times New Roman" panose="02020603050405020304" pitchFamily="18" charset="0"/>
                  </a:rPr>
                  <a:t> </a:t>
                </a:r>
                <a:r>
                  <a:rPr lang="en-US" sz="2000" kern="1200" dirty="0" err="1">
                    <a:solidFill>
                      <a:srgbClr val="000000"/>
                    </a:solidFill>
                    <a:effectLst/>
                    <a:latin typeface="+mn-lt"/>
                    <a:ea typeface="Times New Roman" panose="02020603050405020304" pitchFamily="18" charset="0"/>
                  </a:rPr>
                  <a:t>độ</a:t>
                </a:r>
                <a:r>
                  <a:rPr lang="en-US" sz="2000" kern="1200" dirty="0">
                    <a:solidFill>
                      <a:srgbClr val="000000"/>
                    </a:solidFill>
                    <a:effectLst/>
                    <a:latin typeface="+mn-lt"/>
                    <a:ea typeface="Times New Roman" panose="02020603050405020304" pitchFamily="18" charset="0"/>
                  </a:rPr>
                  <a:t> v </a:t>
                </a:r>
                <a:r>
                  <a:rPr lang="en-US" sz="2000" kern="1200" dirty="0" err="1">
                    <a:solidFill>
                      <a:srgbClr val="000000"/>
                    </a:solidFill>
                    <a:effectLst/>
                    <a:latin typeface="+mn-lt"/>
                    <a:ea typeface="Times New Roman" panose="02020603050405020304" pitchFamily="18" charset="0"/>
                  </a:rPr>
                  <a:t>càng</a:t>
                </a:r>
                <a:r>
                  <a:rPr lang="en-US" sz="2000" kern="1200" dirty="0">
                    <a:solidFill>
                      <a:srgbClr val="000000"/>
                    </a:solidFill>
                    <a:effectLst/>
                    <a:latin typeface="+mn-lt"/>
                    <a:ea typeface="Times New Roman" panose="02020603050405020304" pitchFamily="18" charset="0"/>
                  </a:rPr>
                  <a:t> </a:t>
                </a:r>
                <a:r>
                  <a:rPr lang="en-US" sz="2000" kern="1200" dirty="0" err="1">
                    <a:solidFill>
                      <a:srgbClr val="000000"/>
                    </a:solidFill>
                    <a:effectLst/>
                    <a:latin typeface="+mn-lt"/>
                    <a:ea typeface="Times New Roman" panose="02020603050405020304" pitchFamily="18" charset="0"/>
                  </a:rPr>
                  <a:t>lớn</a:t>
                </a:r>
                <a:r>
                  <a:rPr lang="en-US" sz="2000" kern="1200" dirty="0">
                    <a:solidFill>
                      <a:srgbClr val="000000"/>
                    </a:solidFill>
                    <a:effectLst/>
                    <a:latin typeface="+mn-lt"/>
                    <a:ea typeface="Times New Roman" panose="02020603050405020304" pitchFamily="18" charset="0"/>
                  </a:rPr>
                  <a:t> </a:t>
                </a:r>
                <a:r>
                  <a:rPr lang="en-US" sz="2000" kern="1200" dirty="0" err="1">
                    <a:solidFill>
                      <a:srgbClr val="000000"/>
                    </a:solidFill>
                    <a:effectLst/>
                    <a:latin typeface="+mn-lt"/>
                    <a:ea typeface="Times New Roman" panose="02020603050405020304" pitchFamily="18" charset="0"/>
                  </a:rPr>
                  <a:t>thì</a:t>
                </a:r>
                <a:r>
                  <a:rPr lang="en-US" sz="2000" kern="1200" dirty="0">
                    <a:solidFill>
                      <a:srgbClr val="000000"/>
                    </a:solidFill>
                    <a:effectLst/>
                    <a:latin typeface="+mn-lt"/>
                    <a:ea typeface="Times New Roman" panose="02020603050405020304" pitchFamily="18" charset="0"/>
                  </a:rPr>
                  <a:t> r </a:t>
                </a:r>
                <a:r>
                  <a:rPr lang="en-US" sz="2000" kern="1200" dirty="0" err="1">
                    <a:solidFill>
                      <a:srgbClr val="000000"/>
                    </a:solidFill>
                    <a:effectLst/>
                    <a:latin typeface="+mn-lt"/>
                    <a:ea typeface="Times New Roman" panose="02020603050405020304" pitchFamily="18" charset="0"/>
                  </a:rPr>
                  <a:t>càng</a:t>
                </a:r>
                <a:r>
                  <a:rPr lang="en-US" sz="2000" kern="1200" dirty="0">
                    <a:solidFill>
                      <a:srgbClr val="000000"/>
                    </a:solidFill>
                    <a:effectLst/>
                    <a:latin typeface="+mn-lt"/>
                    <a:ea typeface="Times New Roman" panose="02020603050405020304" pitchFamily="18" charset="0"/>
                  </a:rPr>
                  <a:t> </a:t>
                </a:r>
                <a:r>
                  <a:rPr lang="en-US" sz="2000" kern="1200" dirty="0" err="1">
                    <a:solidFill>
                      <a:srgbClr val="000000"/>
                    </a:solidFill>
                    <a:effectLst/>
                    <a:latin typeface="+mn-lt"/>
                    <a:ea typeface="Times New Roman" panose="02020603050405020304" pitchFamily="18" charset="0"/>
                  </a:rPr>
                  <a:t>lớn</a:t>
                </a:r>
                <a:r>
                  <a:rPr lang="en-US" sz="2000" kern="1200" dirty="0">
                    <a:solidFill>
                      <a:srgbClr val="000000"/>
                    </a:solidFill>
                    <a:effectLst/>
                    <a:latin typeface="+mn-lt"/>
                    <a:ea typeface="Times New Roman" panose="02020603050405020304" pitchFamily="18" charset="0"/>
                  </a:rPr>
                  <a:t> </a:t>
                </a:r>
                <a:r>
                  <a:rPr lang="en-US" sz="2000" kern="1200" dirty="0" err="1">
                    <a:solidFill>
                      <a:srgbClr val="000000"/>
                    </a:solidFill>
                    <a:effectLst/>
                    <a:latin typeface="+mn-lt"/>
                    <a:ea typeface="Times New Roman" panose="02020603050405020304" pitchFamily="18" charset="0"/>
                  </a:rPr>
                  <a:t>nên</a:t>
                </a:r>
                <a:r>
                  <a:rPr lang="en-US" sz="2000" kern="1200" dirty="0">
                    <a:solidFill>
                      <a:srgbClr val="000000"/>
                    </a:solidFill>
                    <a:effectLst/>
                    <a:latin typeface="+mn-lt"/>
                    <a:ea typeface="Times New Roman" panose="02020603050405020304" pitchFamily="18" charset="0"/>
                  </a:rPr>
                  <a:t> </a:t>
                </a:r>
                <a:r>
                  <a:rPr lang="en-US" sz="2000" kern="1200" dirty="0" err="1">
                    <a:solidFill>
                      <a:srgbClr val="000000"/>
                    </a:solidFill>
                    <a:effectLst/>
                    <a:latin typeface="+mn-lt"/>
                    <a:ea typeface="Times New Roman" panose="02020603050405020304" pitchFamily="18" charset="0"/>
                  </a:rPr>
                  <a:t>góc</a:t>
                </a:r>
                <a:r>
                  <a:rPr lang="en-US" sz="2000" kern="1200" dirty="0">
                    <a:solidFill>
                      <a:srgbClr val="000000"/>
                    </a:solidFill>
                    <a:effectLst/>
                    <a:latin typeface="+mn-lt"/>
                    <a:ea typeface="Times New Roman" panose="02020603050405020304" pitchFamily="18" charset="0"/>
                  </a:rPr>
                  <a:t> </a:t>
                </a:r>
                <a14:m>
                  <m:oMath xmlns:m="http://schemas.openxmlformats.org/officeDocument/2006/math">
                    <m:r>
                      <a:rPr lang="en-US" sz="2000" i="1" kern="1200">
                        <a:solidFill>
                          <a:srgbClr val="0D0D0D"/>
                        </a:solidFill>
                        <a:effectLst/>
                        <a:latin typeface="Cambria Math" panose="02040503050406030204" pitchFamily="18" charset="0"/>
                        <a:ea typeface="Times New Roman" panose="02020603050405020304" pitchFamily="18" charset="0"/>
                        <a:cs typeface="Arial" panose="020B0604020202020204" pitchFamily="34" charset="0"/>
                      </a:rPr>
                      <m:t>𝛼</m:t>
                    </m:r>
                  </m:oMath>
                </a14:m>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cũng</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càng</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lớn</a:t>
                </a:r>
                <a:endParaRPr lang="en-US" sz="1800" dirty="0">
                  <a:effectLst/>
                  <a:latin typeface="+mn-lt"/>
                  <a:ea typeface="Times New Roman" panose="02020603050405020304" pitchFamily="18" charset="0"/>
                </a:endParaRPr>
              </a:p>
              <a:p>
                <a:pPr marL="0" marR="0" algn="just">
                  <a:lnSpc>
                    <a:spcPct val="150000"/>
                  </a:lnSpc>
                  <a:spcBef>
                    <a:spcPts val="0"/>
                  </a:spcBef>
                  <a:spcAft>
                    <a:spcPts val="300"/>
                  </a:spcAft>
                </a:pPr>
                <a:r>
                  <a:rPr lang="en-US" sz="2000" kern="1200" dirty="0">
                    <a:solidFill>
                      <a:srgbClr val="0D0D0D"/>
                    </a:solidFill>
                    <a:effectLst/>
                    <a:latin typeface="+mn-lt"/>
                    <a:ea typeface="Times New Roman" panose="02020603050405020304" pitchFamily="18" charset="0"/>
                  </a:rPr>
                  <a:t>b) </a:t>
                </a:r>
                <a:r>
                  <a:rPr lang="en-US" sz="2000" kern="1200" dirty="0" err="1">
                    <a:solidFill>
                      <a:srgbClr val="0D0D0D"/>
                    </a:solidFill>
                    <a:effectLst/>
                    <a:latin typeface="+mn-lt"/>
                    <a:ea typeface="Times New Roman" panose="02020603050405020304" pitchFamily="18" charset="0"/>
                  </a:rPr>
                  <a:t>Chọn</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hệ</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trục</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tọa</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độ</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như</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hình</a:t>
                </a:r>
                <a:r>
                  <a:rPr lang="en-US" sz="2000" kern="1200" dirty="0">
                    <a:solidFill>
                      <a:srgbClr val="0D0D0D"/>
                    </a:solidFill>
                    <a:effectLst/>
                    <a:latin typeface="+mn-lt"/>
                    <a:ea typeface="Times New Roman" panose="02020603050405020304" pitchFamily="18" charset="0"/>
                  </a:rPr>
                  <a:t> </a:t>
                </a:r>
                <a:r>
                  <a:rPr lang="en-US" sz="2000" kern="1200" dirty="0" err="1">
                    <a:solidFill>
                      <a:srgbClr val="0D0D0D"/>
                    </a:solidFill>
                    <a:effectLst/>
                    <a:latin typeface="+mn-lt"/>
                    <a:ea typeface="Times New Roman" panose="02020603050405020304" pitchFamily="18" charset="0"/>
                  </a:rPr>
                  <a:t>vẽ</a:t>
                </a:r>
                <a:r>
                  <a:rPr lang="en-US" sz="2000" kern="1200" dirty="0">
                    <a:solidFill>
                      <a:srgbClr val="0D0D0D"/>
                    </a:solidFill>
                    <a:effectLst/>
                    <a:latin typeface="+mn-lt"/>
                    <a:ea typeface="Times New Roman" panose="02020603050405020304" pitchFamily="18" charset="0"/>
                  </a:rPr>
                  <a:t>:</a:t>
                </a:r>
                <a:endParaRPr lang="en-US" sz="1800" dirty="0">
                  <a:effectLst/>
                  <a:latin typeface="+mn-lt"/>
                  <a:ea typeface="Times New Roman" panose="02020603050405020304" pitchFamily="18" charset="0"/>
                </a:endParaRPr>
              </a:p>
            </p:txBody>
          </p:sp>
        </mc:Choice>
        <mc:Fallback xmlns="">
          <p:sp>
            <p:nvSpPr>
              <p:cNvPr id="191" name="TextBox 190">
                <a:extLst>
                  <a:ext uri="{FF2B5EF4-FFF2-40B4-BE49-F238E27FC236}">
                    <a16:creationId xmlns:a16="http://schemas.microsoft.com/office/drawing/2014/main" id="{DB1F8C51-9F48-4D80-94B4-A88FD5D6F53D}"/>
                  </a:ext>
                </a:extLst>
              </p:cNvPr>
              <p:cNvSpPr txBox="1">
                <a:spLocks noRot="1" noChangeAspect="1" noMove="1" noResize="1" noEditPoints="1" noAdjustHandles="1" noChangeArrowheads="1" noChangeShapeType="1" noTextEdit="1"/>
              </p:cNvSpPr>
              <p:nvPr/>
            </p:nvSpPr>
            <p:spPr>
              <a:xfrm>
                <a:off x="131762" y="863147"/>
                <a:ext cx="4609579" cy="3128870"/>
              </a:xfrm>
              <a:prstGeom prst="rect">
                <a:avLst/>
              </a:prstGeom>
              <a:blipFill>
                <a:blip r:embed="rId3"/>
                <a:stretch>
                  <a:fillRect l="-1455" r="-1323" b="-2729"/>
                </a:stretch>
              </a:blipFill>
            </p:spPr>
            <p:txBody>
              <a:bodyPr/>
              <a:lstStyle/>
              <a:p>
                <a:r>
                  <a:rPr lang="en-US">
                    <a:noFill/>
                  </a:rPr>
                  <a:t> </a:t>
                </a:r>
              </a:p>
            </p:txBody>
          </p:sp>
        </mc:Fallback>
      </mc:AlternateContent>
      <p:grpSp>
        <p:nvGrpSpPr>
          <p:cNvPr id="207" name="Group 206">
            <a:extLst>
              <a:ext uri="{FF2B5EF4-FFF2-40B4-BE49-F238E27FC236}">
                <a16:creationId xmlns:a16="http://schemas.microsoft.com/office/drawing/2014/main" id="{EB3FDD93-54DA-4C8E-B7FE-BCF85937D3E4}"/>
              </a:ext>
            </a:extLst>
          </p:cNvPr>
          <p:cNvGrpSpPr/>
          <p:nvPr/>
        </p:nvGrpSpPr>
        <p:grpSpPr>
          <a:xfrm>
            <a:off x="4881151" y="400110"/>
            <a:ext cx="4221272" cy="4295181"/>
            <a:chOff x="3561348" y="1624329"/>
            <a:chExt cx="4347410" cy="4247083"/>
          </a:xfrm>
        </p:grpSpPr>
        <p:sp>
          <p:nvSpPr>
            <p:cNvPr id="208" name="TextBox 207">
              <a:extLst>
                <a:ext uri="{FF2B5EF4-FFF2-40B4-BE49-F238E27FC236}">
                  <a16:creationId xmlns:a16="http://schemas.microsoft.com/office/drawing/2014/main" id="{BFA474B7-AD5D-4C53-885F-DBE7E74CDCBB}"/>
                </a:ext>
              </a:extLst>
            </p:cNvPr>
            <p:cNvSpPr txBox="1"/>
            <p:nvPr/>
          </p:nvSpPr>
          <p:spPr>
            <a:xfrm>
              <a:off x="5945894" y="1624329"/>
              <a:ext cx="529390" cy="523220"/>
            </a:xfrm>
            <a:prstGeom prst="rect">
              <a:avLst/>
            </a:prstGeom>
            <a:noFill/>
          </p:spPr>
          <p:txBody>
            <a:bodyPr wrap="square" rtlCol="0">
              <a:spAutoFit/>
            </a:bodyPr>
            <a:lstStyle/>
            <a:p>
              <a:r>
                <a:rPr lang="en-US" sz="2800"/>
                <a:t>y</a:t>
              </a:r>
            </a:p>
          </p:txBody>
        </p:sp>
        <p:grpSp>
          <p:nvGrpSpPr>
            <p:cNvPr id="209" name="Group 208">
              <a:extLst>
                <a:ext uri="{FF2B5EF4-FFF2-40B4-BE49-F238E27FC236}">
                  <a16:creationId xmlns:a16="http://schemas.microsoft.com/office/drawing/2014/main" id="{F424FD83-414F-4EF5-910F-8F6EBB1892D8}"/>
                </a:ext>
              </a:extLst>
            </p:cNvPr>
            <p:cNvGrpSpPr/>
            <p:nvPr/>
          </p:nvGrpSpPr>
          <p:grpSpPr>
            <a:xfrm>
              <a:off x="3561348" y="1892968"/>
              <a:ext cx="4347410" cy="3978444"/>
              <a:chOff x="3561348" y="1892968"/>
              <a:chExt cx="4347410" cy="3978444"/>
            </a:xfrm>
          </p:grpSpPr>
          <p:cxnSp>
            <p:nvCxnSpPr>
              <p:cNvPr id="210" name="Straight Arrow Connector 209">
                <a:extLst>
                  <a:ext uri="{FF2B5EF4-FFF2-40B4-BE49-F238E27FC236}">
                    <a16:creationId xmlns:a16="http://schemas.microsoft.com/office/drawing/2014/main" id="{DC958113-5ABE-420C-9163-2C5244E50031}"/>
                  </a:ext>
                </a:extLst>
              </p:cNvPr>
              <p:cNvCxnSpPr/>
              <p:nvPr/>
            </p:nvCxnSpPr>
            <p:spPr>
              <a:xfrm flipH="1">
                <a:off x="3753853" y="4106779"/>
                <a:ext cx="4154905"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0BEAF2B4-5E13-4D30-A5FC-7E41E38171FB}"/>
                  </a:ext>
                </a:extLst>
              </p:cNvPr>
              <p:cNvCxnSpPr/>
              <p:nvPr/>
            </p:nvCxnSpPr>
            <p:spPr>
              <a:xfrm flipV="1">
                <a:off x="5775158" y="1892968"/>
                <a:ext cx="0" cy="3978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C6E425F-F7B3-4F2B-9017-9CC04152A97A}"/>
                  </a:ext>
                </a:extLst>
              </p:cNvPr>
              <p:cNvCxnSpPr/>
              <p:nvPr/>
            </p:nvCxnSpPr>
            <p:spPr>
              <a:xfrm>
                <a:off x="5775158" y="4106779"/>
                <a:ext cx="0" cy="1194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2132A568-7778-4E0D-9ACB-8AB0E536045A}"/>
                  </a:ext>
                </a:extLst>
              </p:cNvPr>
              <p:cNvCxnSpPr/>
              <p:nvPr/>
            </p:nvCxnSpPr>
            <p:spPr>
              <a:xfrm flipH="1" flipV="1">
                <a:off x="5161085" y="2980592"/>
                <a:ext cx="614076" cy="11261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2332FEF4-C757-480C-B540-2209E377A629}"/>
                  </a:ext>
                </a:extLst>
              </p:cNvPr>
              <p:cNvCxnSpPr/>
              <p:nvPr/>
            </p:nvCxnSpPr>
            <p:spPr>
              <a:xfrm>
                <a:off x="5161085" y="2980592"/>
                <a:ext cx="61407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FD7ED8B-DBD5-411C-BC67-EC33E4A0C68E}"/>
                  </a:ext>
                </a:extLst>
              </p:cNvPr>
              <p:cNvCxnSpPr/>
              <p:nvPr/>
            </p:nvCxnSpPr>
            <p:spPr>
              <a:xfrm>
                <a:off x="5161085" y="2980592"/>
                <a:ext cx="0" cy="112618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6" name="Arc 215">
                <a:extLst>
                  <a:ext uri="{FF2B5EF4-FFF2-40B4-BE49-F238E27FC236}">
                    <a16:creationId xmlns:a16="http://schemas.microsoft.com/office/drawing/2014/main" id="{E94B8B46-9853-43B6-9209-A73441D2A5DC}"/>
                  </a:ext>
                </a:extLst>
              </p:cNvPr>
              <p:cNvSpPr/>
              <p:nvPr/>
            </p:nvSpPr>
            <p:spPr>
              <a:xfrm rot="21426665">
                <a:off x="5161085" y="3622431"/>
                <a:ext cx="764236" cy="835654"/>
              </a:xfrm>
              <a:prstGeom prst="arc">
                <a:avLst>
                  <a:gd name="adj1" fmla="val 16200000"/>
                  <a:gd name="adj2" fmla="val 18411378"/>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17" name="TextBox 216">
                <a:extLst>
                  <a:ext uri="{FF2B5EF4-FFF2-40B4-BE49-F238E27FC236}">
                    <a16:creationId xmlns:a16="http://schemas.microsoft.com/office/drawing/2014/main" id="{6CA58F52-CA30-4217-98FA-62C808EB5450}"/>
                  </a:ext>
                </a:extLst>
              </p:cNvPr>
              <p:cNvSpPr txBox="1"/>
              <p:nvPr/>
            </p:nvSpPr>
            <p:spPr>
              <a:xfrm>
                <a:off x="3561348" y="4025282"/>
                <a:ext cx="529390" cy="523220"/>
              </a:xfrm>
              <a:prstGeom prst="rect">
                <a:avLst/>
              </a:prstGeom>
              <a:noFill/>
            </p:spPr>
            <p:txBody>
              <a:bodyPr wrap="square" rtlCol="0">
                <a:spAutoFit/>
              </a:bodyPr>
              <a:lstStyle/>
              <a:p>
                <a:r>
                  <a:rPr lang="en-US" sz="2800"/>
                  <a:t>x</a:t>
                </a:r>
              </a:p>
            </p:txBody>
          </p:sp>
          <p:sp>
            <p:nvSpPr>
              <p:cNvPr id="218" name="TextBox 217">
                <a:extLst>
                  <a:ext uri="{FF2B5EF4-FFF2-40B4-BE49-F238E27FC236}">
                    <a16:creationId xmlns:a16="http://schemas.microsoft.com/office/drawing/2014/main" id="{53982669-3A42-41AA-86E1-C1AA83E0C97B}"/>
                  </a:ext>
                </a:extLst>
              </p:cNvPr>
              <p:cNvSpPr txBox="1"/>
              <p:nvPr/>
            </p:nvSpPr>
            <p:spPr>
              <a:xfrm>
                <a:off x="5945894" y="3520717"/>
                <a:ext cx="529390" cy="523220"/>
              </a:xfrm>
              <a:prstGeom prst="rect">
                <a:avLst/>
              </a:prstGeom>
              <a:noFill/>
            </p:spPr>
            <p:txBody>
              <a:bodyPr wrap="square" rtlCol="0">
                <a:spAutoFit/>
              </a:bodyPr>
              <a:lstStyle/>
              <a:p>
                <a:r>
                  <a:rPr lang="en-US" sz="2800"/>
                  <a:t>O</a:t>
                </a:r>
              </a:p>
            </p:txBody>
          </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653ABE1A-4C03-4A63-B039-876781254D5D}"/>
                      </a:ext>
                    </a:extLst>
                  </p:cNvPr>
                  <p:cNvSpPr txBox="1"/>
                  <p:nvPr/>
                </p:nvSpPr>
                <p:spPr>
                  <a:xfrm>
                    <a:off x="4875817" y="2357482"/>
                    <a:ext cx="529390" cy="575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m:rPr>
                                  <m:sty m:val="p"/>
                                </m:rPr>
                                <a:rPr lang="en-US" sz="2800" b="0" i="0" smtClean="0">
                                  <a:latin typeface="Cambria Math" panose="02040503050406030204" pitchFamily="18" charset="0"/>
                                </a:rPr>
                                <m:t>T</m:t>
                              </m:r>
                            </m:e>
                          </m:acc>
                        </m:oMath>
                      </m:oMathPara>
                    </a14:m>
                    <a:endParaRPr lang="en-US" sz="2800"/>
                  </a:p>
                </p:txBody>
              </p:sp>
            </mc:Choice>
            <mc:Fallback xmlns="">
              <p:sp>
                <p:nvSpPr>
                  <p:cNvPr id="219" name="TextBox 218">
                    <a:extLst>
                      <a:ext uri="{FF2B5EF4-FFF2-40B4-BE49-F238E27FC236}">
                        <a16:creationId xmlns:a16="http://schemas.microsoft.com/office/drawing/2014/main" id="{653ABE1A-4C03-4A63-B039-876781254D5D}"/>
                      </a:ext>
                    </a:extLst>
                  </p:cNvPr>
                  <p:cNvSpPr txBox="1">
                    <a:spLocks noRot="1" noChangeAspect="1" noMove="1" noResize="1" noEditPoints="1" noAdjustHandles="1" noChangeArrowheads="1" noChangeShapeType="1" noTextEdit="1"/>
                  </p:cNvSpPr>
                  <p:nvPr/>
                </p:nvSpPr>
                <p:spPr>
                  <a:xfrm>
                    <a:off x="4875817" y="2357482"/>
                    <a:ext cx="529390" cy="57547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B35EFB08-8891-4995-8339-6FD80D2AB837}"/>
                      </a:ext>
                    </a:extLst>
                  </p:cNvPr>
                  <p:cNvSpPr txBox="1"/>
                  <p:nvPr/>
                </p:nvSpPr>
                <p:spPr>
                  <a:xfrm>
                    <a:off x="5945894" y="4608568"/>
                    <a:ext cx="529390" cy="575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m:rPr>
                                  <m:sty m:val="p"/>
                                </m:rPr>
                                <a:rPr lang="en-US" sz="2800" b="0" i="0" smtClean="0">
                                  <a:latin typeface="Cambria Math" panose="02040503050406030204" pitchFamily="18" charset="0"/>
                                </a:rPr>
                                <m:t>P</m:t>
                              </m:r>
                            </m:e>
                          </m:acc>
                        </m:oMath>
                      </m:oMathPara>
                    </a14:m>
                    <a:endParaRPr lang="en-US" sz="2800"/>
                  </a:p>
                </p:txBody>
              </p:sp>
            </mc:Choice>
            <mc:Fallback xmlns="">
              <p:sp>
                <p:nvSpPr>
                  <p:cNvPr id="220" name="TextBox 219">
                    <a:extLst>
                      <a:ext uri="{FF2B5EF4-FFF2-40B4-BE49-F238E27FC236}">
                        <a16:creationId xmlns:a16="http://schemas.microsoft.com/office/drawing/2014/main" id="{B35EFB08-8891-4995-8339-6FD80D2AB837}"/>
                      </a:ext>
                    </a:extLst>
                  </p:cNvPr>
                  <p:cNvSpPr txBox="1">
                    <a:spLocks noRot="1" noChangeAspect="1" noMove="1" noResize="1" noEditPoints="1" noAdjustHandles="1" noChangeArrowheads="1" noChangeShapeType="1" noTextEdit="1"/>
                  </p:cNvSpPr>
                  <p:nvPr/>
                </p:nvSpPr>
                <p:spPr>
                  <a:xfrm>
                    <a:off x="5945894" y="4608568"/>
                    <a:ext cx="529390" cy="5754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1" name="TextBox 220">
                    <a:extLst>
                      <a:ext uri="{FF2B5EF4-FFF2-40B4-BE49-F238E27FC236}">
                        <a16:creationId xmlns:a16="http://schemas.microsoft.com/office/drawing/2014/main" id="{D78B2CCA-686F-41B7-A6E0-A6D0CB9A859B}"/>
                      </a:ext>
                    </a:extLst>
                  </p:cNvPr>
                  <p:cNvSpPr txBox="1"/>
                  <p:nvPr/>
                </p:nvSpPr>
                <p:spPr>
                  <a:xfrm>
                    <a:off x="5446354" y="3107818"/>
                    <a:ext cx="32508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𝛼</m:t>
                          </m:r>
                        </m:oMath>
                      </m:oMathPara>
                    </a14:m>
                    <a:endParaRPr lang="en-US" sz="2800" dirty="0"/>
                  </a:p>
                </p:txBody>
              </p:sp>
            </mc:Choice>
            <mc:Fallback xmlns="">
              <p:sp>
                <p:nvSpPr>
                  <p:cNvPr id="221" name="TextBox 220">
                    <a:extLst>
                      <a:ext uri="{FF2B5EF4-FFF2-40B4-BE49-F238E27FC236}">
                        <a16:creationId xmlns:a16="http://schemas.microsoft.com/office/drawing/2014/main" id="{D78B2CCA-686F-41B7-A6E0-A6D0CB9A859B}"/>
                      </a:ext>
                    </a:extLst>
                  </p:cNvPr>
                  <p:cNvSpPr txBox="1">
                    <a:spLocks noRot="1" noChangeAspect="1" noMove="1" noResize="1" noEditPoints="1" noAdjustHandles="1" noChangeArrowheads="1" noChangeShapeType="1" noTextEdit="1"/>
                  </p:cNvSpPr>
                  <p:nvPr/>
                </p:nvSpPr>
                <p:spPr>
                  <a:xfrm>
                    <a:off x="5446354" y="3107818"/>
                    <a:ext cx="325089" cy="430887"/>
                  </a:xfrm>
                  <a:prstGeom prst="rect">
                    <a:avLst/>
                  </a:prstGeom>
                  <a:blipFill>
                    <a:blip r:embed="rId6"/>
                    <a:stretch>
                      <a:fillRect/>
                    </a:stretch>
                  </a:blipFill>
                </p:spPr>
                <p:txBody>
                  <a:bodyPr/>
                  <a:lstStyle/>
                  <a:p>
                    <a:r>
                      <a:rPr lang="en-US">
                        <a:noFill/>
                      </a:rPr>
                      <a:t> </a:t>
                    </a:r>
                  </a:p>
                </p:txBody>
              </p:sp>
            </mc:Fallback>
          </mc:AlternateContent>
          <p:cxnSp>
            <p:nvCxnSpPr>
              <p:cNvPr id="222" name="Straight Arrow Connector 221">
                <a:extLst>
                  <a:ext uri="{FF2B5EF4-FFF2-40B4-BE49-F238E27FC236}">
                    <a16:creationId xmlns:a16="http://schemas.microsoft.com/office/drawing/2014/main" id="{6F4150D0-0050-4E7B-99B8-9B033D4BA65D}"/>
                  </a:ext>
                </a:extLst>
              </p:cNvPr>
              <p:cNvCxnSpPr/>
              <p:nvPr/>
            </p:nvCxnSpPr>
            <p:spPr>
              <a:xfrm flipH="1">
                <a:off x="5140512" y="4105492"/>
                <a:ext cx="65811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73FCBE1A-2247-4109-9BCE-2E3CDB934BAE}"/>
                      </a:ext>
                    </a:extLst>
                  </p:cNvPr>
                  <p:cNvSpPr txBox="1"/>
                  <p:nvPr/>
                </p:nvSpPr>
                <p:spPr>
                  <a:xfrm>
                    <a:off x="4900921" y="4154902"/>
                    <a:ext cx="529390" cy="575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m:rPr>
                                  <m:sty m:val="p"/>
                                </m:rPr>
                                <a:rPr lang="en-US" sz="2800" b="0" i="0" smtClean="0">
                                  <a:latin typeface="Cambria Math" panose="02040503050406030204" pitchFamily="18" charset="0"/>
                                </a:rPr>
                                <m:t>F</m:t>
                              </m:r>
                            </m:e>
                          </m:acc>
                        </m:oMath>
                      </m:oMathPara>
                    </a14:m>
                    <a:endParaRPr lang="en-US" sz="2800"/>
                  </a:p>
                </p:txBody>
              </p:sp>
            </mc:Choice>
            <mc:Fallback xmlns="">
              <p:sp>
                <p:nvSpPr>
                  <p:cNvPr id="223" name="TextBox 222">
                    <a:extLst>
                      <a:ext uri="{FF2B5EF4-FFF2-40B4-BE49-F238E27FC236}">
                        <a16:creationId xmlns:a16="http://schemas.microsoft.com/office/drawing/2014/main" id="{73FCBE1A-2247-4109-9BCE-2E3CDB934BAE}"/>
                      </a:ext>
                    </a:extLst>
                  </p:cNvPr>
                  <p:cNvSpPr txBox="1">
                    <a:spLocks noRot="1" noChangeAspect="1" noMove="1" noResize="1" noEditPoints="1" noAdjustHandles="1" noChangeArrowheads="1" noChangeShapeType="1" noTextEdit="1"/>
                  </p:cNvSpPr>
                  <p:nvPr/>
                </p:nvSpPr>
                <p:spPr>
                  <a:xfrm>
                    <a:off x="4900921" y="4154902"/>
                    <a:ext cx="529390" cy="575479"/>
                  </a:xfrm>
                  <a:prstGeom prst="rect">
                    <a:avLst/>
                  </a:prstGeom>
                  <a:blipFill>
                    <a:blip r:embed="rId7"/>
                    <a:stretch>
                      <a:fillRect/>
                    </a:stretch>
                  </a:blipFill>
                </p:spPr>
                <p:txBody>
                  <a:bodyPr/>
                  <a:lstStyle/>
                  <a:p>
                    <a:r>
                      <a:rPr lang="en-US">
                        <a:noFill/>
                      </a:rPr>
                      <a:t> </a:t>
                    </a:r>
                  </a:p>
                </p:txBody>
              </p:sp>
            </mc:Fallback>
          </mc:AlternateContent>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91">
                                            <p:txEl>
                                              <p:pRg st="0" end="0"/>
                                            </p:txEl>
                                          </p:spTgt>
                                        </p:tgtEl>
                                        <p:attrNameLst>
                                          <p:attrName>style.visibility</p:attrName>
                                        </p:attrNameLst>
                                      </p:cBhvr>
                                      <p:to>
                                        <p:strVal val="visible"/>
                                      </p:to>
                                    </p:set>
                                    <p:animEffect transition="in" filter="randombar(horizontal)">
                                      <p:cBhvr>
                                        <p:cTn id="13" dur="500"/>
                                        <p:tgtEl>
                                          <p:spTgt spid="19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91">
                                            <p:txEl>
                                              <p:pRg st="1" end="1"/>
                                            </p:txEl>
                                          </p:spTgt>
                                        </p:tgtEl>
                                        <p:attrNameLst>
                                          <p:attrName>style.visibility</p:attrName>
                                        </p:attrNameLst>
                                      </p:cBhvr>
                                      <p:to>
                                        <p:strVal val="visible"/>
                                      </p:to>
                                    </p:set>
                                    <p:animEffect transition="in" filter="randombar(horizontal)">
                                      <p:cBhvr>
                                        <p:cTn id="18" dur="500"/>
                                        <p:tgtEl>
                                          <p:spTgt spid="19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1">
                                            <p:txEl>
                                              <p:pRg st="2" end="2"/>
                                            </p:txEl>
                                          </p:spTgt>
                                        </p:tgtEl>
                                        <p:attrNameLst>
                                          <p:attrName>style.visibility</p:attrName>
                                        </p:attrNameLst>
                                      </p:cBhvr>
                                      <p:to>
                                        <p:strVal val="visible"/>
                                      </p:to>
                                    </p:set>
                                    <p:animEffect transition="in" filter="randombar(horizontal)">
                                      <p:cBhvr>
                                        <p:cTn id="23" dur="500"/>
                                        <p:tgtEl>
                                          <p:spTgt spid="19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91">
                                            <p:txEl>
                                              <p:pRg st="3" end="3"/>
                                            </p:txEl>
                                          </p:spTgt>
                                        </p:tgtEl>
                                        <p:attrNameLst>
                                          <p:attrName>style.visibility</p:attrName>
                                        </p:attrNameLst>
                                      </p:cBhvr>
                                      <p:to>
                                        <p:strVal val="visible"/>
                                      </p:to>
                                    </p:set>
                                    <p:animEffect transition="in" filter="randombar(horizontal)">
                                      <p:cBhvr>
                                        <p:cTn id="28" dur="500"/>
                                        <p:tgtEl>
                                          <p:spTgt spid="191">
                                            <p:txEl>
                                              <p:pRg st="3" end="3"/>
                                            </p:txEl>
                                          </p:spTgt>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207"/>
                                        </p:tgtEl>
                                        <p:attrNameLst>
                                          <p:attrName>style.visibility</p:attrName>
                                        </p:attrNameLst>
                                      </p:cBhvr>
                                      <p:to>
                                        <p:strVal val="visible"/>
                                      </p:to>
                                    </p:set>
                                    <p:animEffect transition="in" filter="randombar(horizontal)">
                                      <p:cBhvr>
                                        <p:cTn id="32"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59FC4F4-B076-41F1-A352-287CC6BE057C}"/>
                  </a:ext>
                </a:extLst>
              </p:cNvPr>
              <p:cNvSpPr txBox="1"/>
              <p:nvPr/>
            </p:nvSpPr>
            <p:spPr>
              <a:xfrm>
                <a:off x="0" y="481070"/>
                <a:ext cx="5761972" cy="3991670"/>
              </a:xfrm>
              <a:prstGeom prst="rect">
                <a:avLst/>
              </a:prstGeom>
              <a:noFill/>
            </p:spPr>
            <p:txBody>
              <a:bodyPr wrap="square">
                <a:spAutoFit/>
              </a:bodyPr>
              <a:lstStyle/>
              <a:p>
                <a:pPr marL="0" marR="0">
                  <a:lnSpc>
                    <a:spcPct val="150000"/>
                  </a:lnSpc>
                  <a:spcBef>
                    <a:spcPts val="0"/>
                  </a:spcBef>
                  <a:spcAft>
                    <a:spcPts val="300"/>
                  </a:spcAft>
                </a:pPr>
                <a:r>
                  <a:rPr lang="en-US" sz="2000" kern="1200" dirty="0" err="1">
                    <a:solidFill>
                      <a:srgbClr val="000000"/>
                    </a:solidFill>
                    <a:effectLst/>
                    <a:latin typeface="+mn-lt"/>
                    <a:ea typeface="Times New Roman" panose="02020603050405020304" pitchFamily="18" charset="0"/>
                  </a:rPr>
                  <a:t>Bán</a:t>
                </a:r>
                <a:r>
                  <a:rPr lang="en-US" sz="2000" kern="1200" dirty="0">
                    <a:solidFill>
                      <a:srgbClr val="000000"/>
                    </a:solidFill>
                    <a:effectLst/>
                    <a:latin typeface="+mn-lt"/>
                    <a:ea typeface="Times New Roman" panose="02020603050405020304" pitchFamily="18" charset="0"/>
                  </a:rPr>
                  <a:t> </a:t>
                </a:r>
                <a:r>
                  <a:rPr lang="en-US" sz="2000" kern="1200" dirty="0" err="1">
                    <a:solidFill>
                      <a:srgbClr val="000000"/>
                    </a:solidFill>
                    <a:effectLst/>
                    <a:latin typeface="+mn-lt"/>
                    <a:ea typeface="Times New Roman" panose="02020603050405020304" pitchFamily="18" charset="0"/>
                  </a:rPr>
                  <a:t>kính</a:t>
                </a:r>
                <a:r>
                  <a:rPr lang="en-US" sz="2000" kern="1200" dirty="0">
                    <a:solidFill>
                      <a:srgbClr val="000000"/>
                    </a:solidFill>
                    <a:effectLst/>
                    <a:latin typeface="+mn-lt"/>
                    <a:ea typeface="Times New Roman" panose="02020603050405020304" pitchFamily="18" charset="0"/>
                  </a:rPr>
                  <a:t> </a:t>
                </a:r>
                <a:r>
                  <a:rPr lang="en-US" sz="2000" kern="1200" dirty="0" err="1">
                    <a:solidFill>
                      <a:srgbClr val="000000"/>
                    </a:solidFill>
                    <a:effectLst/>
                    <a:latin typeface="+mn-lt"/>
                    <a:ea typeface="Times New Roman" panose="02020603050405020304" pitchFamily="18" charset="0"/>
                  </a:rPr>
                  <a:t>của</a:t>
                </a:r>
                <a:r>
                  <a:rPr lang="en-US" sz="2000" kern="1200" dirty="0">
                    <a:solidFill>
                      <a:srgbClr val="000000"/>
                    </a:solidFill>
                    <a:effectLst/>
                    <a:latin typeface="+mn-lt"/>
                    <a:ea typeface="Times New Roman" panose="02020603050405020304" pitchFamily="18" charset="0"/>
                  </a:rPr>
                  <a:t> </a:t>
                </a:r>
                <a:r>
                  <a:rPr lang="en-US" sz="2000" kern="1200" dirty="0" err="1">
                    <a:solidFill>
                      <a:srgbClr val="000000"/>
                    </a:solidFill>
                    <a:effectLst/>
                    <a:latin typeface="+mn-lt"/>
                    <a:ea typeface="Times New Roman" panose="02020603050405020304" pitchFamily="18" charset="0"/>
                  </a:rPr>
                  <a:t>vật</a:t>
                </a:r>
                <a:r>
                  <a:rPr lang="en-US" sz="2000" kern="1200" dirty="0">
                    <a:solidFill>
                      <a:srgbClr val="000000"/>
                    </a:solidFill>
                    <a:effectLst/>
                    <a:latin typeface="+mn-lt"/>
                    <a:ea typeface="Times New Roman" panose="02020603050405020304" pitchFamily="18" charset="0"/>
                  </a:rPr>
                  <a:t> </a:t>
                </a:r>
                <a:r>
                  <a:rPr lang="en-US" sz="2000" kern="1200" dirty="0" err="1">
                    <a:solidFill>
                      <a:srgbClr val="000000"/>
                    </a:solidFill>
                    <a:effectLst/>
                    <a:latin typeface="+mn-lt"/>
                    <a:ea typeface="Times New Roman" panose="02020603050405020304" pitchFamily="18" charset="0"/>
                  </a:rPr>
                  <a:t>là</a:t>
                </a:r>
                <a:r>
                  <a:rPr lang="en-US" sz="2000" kern="1200" dirty="0">
                    <a:solidFill>
                      <a:srgbClr val="000000"/>
                    </a:solidFill>
                    <a:effectLst/>
                    <a:latin typeface="+mn-lt"/>
                    <a:ea typeface="Times New Roman" panose="02020603050405020304" pitchFamily="18" charset="0"/>
                  </a:rPr>
                  <a:t>: </a:t>
                </a:r>
                <a14:m>
                  <m:oMath xmlns:m="http://schemas.openxmlformats.org/officeDocument/2006/math">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𝑟</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𝓁</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𝑠𝑖𝑛</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𝛼</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=0,75.</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𝑠𝑖𝑛</m:t>
                    </m:r>
                    <m:sSup>
                      <m:sSupPr>
                        <m:ctrlP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e>
                      <m:sup>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m:t>
                        </m:r>
                      </m:sup>
                    </m:sSup>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=0,65(</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𝑚</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mn-lt"/>
                  <a:ea typeface="Times New Roman" panose="02020603050405020304" pitchFamily="18" charset="0"/>
                </a:endParaRPr>
              </a:p>
              <a:p>
                <a:pPr marL="0" marR="0">
                  <a:lnSpc>
                    <a:spcPct val="150000"/>
                  </a:lnSpc>
                  <a:spcBef>
                    <a:spcPts val="0"/>
                  </a:spcBef>
                  <a:spcAft>
                    <a:spcPts val="300"/>
                  </a:spcAft>
                </a:pPr>
                <a:r>
                  <a:rPr lang="en-US" sz="2000" kern="1200" dirty="0">
                    <a:solidFill>
                      <a:srgbClr val="000000"/>
                    </a:solidFill>
                    <a:effectLst/>
                    <a:latin typeface="+mn-lt"/>
                    <a:ea typeface="Times New Roman" panose="02020603050405020304" pitchFamily="18" charset="0"/>
                  </a:rPr>
                  <a:t>Ta </a:t>
                </a:r>
                <a:r>
                  <a:rPr lang="en-US" sz="2000" kern="1200" dirty="0" err="1">
                    <a:solidFill>
                      <a:srgbClr val="000000"/>
                    </a:solidFill>
                    <a:effectLst/>
                    <a:latin typeface="+mn-lt"/>
                    <a:ea typeface="Times New Roman" panose="02020603050405020304" pitchFamily="18" charset="0"/>
                  </a:rPr>
                  <a:t>có</a:t>
                </a:r>
                <a:r>
                  <a:rPr lang="en-US" sz="2000" kern="1200" dirty="0">
                    <a:solidFill>
                      <a:srgbClr val="000000"/>
                    </a:solidFill>
                    <a:effectLst/>
                    <a:latin typeface="+mn-lt"/>
                    <a:ea typeface="Times New Roman" panose="02020603050405020304" pitchFamily="18" charset="0"/>
                  </a:rPr>
                  <a:t>: </a:t>
                </a:r>
                <a:endParaRPr lang="en-US" sz="2000" dirty="0">
                  <a:effectLst/>
                  <a:latin typeface="+mn-lt"/>
                  <a:ea typeface="Times New Roman" panose="02020603050405020304" pitchFamily="18" charset="0"/>
                </a:endParaRPr>
              </a:p>
              <a:p>
                <a:pPr marL="0" marR="0">
                  <a:lnSpc>
                    <a:spcPct val="150000"/>
                  </a:lnSpc>
                  <a:spcBef>
                    <a:spcPts val="0"/>
                  </a:spcBef>
                  <a:spcAft>
                    <a:spcPts val="300"/>
                  </a:spcAft>
                </a:pPr>
                <a14:m>
                  <m:oMathPara xmlns:m="http://schemas.openxmlformats.org/officeDocument/2006/math">
                    <m:oMathParaPr>
                      <m:jc m:val="centerGroup"/>
                    </m:oMathParaPr>
                    <m:oMath xmlns:m="http://schemas.openxmlformats.org/officeDocument/2006/math">
                      <m:sSub>
                        <m:sSubPr>
                          <m:ctrlP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h𝑡</m:t>
                          </m:r>
                        </m:sub>
                      </m:sSub>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𝑡𝑎𝑛</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𝛼</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𝑚</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e>
                        <m:sub>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h𝑡</m:t>
                          </m:r>
                        </m:sub>
                      </m:sSub>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𝑚</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𝑔</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𝑡𝑎𝑛</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𝛼</m:t>
                      </m:r>
                    </m:oMath>
                  </m:oMathPara>
                </a14:m>
                <a:endParaRPr lang="en-US" sz="2000" dirty="0">
                  <a:effectLst/>
                  <a:latin typeface="+mn-lt"/>
                  <a:ea typeface="Times New Roman" panose="02020603050405020304" pitchFamily="18" charset="0"/>
                </a:endParaRPr>
              </a:p>
              <a:p>
                <a:pPr marL="0" marR="0">
                  <a:lnSpc>
                    <a:spcPct val="150000"/>
                  </a:lnSpc>
                  <a:spcBef>
                    <a:spcPts val="0"/>
                  </a:spcBef>
                  <a:spcAft>
                    <a:spcPts val="300"/>
                  </a:spcAft>
                </a:pPr>
                <a14:m>
                  <m:oMathPara xmlns:m="http://schemas.openxmlformats.org/officeDocument/2006/math">
                    <m:oMathParaPr>
                      <m:jc m:val="centerGroup"/>
                    </m:oMathParaPr>
                    <m:oMath xmlns:m="http://schemas.openxmlformats.org/officeDocument/2006/math">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e>
                        <m:sub>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h𝑡</m:t>
                          </m:r>
                        </m:sub>
                      </m:sSub>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𝑔</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𝑡𝑎𝑛</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𝛼</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𝜔</m:t>
                          </m:r>
                        </m:e>
                        <m:sup>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𝑟</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𝑔</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𝑡𝑎𝑛</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𝛼</m:t>
                      </m:r>
                    </m:oMath>
                  </m:oMathPara>
                </a14:m>
                <a:endParaRPr lang="en-US" sz="2000" dirty="0">
                  <a:effectLst/>
                  <a:latin typeface="+mn-lt"/>
                  <a:ea typeface="Times New Roman" panose="02020603050405020304" pitchFamily="18" charset="0"/>
                </a:endParaRPr>
              </a:p>
              <a:p>
                <a:pPr marL="0" marR="0">
                  <a:lnSpc>
                    <a:spcPct val="150000"/>
                  </a:lnSpc>
                  <a:spcBef>
                    <a:spcPts val="0"/>
                  </a:spcBef>
                  <a:spcAft>
                    <a:spcPts val="300"/>
                  </a:spcAft>
                </a:pPr>
                <a14:m>
                  <m:oMathPara xmlns:m="http://schemas.openxmlformats.org/officeDocument/2006/math">
                    <m:oMathParaPr>
                      <m:jc m:val="centerGroup"/>
                    </m:oMathParaPr>
                    <m:oMath xmlns:m="http://schemas.openxmlformats.org/officeDocument/2006/math">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𝜔</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𝑔</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𝑡𝑎𝑛</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𝛼</m:t>
                              </m:r>
                            </m:num>
                            <m:den>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𝑟</m:t>
                              </m:r>
                            </m:den>
                          </m:f>
                        </m:e>
                      </m:rad>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9,8.</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𝑡𝑎𝑛</m:t>
                              </m:r>
                              <m:sSup>
                                <m:sSupPr>
                                  <m:ctrlP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e>
                                <m:sup>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m:t>
                                  </m:r>
                                </m:sup>
                              </m:sSup>
                            </m:num>
                            <m:den>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0,65</m:t>
                              </m:r>
                            </m:den>
                          </m:f>
                        </m:e>
                      </m:rad>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≈5,11(</m:t>
                      </m:r>
                      <m:f>
                        <m:fPr>
                          <m:ctrlP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𝑟𝑎𝑑</m:t>
                          </m:r>
                        </m:num>
                        <m:den>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den>
                      </m:f>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dirty="0">
                  <a:effectLst/>
                  <a:latin typeface="+mn-lt"/>
                  <a:ea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859FC4F4-B076-41F1-A352-287CC6BE057C}"/>
                  </a:ext>
                </a:extLst>
              </p:cNvPr>
              <p:cNvSpPr txBox="1">
                <a:spLocks noRot="1" noChangeAspect="1" noMove="1" noResize="1" noEditPoints="1" noAdjustHandles="1" noChangeArrowheads="1" noChangeShapeType="1" noTextEdit="1"/>
              </p:cNvSpPr>
              <p:nvPr/>
            </p:nvSpPr>
            <p:spPr>
              <a:xfrm>
                <a:off x="0" y="481070"/>
                <a:ext cx="5761972" cy="3991670"/>
              </a:xfrm>
              <a:prstGeom prst="rect">
                <a:avLst/>
              </a:prstGeom>
              <a:blipFill>
                <a:blip r:embed="rId3"/>
                <a:stretch>
                  <a:fillRect l="-1058"/>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D60ED199-9422-44D7-B6D3-AE19A65D9D9D}"/>
              </a:ext>
            </a:extLst>
          </p:cNvPr>
          <p:cNvGrpSpPr/>
          <p:nvPr/>
        </p:nvGrpSpPr>
        <p:grpSpPr>
          <a:xfrm>
            <a:off x="4960306" y="575915"/>
            <a:ext cx="4054433" cy="3991670"/>
            <a:chOff x="3561348" y="1624329"/>
            <a:chExt cx="4347410" cy="4247083"/>
          </a:xfrm>
        </p:grpSpPr>
        <p:sp>
          <p:nvSpPr>
            <p:cNvPr id="30" name="TextBox 29">
              <a:extLst>
                <a:ext uri="{FF2B5EF4-FFF2-40B4-BE49-F238E27FC236}">
                  <a16:creationId xmlns:a16="http://schemas.microsoft.com/office/drawing/2014/main" id="{77FB5583-9CD5-41E9-8655-BC953A6ACD4B}"/>
                </a:ext>
              </a:extLst>
            </p:cNvPr>
            <p:cNvSpPr txBox="1"/>
            <p:nvPr/>
          </p:nvSpPr>
          <p:spPr>
            <a:xfrm>
              <a:off x="5945894" y="1624329"/>
              <a:ext cx="529390" cy="523220"/>
            </a:xfrm>
            <a:prstGeom prst="rect">
              <a:avLst/>
            </a:prstGeom>
            <a:noFill/>
          </p:spPr>
          <p:txBody>
            <a:bodyPr wrap="square" rtlCol="0">
              <a:spAutoFit/>
            </a:bodyPr>
            <a:lstStyle/>
            <a:p>
              <a:r>
                <a:rPr lang="en-US" sz="2800"/>
                <a:t>y</a:t>
              </a:r>
            </a:p>
          </p:txBody>
        </p:sp>
        <p:grpSp>
          <p:nvGrpSpPr>
            <p:cNvPr id="31" name="Group 30">
              <a:extLst>
                <a:ext uri="{FF2B5EF4-FFF2-40B4-BE49-F238E27FC236}">
                  <a16:creationId xmlns:a16="http://schemas.microsoft.com/office/drawing/2014/main" id="{D1F7C35F-C906-4654-B861-CB55CF7461A1}"/>
                </a:ext>
              </a:extLst>
            </p:cNvPr>
            <p:cNvGrpSpPr/>
            <p:nvPr/>
          </p:nvGrpSpPr>
          <p:grpSpPr>
            <a:xfrm>
              <a:off x="3561348" y="1892968"/>
              <a:ext cx="4347410" cy="3978444"/>
              <a:chOff x="3561348" y="1892968"/>
              <a:chExt cx="4347410" cy="3978444"/>
            </a:xfrm>
          </p:grpSpPr>
          <p:cxnSp>
            <p:nvCxnSpPr>
              <p:cNvPr id="32" name="Straight Arrow Connector 31">
                <a:extLst>
                  <a:ext uri="{FF2B5EF4-FFF2-40B4-BE49-F238E27FC236}">
                    <a16:creationId xmlns:a16="http://schemas.microsoft.com/office/drawing/2014/main" id="{EDE2529B-3C4E-404E-B155-FC2EAA550F71}"/>
                  </a:ext>
                </a:extLst>
              </p:cNvPr>
              <p:cNvCxnSpPr/>
              <p:nvPr/>
            </p:nvCxnSpPr>
            <p:spPr>
              <a:xfrm flipH="1">
                <a:off x="3753853" y="4106779"/>
                <a:ext cx="4154905"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114E8DE-1B33-41F1-87AF-D953A9AC2D57}"/>
                  </a:ext>
                </a:extLst>
              </p:cNvPr>
              <p:cNvCxnSpPr/>
              <p:nvPr/>
            </p:nvCxnSpPr>
            <p:spPr>
              <a:xfrm flipV="1">
                <a:off x="5775158" y="1892968"/>
                <a:ext cx="0" cy="3978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56915B8-CAB3-4C21-9F2D-EA5683AF8256}"/>
                  </a:ext>
                </a:extLst>
              </p:cNvPr>
              <p:cNvCxnSpPr/>
              <p:nvPr/>
            </p:nvCxnSpPr>
            <p:spPr>
              <a:xfrm>
                <a:off x="5775158" y="4106779"/>
                <a:ext cx="0" cy="1194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A941CD9-5915-4737-A637-6399C1141701}"/>
                  </a:ext>
                </a:extLst>
              </p:cNvPr>
              <p:cNvCxnSpPr/>
              <p:nvPr/>
            </p:nvCxnSpPr>
            <p:spPr>
              <a:xfrm flipH="1" flipV="1">
                <a:off x="5161085" y="2980592"/>
                <a:ext cx="614076" cy="11261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027F994-722C-4AEF-AF72-B7EE8D20B113}"/>
                  </a:ext>
                </a:extLst>
              </p:cNvPr>
              <p:cNvCxnSpPr/>
              <p:nvPr/>
            </p:nvCxnSpPr>
            <p:spPr>
              <a:xfrm>
                <a:off x="5161085" y="2980592"/>
                <a:ext cx="61407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953DDF-42B8-4F4E-8CA7-A1E718B74605}"/>
                  </a:ext>
                </a:extLst>
              </p:cNvPr>
              <p:cNvCxnSpPr/>
              <p:nvPr/>
            </p:nvCxnSpPr>
            <p:spPr>
              <a:xfrm>
                <a:off x="5161085" y="2980592"/>
                <a:ext cx="0" cy="112618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Arc 37">
                <a:extLst>
                  <a:ext uri="{FF2B5EF4-FFF2-40B4-BE49-F238E27FC236}">
                    <a16:creationId xmlns:a16="http://schemas.microsoft.com/office/drawing/2014/main" id="{C0BF87EF-8236-4EC7-97BE-1AA2F3968134}"/>
                  </a:ext>
                </a:extLst>
              </p:cNvPr>
              <p:cNvSpPr/>
              <p:nvPr/>
            </p:nvSpPr>
            <p:spPr>
              <a:xfrm rot="21426665">
                <a:off x="5161085" y="3622431"/>
                <a:ext cx="764236" cy="835654"/>
              </a:xfrm>
              <a:prstGeom prst="arc">
                <a:avLst>
                  <a:gd name="adj1" fmla="val 16200000"/>
                  <a:gd name="adj2" fmla="val 18411378"/>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9" name="TextBox 38">
                <a:extLst>
                  <a:ext uri="{FF2B5EF4-FFF2-40B4-BE49-F238E27FC236}">
                    <a16:creationId xmlns:a16="http://schemas.microsoft.com/office/drawing/2014/main" id="{03351DC5-0233-4689-A29A-C0689F7AEE05}"/>
                  </a:ext>
                </a:extLst>
              </p:cNvPr>
              <p:cNvSpPr txBox="1"/>
              <p:nvPr/>
            </p:nvSpPr>
            <p:spPr>
              <a:xfrm>
                <a:off x="3561348" y="4025282"/>
                <a:ext cx="529390" cy="523220"/>
              </a:xfrm>
              <a:prstGeom prst="rect">
                <a:avLst/>
              </a:prstGeom>
              <a:noFill/>
            </p:spPr>
            <p:txBody>
              <a:bodyPr wrap="square" rtlCol="0">
                <a:spAutoFit/>
              </a:bodyPr>
              <a:lstStyle/>
              <a:p>
                <a:r>
                  <a:rPr lang="en-US" sz="2800"/>
                  <a:t>x</a:t>
                </a:r>
              </a:p>
            </p:txBody>
          </p:sp>
          <p:sp>
            <p:nvSpPr>
              <p:cNvPr id="40" name="TextBox 39">
                <a:extLst>
                  <a:ext uri="{FF2B5EF4-FFF2-40B4-BE49-F238E27FC236}">
                    <a16:creationId xmlns:a16="http://schemas.microsoft.com/office/drawing/2014/main" id="{1CC6A02B-2141-4FAE-993E-6AA27AAF491E}"/>
                  </a:ext>
                </a:extLst>
              </p:cNvPr>
              <p:cNvSpPr txBox="1"/>
              <p:nvPr/>
            </p:nvSpPr>
            <p:spPr>
              <a:xfrm>
                <a:off x="5945894" y="3520717"/>
                <a:ext cx="529390" cy="523220"/>
              </a:xfrm>
              <a:prstGeom prst="rect">
                <a:avLst/>
              </a:prstGeom>
              <a:noFill/>
            </p:spPr>
            <p:txBody>
              <a:bodyPr wrap="square" rtlCol="0">
                <a:spAutoFit/>
              </a:bodyPr>
              <a:lstStyle/>
              <a:p>
                <a:r>
                  <a:rPr lang="en-US" sz="2800"/>
                  <a:t>O</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7AB3FD3-17D9-4144-AFFA-0E13215CD3E0}"/>
                      </a:ext>
                    </a:extLst>
                  </p:cNvPr>
                  <p:cNvSpPr txBox="1"/>
                  <p:nvPr/>
                </p:nvSpPr>
                <p:spPr>
                  <a:xfrm>
                    <a:off x="4875817" y="2357482"/>
                    <a:ext cx="529390" cy="575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m:rPr>
                                  <m:sty m:val="p"/>
                                </m:rPr>
                                <a:rPr lang="en-US" sz="2800" b="0" i="0" smtClean="0">
                                  <a:latin typeface="Cambria Math" panose="02040503050406030204" pitchFamily="18" charset="0"/>
                                </a:rPr>
                                <m:t>T</m:t>
                              </m:r>
                            </m:e>
                          </m:acc>
                        </m:oMath>
                      </m:oMathPara>
                    </a14:m>
                    <a:endParaRPr lang="en-US" sz="2800"/>
                  </a:p>
                </p:txBody>
              </p:sp>
            </mc:Choice>
            <mc:Fallback xmlns="">
              <p:sp>
                <p:nvSpPr>
                  <p:cNvPr id="41" name="TextBox 40">
                    <a:extLst>
                      <a:ext uri="{FF2B5EF4-FFF2-40B4-BE49-F238E27FC236}">
                        <a16:creationId xmlns:a16="http://schemas.microsoft.com/office/drawing/2014/main" id="{47AB3FD3-17D9-4144-AFFA-0E13215CD3E0}"/>
                      </a:ext>
                    </a:extLst>
                  </p:cNvPr>
                  <p:cNvSpPr txBox="1">
                    <a:spLocks noRot="1" noChangeAspect="1" noMove="1" noResize="1" noEditPoints="1" noAdjustHandles="1" noChangeArrowheads="1" noChangeShapeType="1" noTextEdit="1"/>
                  </p:cNvSpPr>
                  <p:nvPr/>
                </p:nvSpPr>
                <p:spPr>
                  <a:xfrm>
                    <a:off x="4875817" y="2357482"/>
                    <a:ext cx="529390" cy="57547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E24E193-B85B-45A4-932E-624A29C08BB7}"/>
                      </a:ext>
                    </a:extLst>
                  </p:cNvPr>
                  <p:cNvSpPr txBox="1"/>
                  <p:nvPr/>
                </p:nvSpPr>
                <p:spPr>
                  <a:xfrm>
                    <a:off x="5945894" y="4608568"/>
                    <a:ext cx="529390" cy="575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m:rPr>
                                  <m:sty m:val="p"/>
                                </m:rPr>
                                <a:rPr lang="en-US" sz="2800" b="0" i="0" smtClean="0">
                                  <a:latin typeface="Cambria Math" panose="02040503050406030204" pitchFamily="18" charset="0"/>
                                </a:rPr>
                                <m:t>P</m:t>
                              </m:r>
                            </m:e>
                          </m:acc>
                        </m:oMath>
                      </m:oMathPara>
                    </a14:m>
                    <a:endParaRPr lang="en-US" sz="2800"/>
                  </a:p>
                </p:txBody>
              </p:sp>
            </mc:Choice>
            <mc:Fallback xmlns="">
              <p:sp>
                <p:nvSpPr>
                  <p:cNvPr id="42" name="TextBox 41">
                    <a:extLst>
                      <a:ext uri="{FF2B5EF4-FFF2-40B4-BE49-F238E27FC236}">
                        <a16:creationId xmlns:a16="http://schemas.microsoft.com/office/drawing/2014/main" id="{5E24E193-B85B-45A4-932E-624A29C08BB7}"/>
                      </a:ext>
                    </a:extLst>
                  </p:cNvPr>
                  <p:cNvSpPr txBox="1">
                    <a:spLocks noRot="1" noChangeAspect="1" noMove="1" noResize="1" noEditPoints="1" noAdjustHandles="1" noChangeArrowheads="1" noChangeShapeType="1" noTextEdit="1"/>
                  </p:cNvSpPr>
                  <p:nvPr/>
                </p:nvSpPr>
                <p:spPr>
                  <a:xfrm>
                    <a:off x="5945894" y="4608568"/>
                    <a:ext cx="529390" cy="5754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A6BC43E-BB53-435E-9FE1-17EC16F63CD8}"/>
                      </a:ext>
                    </a:extLst>
                  </p:cNvPr>
                  <p:cNvSpPr txBox="1"/>
                  <p:nvPr/>
                </p:nvSpPr>
                <p:spPr>
                  <a:xfrm>
                    <a:off x="5446354" y="3107818"/>
                    <a:ext cx="32508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𝛼</m:t>
                          </m:r>
                        </m:oMath>
                      </m:oMathPara>
                    </a14:m>
                    <a:endParaRPr lang="en-US" sz="2800" dirty="0"/>
                  </a:p>
                </p:txBody>
              </p:sp>
            </mc:Choice>
            <mc:Fallback xmlns="">
              <p:sp>
                <p:nvSpPr>
                  <p:cNvPr id="43" name="TextBox 42">
                    <a:extLst>
                      <a:ext uri="{FF2B5EF4-FFF2-40B4-BE49-F238E27FC236}">
                        <a16:creationId xmlns:a16="http://schemas.microsoft.com/office/drawing/2014/main" id="{4A6BC43E-BB53-435E-9FE1-17EC16F63CD8}"/>
                      </a:ext>
                    </a:extLst>
                  </p:cNvPr>
                  <p:cNvSpPr txBox="1">
                    <a:spLocks noRot="1" noChangeAspect="1" noMove="1" noResize="1" noEditPoints="1" noAdjustHandles="1" noChangeArrowheads="1" noChangeShapeType="1" noTextEdit="1"/>
                  </p:cNvSpPr>
                  <p:nvPr/>
                </p:nvSpPr>
                <p:spPr>
                  <a:xfrm>
                    <a:off x="5446354" y="3107818"/>
                    <a:ext cx="325089" cy="430887"/>
                  </a:xfrm>
                  <a:prstGeom prst="rect">
                    <a:avLst/>
                  </a:prstGeom>
                  <a:blipFill>
                    <a:blip r:embed="rId6"/>
                    <a:stretch>
                      <a:fillRect/>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C8EFC633-252E-4653-9D6C-01292CE63EF4}"/>
                  </a:ext>
                </a:extLst>
              </p:cNvPr>
              <p:cNvCxnSpPr/>
              <p:nvPr/>
            </p:nvCxnSpPr>
            <p:spPr>
              <a:xfrm flipH="1">
                <a:off x="5140512" y="4105492"/>
                <a:ext cx="65811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0F0F91E-0C63-4C1E-A8C3-0889782580AC}"/>
                      </a:ext>
                    </a:extLst>
                  </p:cNvPr>
                  <p:cNvSpPr txBox="1"/>
                  <p:nvPr/>
                </p:nvSpPr>
                <p:spPr>
                  <a:xfrm>
                    <a:off x="4900921" y="4154902"/>
                    <a:ext cx="529390" cy="575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m:rPr>
                                  <m:sty m:val="p"/>
                                </m:rPr>
                                <a:rPr lang="en-US" sz="2800" b="0" i="0" smtClean="0">
                                  <a:latin typeface="Cambria Math" panose="02040503050406030204" pitchFamily="18" charset="0"/>
                                </a:rPr>
                                <m:t>F</m:t>
                              </m:r>
                            </m:e>
                          </m:acc>
                        </m:oMath>
                      </m:oMathPara>
                    </a14:m>
                    <a:endParaRPr lang="en-US" sz="2800"/>
                  </a:p>
                </p:txBody>
              </p:sp>
            </mc:Choice>
            <mc:Fallback xmlns="">
              <p:sp>
                <p:nvSpPr>
                  <p:cNvPr id="45" name="TextBox 44">
                    <a:extLst>
                      <a:ext uri="{FF2B5EF4-FFF2-40B4-BE49-F238E27FC236}">
                        <a16:creationId xmlns:a16="http://schemas.microsoft.com/office/drawing/2014/main" id="{20F0F91E-0C63-4C1E-A8C3-0889782580AC}"/>
                      </a:ext>
                    </a:extLst>
                  </p:cNvPr>
                  <p:cNvSpPr txBox="1">
                    <a:spLocks noRot="1" noChangeAspect="1" noMove="1" noResize="1" noEditPoints="1" noAdjustHandles="1" noChangeArrowheads="1" noChangeShapeType="1" noTextEdit="1"/>
                  </p:cNvSpPr>
                  <p:nvPr/>
                </p:nvSpPr>
                <p:spPr>
                  <a:xfrm>
                    <a:off x="4900921" y="4154902"/>
                    <a:ext cx="529390" cy="575479"/>
                  </a:xfrm>
                  <a:prstGeom prst="rect">
                    <a:avLst/>
                  </a:prstGeom>
                  <a:blipFill>
                    <a:blip r:embed="rId7"/>
                    <a:stretch>
                      <a:fillRect/>
                    </a:stretch>
                  </a:blipFill>
                </p:spPr>
                <p:txBody>
                  <a:bodyPr/>
                  <a:lstStyle/>
                  <a:p>
                    <a:r>
                      <a:rPr lang="en-US">
                        <a:noFill/>
                      </a:rPr>
                      <a:t> </a:t>
                    </a:r>
                  </a:p>
                </p:txBody>
              </p:sp>
            </mc:Fallback>
          </mc:AlternateContent>
        </p:gr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 calcmode="lin" valueType="num">
                                      <p:cBhvr additive="base">
                                        <p:cTn id="13"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anim calcmode="lin" valueType="num">
                                      <p:cBhvr additive="base">
                                        <p:cTn id="19"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anim calcmode="lin" valueType="num">
                                      <p:cBhvr additive="base">
                                        <p:cTn id="25"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anim calcmode="lin" valueType="num">
                                      <p:cBhvr additive="base">
                                        <p:cTn id="31"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6"/>
        <p:cNvGrpSpPr/>
        <p:nvPr/>
      </p:nvGrpSpPr>
      <p:grpSpPr>
        <a:xfrm>
          <a:off x="0" y="0"/>
          <a:ext cx="0" cy="0"/>
          <a:chOff x="0" y="0"/>
          <a:chExt cx="0" cy="0"/>
        </a:xfrm>
      </p:grpSpPr>
      <p:sp>
        <p:nvSpPr>
          <p:cNvPr id="49" name="TextBox 48">
            <a:extLst>
              <a:ext uri="{FF2B5EF4-FFF2-40B4-BE49-F238E27FC236}">
                <a16:creationId xmlns:a16="http://schemas.microsoft.com/office/drawing/2014/main" id="{12AF514A-BCD4-4EEB-AA44-4AFA8BB5A18D}"/>
              </a:ext>
            </a:extLst>
          </p:cNvPr>
          <p:cNvSpPr txBox="1"/>
          <p:nvPr/>
        </p:nvSpPr>
        <p:spPr>
          <a:xfrm>
            <a:off x="237995" y="270785"/>
            <a:ext cx="5185776" cy="4651979"/>
          </a:xfrm>
          <a:prstGeom prst="rect">
            <a:avLst/>
          </a:prstGeom>
          <a:noFill/>
        </p:spPr>
        <p:txBody>
          <a:bodyPr wrap="square">
            <a:spAutoFit/>
          </a:bodyPr>
          <a:lstStyle/>
          <a:p>
            <a:pPr>
              <a:lnSpc>
                <a:spcPct val="150000"/>
              </a:lnSpc>
            </a:pPr>
            <a:r>
              <a:rPr lang="en-US" sz="2000" b="1" dirty="0">
                <a:solidFill>
                  <a:srgbClr val="000000"/>
                </a:solidFill>
                <a:effectLst/>
                <a:latin typeface="+mn-lt"/>
                <a:ea typeface="Calibri" panose="020F0502020204030204" pitchFamily="34" charset="0"/>
                <a:cs typeface="Times New Roman" panose="02020603050405020304" pitchFamily="18" charset="0"/>
              </a:rPr>
              <a:t>Câu 2:</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latin typeface="+mn-lt"/>
              </a:rPr>
              <a:t>Hình</a:t>
            </a:r>
            <a:r>
              <a:rPr lang="en-US" sz="2000" dirty="0">
                <a:latin typeface="+mn-lt"/>
              </a:rPr>
              <a:t> 32.5 </a:t>
            </a:r>
            <a:r>
              <a:rPr lang="en-US" sz="2000" dirty="0" err="1">
                <a:latin typeface="+mn-lt"/>
              </a:rPr>
              <a:t>mô</a:t>
            </a:r>
            <a:r>
              <a:rPr lang="en-US" sz="2000" dirty="0">
                <a:latin typeface="+mn-lt"/>
              </a:rPr>
              <a:t> </a:t>
            </a:r>
            <a:r>
              <a:rPr lang="en-US" sz="2000" dirty="0" err="1">
                <a:latin typeface="+mn-lt"/>
              </a:rPr>
              <a:t>tả</a:t>
            </a:r>
            <a:r>
              <a:rPr lang="en-US" sz="2000" dirty="0">
                <a:latin typeface="+mn-lt"/>
              </a:rPr>
              <a:t> </a:t>
            </a:r>
            <a:r>
              <a:rPr lang="en-US" sz="2000" dirty="0" err="1">
                <a:latin typeface="+mn-lt"/>
              </a:rPr>
              <a:t>một</a:t>
            </a:r>
            <a:r>
              <a:rPr lang="en-US" sz="2000" dirty="0">
                <a:latin typeface="+mn-lt"/>
              </a:rPr>
              <a:t> </a:t>
            </a:r>
            <a:r>
              <a:rPr lang="en-US" sz="2000" dirty="0" err="1">
                <a:latin typeface="+mn-lt"/>
              </a:rPr>
              <a:t>vệ</a:t>
            </a:r>
            <a:r>
              <a:rPr lang="en-US" sz="2000" dirty="0">
                <a:latin typeface="+mn-lt"/>
              </a:rPr>
              <a:t> </a:t>
            </a:r>
            <a:r>
              <a:rPr lang="en-US" sz="2000" dirty="0" err="1">
                <a:latin typeface="+mn-lt"/>
              </a:rPr>
              <a:t>tinh</a:t>
            </a:r>
            <a:r>
              <a:rPr lang="en-US" sz="2000" dirty="0">
                <a:latin typeface="+mn-lt"/>
              </a:rPr>
              <a:t> </a:t>
            </a:r>
            <a:r>
              <a:rPr lang="en-US" sz="2000" dirty="0" err="1">
                <a:latin typeface="+mn-lt"/>
              </a:rPr>
              <a:t>nhân</a:t>
            </a:r>
            <a:r>
              <a:rPr lang="en-US" sz="2000" dirty="0">
                <a:latin typeface="+mn-lt"/>
              </a:rPr>
              <a:t> </a:t>
            </a:r>
            <a:r>
              <a:rPr lang="en-US" sz="2000" dirty="0" err="1">
                <a:latin typeface="+mn-lt"/>
              </a:rPr>
              <a:t>tạo</a:t>
            </a:r>
            <a:r>
              <a:rPr lang="en-US" sz="2000" dirty="0">
                <a:latin typeface="+mn-lt"/>
              </a:rPr>
              <a:t> </a:t>
            </a:r>
            <a:r>
              <a:rPr lang="en-US" sz="2000" dirty="0" err="1">
                <a:latin typeface="+mn-lt"/>
              </a:rPr>
              <a:t>đang</a:t>
            </a:r>
            <a:r>
              <a:rPr lang="en-US" sz="2000" dirty="0">
                <a:latin typeface="+mn-lt"/>
              </a:rPr>
              <a:t> quay </a:t>
            </a:r>
            <a:r>
              <a:rPr lang="en-US" sz="2000" dirty="0" err="1">
                <a:latin typeface="+mn-lt"/>
              </a:rPr>
              <a:t>quanh</a:t>
            </a:r>
            <a:r>
              <a:rPr lang="en-US" sz="2000" dirty="0">
                <a:latin typeface="+mn-lt"/>
              </a:rPr>
              <a:t> </a:t>
            </a:r>
            <a:r>
              <a:rPr lang="en-US" sz="2000" dirty="0" err="1">
                <a:latin typeface="+mn-lt"/>
              </a:rPr>
              <a:t>Trái</a:t>
            </a:r>
            <a:r>
              <a:rPr lang="en-US" sz="2000" dirty="0">
                <a:latin typeface="+mn-lt"/>
              </a:rPr>
              <a:t> </a:t>
            </a:r>
            <a:r>
              <a:rPr lang="en-US" sz="2000" dirty="0" err="1">
                <a:latin typeface="+mn-lt"/>
              </a:rPr>
              <a:t>Đất</a:t>
            </a:r>
            <a:r>
              <a:rPr lang="en-US" sz="2000" dirty="0">
                <a:latin typeface="+mn-lt"/>
              </a:rPr>
              <a:t>.</a:t>
            </a:r>
          </a:p>
          <a:p>
            <a:pPr>
              <a:lnSpc>
                <a:spcPct val="150000"/>
              </a:lnSpc>
            </a:pPr>
            <a:r>
              <a:rPr lang="en-US" sz="2000" dirty="0">
                <a:latin typeface="+mn-lt"/>
              </a:rPr>
              <a:t>a. </a:t>
            </a:r>
            <a:r>
              <a:rPr lang="en-US" sz="2000" dirty="0" err="1">
                <a:latin typeface="+mn-lt"/>
              </a:rPr>
              <a:t>Lực</a:t>
            </a:r>
            <a:r>
              <a:rPr lang="en-US" sz="2000" dirty="0">
                <a:latin typeface="+mn-lt"/>
              </a:rPr>
              <a:t> </a:t>
            </a:r>
            <a:r>
              <a:rPr lang="en-US" sz="2000" dirty="0" err="1">
                <a:latin typeface="+mn-lt"/>
              </a:rPr>
              <a:t>nào</a:t>
            </a:r>
            <a:r>
              <a:rPr lang="en-US" sz="2000" dirty="0">
                <a:latin typeface="+mn-lt"/>
              </a:rPr>
              <a:t> </a:t>
            </a:r>
            <a:r>
              <a:rPr lang="en-US" sz="2000" dirty="0" err="1">
                <a:latin typeface="+mn-lt"/>
              </a:rPr>
              <a:t>là</a:t>
            </a:r>
            <a:r>
              <a:rPr lang="en-US" sz="2000" dirty="0">
                <a:latin typeface="+mn-lt"/>
              </a:rPr>
              <a:t> </a:t>
            </a:r>
            <a:r>
              <a:rPr lang="en-US" sz="2000" dirty="0" err="1">
                <a:latin typeface="+mn-lt"/>
              </a:rPr>
              <a:t>lực</a:t>
            </a:r>
            <a:r>
              <a:rPr lang="en-US" sz="2000" dirty="0">
                <a:latin typeface="+mn-lt"/>
              </a:rPr>
              <a:t> </a:t>
            </a:r>
            <a:r>
              <a:rPr lang="en-US" sz="2000" dirty="0" err="1">
                <a:latin typeface="+mn-lt"/>
              </a:rPr>
              <a:t>hướng</a:t>
            </a:r>
            <a:r>
              <a:rPr lang="en-US" sz="2000" dirty="0">
                <a:latin typeface="+mn-lt"/>
              </a:rPr>
              <a:t> </a:t>
            </a:r>
            <a:r>
              <a:rPr lang="en-US" sz="2000" dirty="0" err="1">
                <a:latin typeface="+mn-lt"/>
              </a:rPr>
              <a:t>tâm</a:t>
            </a:r>
            <a:r>
              <a:rPr lang="en-US" sz="2000" dirty="0">
                <a:latin typeface="+mn-lt"/>
              </a:rPr>
              <a:t> ?</a:t>
            </a:r>
          </a:p>
          <a:p>
            <a:pPr>
              <a:lnSpc>
                <a:spcPct val="150000"/>
              </a:lnSpc>
            </a:pPr>
            <a:r>
              <a:rPr lang="en-US" sz="2000" dirty="0">
                <a:latin typeface="+mn-lt"/>
              </a:rPr>
              <a:t>b. </a:t>
            </a:r>
            <a:r>
              <a:rPr lang="en-US" sz="2000" dirty="0" err="1">
                <a:latin typeface="+mn-lt"/>
              </a:rPr>
              <a:t>Nếu</a:t>
            </a:r>
            <a:r>
              <a:rPr lang="en-US" sz="2000" dirty="0">
                <a:latin typeface="+mn-lt"/>
              </a:rPr>
              <a:t> </a:t>
            </a:r>
            <a:r>
              <a:rPr lang="en-US" sz="2000" dirty="0" err="1">
                <a:latin typeface="+mn-lt"/>
              </a:rPr>
              <a:t>vệ</a:t>
            </a:r>
            <a:r>
              <a:rPr lang="en-US" sz="2000" dirty="0">
                <a:latin typeface="+mn-lt"/>
              </a:rPr>
              <a:t> </a:t>
            </a:r>
            <a:r>
              <a:rPr lang="en-US" sz="2000" dirty="0" err="1">
                <a:latin typeface="+mn-lt"/>
              </a:rPr>
              <a:t>tinh</a:t>
            </a:r>
            <a:r>
              <a:rPr lang="en-US" sz="2000" dirty="0">
                <a:latin typeface="+mn-lt"/>
              </a:rPr>
              <a:t> </a:t>
            </a:r>
            <a:r>
              <a:rPr lang="en-US" sz="2000" dirty="0" err="1">
                <a:latin typeface="+mn-lt"/>
              </a:rPr>
              <a:t>trên</a:t>
            </a:r>
            <a:r>
              <a:rPr lang="en-US" sz="2000" dirty="0">
                <a:latin typeface="+mn-lt"/>
              </a:rPr>
              <a:t> </a:t>
            </a:r>
            <a:r>
              <a:rPr lang="en-US" sz="2000" dirty="0" err="1">
                <a:latin typeface="+mn-lt"/>
              </a:rPr>
              <a:t>là</a:t>
            </a:r>
            <a:r>
              <a:rPr lang="en-US" sz="2000" dirty="0">
                <a:latin typeface="+mn-lt"/>
              </a:rPr>
              <a:t> </a:t>
            </a:r>
            <a:r>
              <a:rPr lang="en-US" sz="2000" dirty="0" err="1">
                <a:latin typeface="+mn-lt"/>
              </a:rPr>
              <a:t>vệ</a:t>
            </a:r>
            <a:r>
              <a:rPr lang="en-US" sz="2000" dirty="0">
                <a:latin typeface="+mn-lt"/>
              </a:rPr>
              <a:t> </a:t>
            </a:r>
            <a:r>
              <a:rPr lang="en-US" sz="2000" dirty="0" err="1">
                <a:latin typeface="+mn-lt"/>
              </a:rPr>
              <a:t>tinh</a:t>
            </a:r>
            <a:r>
              <a:rPr lang="en-US" sz="2000" dirty="0">
                <a:latin typeface="+mn-lt"/>
              </a:rPr>
              <a:t> </a:t>
            </a:r>
            <a:r>
              <a:rPr lang="en-US" sz="2000" dirty="0" err="1">
                <a:latin typeface="+mn-lt"/>
              </a:rPr>
              <a:t>địa</a:t>
            </a:r>
            <a:r>
              <a:rPr lang="en-US" sz="2000" dirty="0">
                <a:latin typeface="+mn-lt"/>
              </a:rPr>
              <a:t> </a:t>
            </a:r>
            <a:r>
              <a:rPr lang="en-US" sz="2000" dirty="0" err="1">
                <a:latin typeface="+mn-lt"/>
              </a:rPr>
              <a:t>tĩnh</a:t>
            </a:r>
            <a:r>
              <a:rPr lang="en-US" sz="2000" dirty="0">
                <a:latin typeface="+mn-lt"/>
              </a:rPr>
              <a:t> ( </a:t>
            </a:r>
            <a:r>
              <a:rPr lang="en-US" sz="2000" dirty="0" err="1">
                <a:latin typeface="+mn-lt"/>
              </a:rPr>
              <a:t>nằm</a:t>
            </a:r>
            <a:r>
              <a:rPr lang="en-US" sz="2000" dirty="0">
                <a:latin typeface="+mn-lt"/>
              </a:rPr>
              <a:t> </a:t>
            </a:r>
            <a:r>
              <a:rPr lang="en-US" sz="2000" dirty="0" err="1">
                <a:latin typeface="+mn-lt"/>
              </a:rPr>
              <a:t>trong</a:t>
            </a:r>
            <a:r>
              <a:rPr lang="en-US" sz="2000" dirty="0">
                <a:latin typeface="+mn-lt"/>
              </a:rPr>
              <a:t> </a:t>
            </a:r>
            <a:r>
              <a:rPr lang="en-US" sz="2000" dirty="0" err="1">
                <a:latin typeface="+mn-lt"/>
              </a:rPr>
              <a:t>mặt</a:t>
            </a:r>
            <a:r>
              <a:rPr lang="en-US" sz="2000" dirty="0">
                <a:latin typeface="+mn-lt"/>
              </a:rPr>
              <a:t> </a:t>
            </a:r>
            <a:r>
              <a:rPr lang="en-US" sz="2000" dirty="0" err="1">
                <a:latin typeface="+mn-lt"/>
              </a:rPr>
              <a:t>hẳng</a:t>
            </a:r>
            <a:r>
              <a:rPr lang="en-US" sz="2000" dirty="0">
                <a:latin typeface="+mn-lt"/>
              </a:rPr>
              <a:t> </a:t>
            </a:r>
            <a:r>
              <a:rPr lang="en-US" sz="2000" dirty="0" err="1">
                <a:latin typeface="+mn-lt"/>
              </a:rPr>
              <a:t>xích</a:t>
            </a:r>
            <a:r>
              <a:rPr lang="en-US" sz="2000" dirty="0">
                <a:latin typeface="+mn-lt"/>
              </a:rPr>
              <a:t> </a:t>
            </a:r>
            <a:r>
              <a:rPr lang="en-US" sz="2000" dirty="0" err="1">
                <a:latin typeface="+mn-lt"/>
              </a:rPr>
              <a:t>đạo</a:t>
            </a:r>
            <a:r>
              <a:rPr lang="en-US" sz="2000" dirty="0">
                <a:latin typeface="+mn-lt"/>
              </a:rPr>
              <a:t> </a:t>
            </a:r>
            <a:r>
              <a:rPr lang="en-US" sz="2000" dirty="0" err="1">
                <a:latin typeface="+mn-lt"/>
              </a:rPr>
              <a:t>của</a:t>
            </a:r>
            <a:r>
              <a:rPr lang="en-US" sz="2000" dirty="0">
                <a:latin typeface="+mn-lt"/>
              </a:rPr>
              <a:t> </a:t>
            </a:r>
            <a:r>
              <a:rPr lang="en-US" sz="2000" dirty="0" err="1">
                <a:latin typeface="+mn-lt"/>
              </a:rPr>
              <a:t>Trái</a:t>
            </a:r>
            <a:r>
              <a:rPr lang="en-US" sz="2000" dirty="0">
                <a:latin typeface="+mn-lt"/>
              </a:rPr>
              <a:t> </a:t>
            </a:r>
            <a:r>
              <a:rPr lang="en-US" sz="2000" dirty="0" err="1">
                <a:latin typeface="+mn-lt"/>
              </a:rPr>
              <a:t>Đất</a:t>
            </a:r>
            <a:r>
              <a:rPr lang="en-US" sz="2000" dirty="0">
                <a:latin typeface="+mn-lt"/>
              </a:rPr>
              <a:t> </a:t>
            </a:r>
            <a:r>
              <a:rPr lang="en-US" sz="2000" dirty="0" err="1">
                <a:latin typeface="+mn-lt"/>
              </a:rPr>
              <a:t>và</a:t>
            </a:r>
            <a:r>
              <a:rPr lang="en-US" sz="2000" dirty="0">
                <a:latin typeface="+mn-lt"/>
              </a:rPr>
              <a:t> </a:t>
            </a:r>
            <a:r>
              <a:rPr lang="en-US" sz="2000" dirty="0" err="1">
                <a:latin typeface="+mn-lt"/>
              </a:rPr>
              <a:t>có</a:t>
            </a:r>
            <a:r>
              <a:rPr lang="en-US" sz="2000" dirty="0">
                <a:latin typeface="+mn-lt"/>
              </a:rPr>
              <a:t> </a:t>
            </a:r>
            <a:r>
              <a:rPr lang="en-US" sz="2000" dirty="0" err="1">
                <a:latin typeface="+mn-lt"/>
              </a:rPr>
              <a:t>tốc</a:t>
            </a:r>
            <a:r>
              <a:rPr lang="en-US" sz="2000" dirty="0">
                <a:latin typeface="+mn-lt"/>
              </a:rPr>
              <a:t> </a:t>
            </a:r>
            <a:r>
              <a:rPr lang="en-US" sz="2000" dirty="0" err="1">
                <a:latin typeface="+mn-lt"/>
              </a:rPr>
              <a:t>độ</a:t>
            </a:r>
            <a:r>
              <a:rPr lang="en-US" sz="2000" dirty="0">
                <a:latin typeface="+mn-lt"/>
              </a:rPr>
              <a:t> </a:t>
            </a:r>
            <a:r>
              <a:rPr lang="en-US" sz="2000" dirty="0" err="1">
                <a:latin typeface="+mn-lt"/>
              </a:rPr>
              <a:t>góc</a:t>
            </a:r>
            <a:r>
              <a:rPr lang="en-US" sz="2000" dirty="0">
                <a:latin typeface="+mn-lt"/>
              </a:rPr>
              <a:t> </a:t>
            </a:r>
            <a:r>
              <a:rPr lang="en-US" sz="2000" dirty="0" err="1">
                <a:latin typeface="+mn-lt"/>
              </a:rPr>
              <a:t>bằng</a:t>
            </a:r>
            <a:r>
              <a:rPr lang="en-US" sz="2000" dirty="0">
                <a:latin typeface="+mn-lt"/>
              </a:rPr>
              <a:t> </a:t>
            </a:r>
            <a:r>
              <a:rPr lang="en-US" sz="2000" dirty="0" err="1">
                <a:latin typeface="+mn-lt"/>
              </a:rPr>
              <a:t>tốc</a:t>
            </a:r>
            <a:r>
              <a:rPr lang="en-US" sz="2000" dirty="0">
                <a:latin typeface="+mn-lt"/>
              </a:rPr>
              <a:t> </a:t>
            </a:r>
            <a:r>
              <a:rPr lang="en-US" sz="2000" dirty="0" err="1">
                <a:latin typeface="+mn-lt"/>
              </a:rPr>
              <a:t>độ</a:t>
            </a:r>
            <a:r>
              <a:rPr lang="en-US" sz="2000" dirty="0">
                <a:latin typeface="+mn-lt"/>
              </a:rPr>
              <a:t> </a:t>
            </a:r>
            <a:r>
              <a:rPr lang="en-US" sz="2000" dirty="0" err="1">
                <a:latin typeface="+mn-lt"/>
              </a:rPr>
              <a:t>góc</a:t>
            </a:r>
            <a:r>
              <a:rPr lang="en-US" sz="2000" dirty="0">
                <a:latin typeface="+mn-lt"/>
              </a:rPr>
              <a:t> </a:t>
            </a:r>
            <a:r>
              <a:rPr lang="en-US" sz="2000" dirty="0" err="1">
                <a:latin typeface="+mn-lt"/>
              </a:rPr>
              <a:t>tự</a:t>
            </a:r>
            <a:r>
              <a:rPr lang="en-US" sz="2000" dirty="0">
                <a:latin typeface="+mn-lt"/>
              </a:rPr>
              <a:t> quay </a:t>
            </a:r>
            <a:r>
              <a:rPr lang="en-US" sz="2000" dirty="0" err="1">
                <a:latin typeface="+mn-lt"/>
              </a:rPr>
              <a:t>của</a:t>
            </a:r>
            <a:r>
              <a:rPr lang="en-US" sz="2000" dirty="0">
                <a:latin typeface="+mn-lt"/>
              </a:rPr>
              <a:t> </a:t>
            </a:r>
            <a:r>
              <a:rPr lang="en-US" sz="2000" dirty="0" err="1">
                <a:latin typeface="+mn-lt"/>
              </a:rPr>
              <a:t>Trái</a:t>
            </a:r>
            <a:r>
              <a:rPr lang="en-US" sz="2000" dirty="0">
                <a:latin typeface="+mn-lt"/>
              </a:rPr>
              <a:t> </a:t>
            </a:r>
            <a:r>
              <a:rPr lang="en-US" sz="2000" dirty="0" err="1">
                <a:latin typeface="+mn-lt"/>
              </a:rPr>
              <a:t>Đất</a:t>
            </a:r>
            <a:r>
              <a:rPr lang="en-US" sz="2000" dirty="0">
                <a:latin typeface="+mn-lt"/>
              </a:rPr>
              <a:t> </a:t>
            </a:r>
            <a:r>
              <a:rPr lang="en-US" sz="2000" dirty="0" err="1">
                <a:latin typeface="+mn-lt"/>
              </a:rPr>
              <a:t>quanh</a:t>
            </a:r>
            <a:r>
              <a:rPr lang="en-US" sz="2000" dirty="0">
                <a:latin typeface="+mn-lt"/>
              </a:rPr>
              <a:t> </a:t>
            </a:r>
            <a:r>
              <a:rPr lang="en-US" sz="2000" dirty="0" err="1">
                <a:latin typeface="+mn-lt"/>
              </a:rPr>
              <a:t>trục</a:t>
            </a:r>
            <a:r>
              <a:rPr lang="en-US" sz="2000" dirty="0">
                <a:latin typeface="+mn-lt"/>
              </a:rPr>
              <a:t> </a:t>
            </a:r>
            <a:r>
              <a:rPr lang="en-US" sz="2000" dirty="0" err="1">
                <a:latin typeface="+mn-lt"/>
              </a:rPr>
              <a:t>của</a:t>
            </a:r>
            <a:r>
              <a:rPr lang="en-US" sz="2000" dirty="0">
                <a:latin typeface="+mn-lt"/>
              </a:rPr>
              <a:t> </a:t>
            </a:r>
            <a:r>
              <a:rPr lang="en-US" sz="2000" dirty="0" err="1">
                <a:latin typeface="+mn-lt"/>
              </a:rPr>
              <a:t>nó</a:t>
            </a:r>
            <a:r>
              <a:rPr lang="en-US" sz="2000" dirty="0">
                <a:latin typeface="+mn-lt"/>
              </a:rPr>
              <a:t> ). </a:t>
            </a:r>
            <a:r>
              <a:rPr lang="en-US" sz="2000" dirty="0" err="1">
                <a:latin typeface="+mn-lt"/>
              </a:rPr>
              <a:t>Hãy</a:t>
            </a:r>
            <a:r>
              <a:rPr lang="en-US" sz="2000" dirty="0">
                <a:latin typeface="+mn-lt"/>
              </a:rPr>
              <a:t> </a:t>
            </a:r>
            <a:r>
              <a:rPr lang="en-US" sz="2000" dirty="0" err="1">
                <a:latin typeface="+mn-lt"/>
              </a:rPr>
              <a:t>tìm</a:t>
            </a:r>
            <a:r>
              <a:rPr lang="en-US" sz="2000" dirty="0">
                <a:latin typeface="+mn-lt"/>
              </a:rPr>
              <a:t> </a:t>
            </a:r>
            <a:r>
              <a:rPr lang="en-US" sz="2000" dirty="0" err="1">
                <a:latin typeface="+mn-lt"/>
              </a:rPr>
              <a:t>gia</a:t>
            </a:r>
            <a:r>
              <a:rPr lang="en-US" sz="2000" dirty="0">
                <a:latin typeface="+mn-lt"/>
              </a:rPr>
              <a:t> </a:t>
            </a:r>
            <a:r>
              <a:rPr lang="en-US" sz="2000" dirty="0" err="1">
                <a:latin typeface="+mn-lt"/>
              </a:rPr>
              <a:t>tốc</a:t>
            </a:r>
            <a:r>
              <a:rPr lang="en-US" sz="2000" dirty="0">
                <a:latin typeface="+mn-lt"/>
              </a:rPr>
              <a:t> </a:t>
            </a:r>
            <a:r>
              <a:rPr lang="en-US" sz="2000" dirty="0" err="1">
                <a:latin typeface="+mn-lt"/>
              </a:rPr>
              <a:t>hướng</a:t>
            </a:r>
            <a:r>
              <a:rPr lang="en-US" sz="2000" dirty="0">
                <a:latin typeface="+mn-lt"/>
              </a:rPr>
              <a:t> </a:t>
            </a:r>
            <a:r>
              <a:rPr lang="en-US" sz="2000" dirty="0" err="1">
                <a:latin typeface="+mn-lt"/>
              </a:rPr>
              <a:t>tâm</a:t>
            </a:r>
            <a:r>
              <a:rPr lang="en-US" sz="2000" dirty="0">
                <a:latin typeface="+mn-lt"/>
              </a:rPr>
              <a:t> </a:t>
            </a:r>
            <a:r>
              <a:rPr lang="en-US" sz="2000" dirty="0" err="1">
                <a:latin typeface="+mn-lt"/>
              </a:rPr>
              <a:t>của</a:t>
            </a:r>
            <a:r>
              <a:rPr lang="en-US" sz="2000" dirty="0">
                <a:latin typeface="+mn-lt"/>
              </a:rPr>
              <a:t> </a:t>
            </a:r>
            <a:r>
              <a:rPr lang="en-US" sz="2000" dirty="0" err="1">
                <a:latin typeface="+mn-lt"/>
              </a:rPr>
              <a:t>vệ</a:t>
            </a:r>
            <a:r>
              <a:rPr lang="en-US" sz="2000" dirty="0">
                <a:latin typeface="+mn-lt"/>
              </a:rPr>
              <a:t> </a:t>
            </a:r>
            <a:r>
              <a:rPr lang="en-US" sz="2000" dirty="0" err="1">
                <a:latin typeface="+mn-lt"/>
              </a:rPr>
              <a:t>tinh</a:t>
            </a:r>
            <a:r>
              <a:rPr lang="en-US" sz="2000" dirty="0">
                <a:latin typeface="+mn-lt"/>
              </a:rPr>
              <a:t>. Cho </a:t>
            </a:r>
            <a:r>
              <a:rPr lang="en-US" sz="2000" dirty="0" err="1">
                <a:latin typeface="+mn-lt"/>
              </a:rPr>
              <a:t>gần</a:t>
            </a:r>
            <a:r>
              <a:rPr lang="en-US" sz="2000" dirty="0">
                <a:latin typeface="+mn-lt"/>
              </a:rPr>
              <a:t> </a:t>
            </a:r>
            <a:r>
              <a:rPr lang="en-US" sz="2000" dirty="0" err="1">
                <a:latin typeface="+mn-lt"/>
              </a:rPr>
              <a:t>đúng</a:t>
            </a:r>
            <a:r>
              <a:rPr lang="en-US" sz="2000" dirty="0">
                <a:latin typeface="+mn-lt"/>
              </a:rPr>
              <a:t> </a:t>
            </a:r>
            <a:r>
              <a:rPr lang="en-US" sz="2000" dirty="0" err="1">
                <a:latin typeface="+mn-lt"/>
              </a:rPr>
              <a:t>bán</a:t>
            </a:r>
            <a:r>
              <a:rPr lang="en-US" sz="2000" dirty="0">
                <a:latin typeface="+mn-lt"/>
              </a:rPr>
              <a:t> </a:t>
            </a:r>
            <a:r>
              <a:rPr lang="en-US" sz="2000" dirty="0" err="1">
                <a:latin typeface="+mn-lt"/>
              </a:rPr>
              <a:t>kính</a:t>
            </a:r>
            <a:r>
              <a:rPr lang="en-US" sz="2000" dirty="0">
                <a:latin typeface="+mn-lt"/>
              </a:rPr>
              <a:t> </a:t>
            </a:r>
            <a:r>
              <a:rPr lang="en-US" sz="2000" dirty="0" err="1">
                <a:latin typeface="+mn-lt"/>
              </a:rPr>
              <a:t>Trái</a:t>
            </a:r>
            <a:r>
              <a:rPr lang="en-US" sz="2000" dirty="0">
                <a:latin typeface="+mn-lt"/>
              </a:rPr>
              <a:t> </a:t>
            </a:r>
            <a:r>
              <a:rPr lang="en-US" sz="2000" dirty="0" err="1">
                <a:latin typeface="+mn-lt"/>
              </a:rPr>
              <a:t>Đất</a:t>
            </a:r>
            <a:r>
              <a:rPr lang="en-US" sz="2000" dirty="0">
                <a:latin typeface="+mn-lt"/>
              </a:rPr>
              <a:t> </a:t>
            </a:r>
            <a:r>
              <a:rPr lang="en-US" sz="2000" dirty="0" err="1">
                <a:latin typeface="+mn-lt"/>
              </a:rPr>
              <a:t>là</a:t>
            </a:r>
            <a:r>
              <a:rPr lang="en-US" sz="2000" dirty="0">
                <a:latin typeface="+mn-lt"/>
              </a:rPr>
              <a:t> 6 400km </a:t>
            </a:r>
            <a:r>
              <a:rPr lang="en-US" sz="2000" dirty="0" err="1">
                <a:latin typeface="+mn-lt"/>
              </a:rPr>
              <a:t>và</a:t>
            </a:r>
            <a:r>
              <a:rPr lang="en-US" sz="2000" dirty="0">
                <a:latin typeface="+mn-lt"/>
              </a:rPr>
              <a:t> </a:t>
            </a:r>
            <a:r>
              <a:rPr lang="en-US" sz="2000" dirty="0" err="1">
                <a:latin typeface="+mn-lt"/>
              </a:rPr>
              <a:t>độ</a:t>
            </a:r>
            <a:r>
              <a:rPr lang="en-US" sz="2000" dirty="0">
                <a:latin typeface="+mn-lt"/>
              </a:rPr>
              <a:t> </a:t>
            </a:r>
            <a:r>
              <a:rPr lang="en-US" sz="2000" dirty="0" err="1">
                <a:latin typeface="+mn-lt"/>
              </a:rPr>
              <a:t>cao</a:t>
            </a:r>
            <a:r>
              <a:rPr lang="en-US" sz="2000" dirty="0">
                <a:latin typeface="+mn-lt"/>
              </a:rPr>
              <a:t> </a:t>
            </a:r>
            <a:r>
              <a:rPr lang="en-US" sz="2000" dirty="0" err="1">
                <a:latin typeface="+mn-lt"/>
              </a:rPr>
              <a:t>của</a:t>
            </a:r>
            <a:r>
              <a:rPr lang="en-US" sz="2000" dirty="0">
                <a:latin typeface="+mn-lt"/>
              </a:rPr>
              <a:t> </a:t>
            </a:r>
            <a:r>
              <a:rPr lang="en-US" sz="2000" dirty="0" err="1">
                <a:latin typeface="+mn-lt"/>
              </a:rPr>
              <a:t>vệ</a:t>
            </a:r>
            <a:r>
              <a:rPr lang="en-US" sz="2000" dirty="0">
                <a:latin typeface="+mn-lt"/>
              </a:rPr>
              <a:t> </a:t>
            </a:r>
            <a:r>
              <a:rPr lang="en-US" sz="2000" dirty="0" err="1">
                <a:latin typeface="+mn-lt"/>
              </a:rPr>
              <a:t>tinh</a:t>
            </a:r>
            <a:r>
              <a:rPr lang="en-US" sz="2000" dirty="0">
                <a:latin typeface="+mn-lt"/>
              </a:rPr>
              <a:t> so </a:t>
            </a:r>
            <a:r>
              <a:rPr lang="en-US" sz="2000" dirty="0" err="1">
                <a:latin typeface="+mn-lt"/>
              </a:rPr>
              <a:t>với</a:t>
            </a:r>
            <a:r>
              <a:rPr lang="en-US" sz="2000" dirty="0">
                <a:latin typeface="+mn-lt"/>
              </a:rPr>
              <a:t> </a:t>
            </a:r>
            <a:r>
              <a:rPr lang="en-US" sz="2000" dirty="0" err="1">
                <a:latin typeface="+mn-lt"/>
              </a:rPr>
              <a:t>mặt</a:t>
            </a:r>
            <a:r>
              <a:rPr lang="en-US" sz="2000" dirty="0">
                <a:latin typeface="+mn-lt"/>
              </a:rPr>
              <a:t> </a:t>
            </a:r>
            <a:r>
              <a:rPr lang="en-US" sz="2000" dirty="0" err="1">
                <a:latin typeface="+mn-lt"/>
              </a:rPr>
              <a:t>đất</a:t>
            </a:r>
            <a:r>
              <a:rPr lang="en-US" sz="2000" dirty="0">
                <a:latin typeface="+mn-lt"/>
              </a:rPr>
              <a:t> </a:t>
            </a:r>
            <a:r>
              <a:rPr lang="en-US" sz="2000" dirty="0" err="1">
                <a:latin typeface="+mn-lt"/>
              </a:rPr>
              <a:t>là</a:t>
            </a:r>
            <a:r>
              <a:rPr lang="en-US" sz="2000" dirty="0">
                <a:latin typeface="+mn-lt"/>
              </a:rPr>
              <a:t> 35 780km.</a:t>
            </a:r>
          </a:p>
        </p:txBody>
      </p:sp>
      <p:pic>
        <p:nvPicPr>
          <p:cNvPr id="25" name="Picture 24">
            <a:extLst>
              <a:ext uri="{FF2B5EF4-FFF2-40B4-BE49-F238E27FC236}">
                <a16:creationId xmlns:a16="http://schemas.microsoft.com/office/drawing/2014/main" id="{BC4B8EE6-06B8-4FCF-A191-D611755FA9A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49704" y="220735"/>
            <a:ext cx="4257133" cy="4651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7"/>
        <p:cNvGrpSpPr/>
        <p:nvPr/>
      </p:nvGrpSpPr>
      <p:grpSpPr>
        <a:xfrm>
          <a:off x="0" y="0"/>
          <a:ext cx="0" cy="0"/>
          <a:chOff x="0" y="0"/>
          <a:chExt cx="0" cy="0"/>
        </a:xfrm>
      </p:grpSpPr>
      <p:sp>
        <p:nvSpPr>
          <p:cNvPr id="83" name="TextBox 82">
            <a:extLst>
              <a:ext uri="{FF2B5EF4-FFF2-40B4-BE49-F238E27FC236}">
                <a16:creationId xmlns:a16="http://schemas.microsoft.com/office/drawing/2014/main" id="{0ECA58CE-D90D-4DC4-9F57-5BFEB195D486}"/>
              </a:ext>
            </a:extLst>
          </p:cNvPr>
          <p:cNvSpPr txBox="1"/>
          <p:nvPr/>
        </p:nvSpPr>
        <p:spPr>
          <a:xfrm>
            <a:off x="2461364" y="-38411"/>
            <a:ext cx="4221272" cy="400110"/>
          </a:xfrm>
          <a:prstGeom prst="rect">
            <a:avLst/>
          </a:prstGeom>
          <a:noFill/>
        </p:spPr>
        <p:txBody>
          <a:bodyPr wrap="square" rtlCol="0">
            <a:spAutoFit/>
          </a:bodyPr>
          <a:lstStyle/>
          <a:p>
            <a:pPr algn="ctr"/>
            <a:r>
              <a:rPr lang="en-US" sz="2000" b="1" dirty="0" err="1">
                <a:solidFill>
                  <a:srgbClr val="C00000"/>
                </a:solidFill>
              </a:rPr>
              <a:t>Kết</a:t>
            </a:r>
            <a:r>
              <a:rPr lang="en-US" sz="2000" b="1" dirty="0">
                <a:solidFill>
                  <a:srgbClr val="C00000"/>
                </a:solidFill>
              </a:rPr>
              <a:t> </a:t>
            </a:r>
            <a:r>
              <a:rPr lang="en-US" sz="2000" b="1" dirty="0" err="1">
                <a:solidFill>
                  <a:srgbClr val="C00000"/>
                </a:solidFill>
              </a:rPr>
              <a:t>quả</a:t>
            </a:r>
            <a:endParaRPr lang="en-US" sz="2000" b="1" dirty="0">
              <a:solidFill>
                <a:srgbClr val="C00000"/>
              </a:solidFill>
            </a:endParaRPr>
          </a:p>
        </p:txBody>
      </p:sp>
      <p:pic>
        <p:nvPicPr>
          <p:cNvPr id="84" name="Picture 83">
            <a:extLst>
              <a:ext uri="{FF2B5EF4-FFF2-40B4-BE49-F238E27FC236}">
                <a16:creationId xmlns:a16="http://schemas.microsoft.com/office/drawing/2014/main" id="{6491CCC5-2B3A-480A-BFF8-D2111E091CD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12286" y="806023"/>
            <a:ext cx="3231714" cy="3531454"/>
          </a:xfrm>
          <a:prstGeom prst="rect">
            <a:avLst/>
          </a:prstGeom>
        </p:spPr>
      </p:pic>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B4AE1015-91B4-4F0D-B453-93E1504D6C45}"/>
                  </a:ext>
                </a:extLst>
              </p:cNvPr>
              <p:cNvSpPr txBox="1"/>
              <p:nvPr/>
            </p:nvSpPr>
            <p:spPr>
              <a:xfrm>
                <a:off x="237994" y="270785"/>
                <a:ext cx="6137753" cy="4561120"/>
              </a:xfrm>
              <a:prstGeom prst="rect">
                <a:avLst/>
              </a:prstGeom>
              <a:noFill/>
            </p:spPr>
            <p:txBody>
              <a:bodyPr wrap="square">
                <a:spAutoFit/>
              </a:bodyPr>
              <a:lstStyle/>
              <a:p>
                <a:pPr>
                  <a:lnSpc>
                    <a:spcPct val="150000"/>
                  </a:lnSpc>
                </a:pPr>
                <a:r>
                  <a:rPr lang="en-US" sz="1800" dirty="0"/>
                  <a:t>a. </a:t>
                </a:r>
                <a:r>
                  <a:rPr lang="en-US" sz="1800" dirty="0" err="1"/>
                  <a:t>Lực</a:t>
                </a:r>
                <a:r>
                  <a:rPr lang="en-US" sz="1800" dirty="0"/>
                  <a:t> </a:t>
                </a:r>
                <a:r>
                  <a:rPr lang="en-US" sz="1800" dirty="0" err="1"/>
                  <a:t>hấp</a:t>
                </a:r>
                <a:r>
                  <a:rPr lang="en-US" sz="1800" dirty="0"/>
                  <a:t> </a:t>
                </a:r>
                <a:r>
                  <a:rPr lang="en-US" sz="1800" dirty="0" err="1"/>
                  <a:t>dẫn</a:t>
                </a:r>
                <a:r>
                  <a:rPr lang="en-US" sz="1800" dirty="0"/>
                  <a:t> do </a:t>
                </a:r>
                <a:r>
                  <a:rPr lang="en-US" sz="1800" dirty="0" err="1"/>
                  <a:t>Trái</a:t>
                </a:r>
                <a:r>
                  <a:rPr lang="en-US" sz="1800" dirty="0"/>
                  <a:t> </a:t>
                </a:r>
                <a:r>
                  <a:rPr lang="en-US" sz="1800" dirty="0" err="1"/>
                  <a:t>Đất</a:t>
                </a:r>
                <a:r>
                  <a:rPr lang="en-US" sz="1800" dirty="0"/>
                  <a:t> </a:t>
                </a:r>
                <a:r>
                  <a:rPr lang="en-US" sz="1800" dirty="0" err="1"/>
                  <a:t>tác</a:t>
                </a:r>
                <a:r>
                  <a:rPr lang="en-US" sz="1800" dirty="0"/>
                  <a:t> </a:t>
                </a:r>
                <a:r>
                  <a:rPr lang="en-US" sz="1800" dirty="0" err="1"/>
                  <a:t>dụng</a:t>
                </a:r>
                <a:r>
                  <a:rPr lang="en-US" sz="1800" dirty="0"/>
                  <a:t> </a:t>
                </a:r>
                <a:r>
                  <a:rPr lang="en-US" sz="1800" dirty="0" err="1"/>
                  <a:t>lên</a:t>
                </a:r>
                <a:r>
                  <a:rPr lang="en-US" sz="1800" dirty="0"/>
                  <a:t> </a:t>
                </a:r>
                <a:r>
                  <a:rPr lang="en-US" sz="1800" dirty="0" err="1"/>
                  <a:t>vệ</a:t>
                </a:r>
                <a:r>
                  <a:rPr lang="en-US" sz="1800" dirty="0"/>
                  <a:t> </a:t>
                </a:r>
                <a:r>
                  <a:rPr lang="en-US" sz="1800" dirty="0" err="1"/>
                  <a:t>tinh</a:t>
                </a:r>
                <a:r>
                  <a:rPr lang="en-US" sz="1800" dirty="0"/>
                  <a:t> </a:t>
                </a:r>
                <a:r>
                  <a:rPr lang="en-US" sz="1800" dirty="0" err="1"/>
                  <a:t>là</a:t>
                </a:r>
                <a:r>
                  <a:rPr lang="en-US" sz="1800" dirty="0"/>
                  <a:t> </a:t>
                </a:r>
                <a:r>
                  <a:rPr lang="en-US" sz="1800" dirty="0" err="1"/>
                  <a:t>lực</a:t>
                </a:r>
                <a:r>
                  <a:rPr lang="en-US" sz="1800" dirty="0"/>
                  <a:t> </a:t>
                </a:r>
                <a:r>
                  <a:rPr lang="en-US" sz="1800" dirty="0" err="1"/>
                  <a:t>hướng</a:t>
                </a:r>
                <a:r>
                  <a:rPr lang="en-US" sz="1800" dirty="0"/>
                  <a:t> </a:t>
                </a:r>
                <a:r>
                  <a:rPr lang="en-US" sz="1800" dirty="0" err="1"/>
                  <a:t>tâm</a:t>
                </a:r>
                <a:endParaRPr lang="en-US" sz="1800" dirty="0"/>
              </a:p>
              <a:p>
                <a:pPr>
                  <a:lnSpc>
                    <a:spcPct val="150000"/>
                  </a:lnSpc>
                </a:pPr>
                <a:r>
                  <a:rPr lang="en-US" sz="1800" dirty="0"/>
                  <a:t>b. Chu </a:t>
                </a:r>
                <a:r>
                  <a:rPr lang="en-US" sz="1800" dirty="0" err="1"/>
                  <a:t>kì</a:t>
                </a:r>
                <a:r>
                  <a:rPr lang="en-US" sz="1800" dirty="0"/>
                  <a:t> quay </a:t>
                </a:r>
                <a:r>
                  <a:rPr lang="en-US" sz="1800" dirty="0" err="1"/>
                  <a:t>của</a:t>
                </a:r>
                <a:r>
                  <a:rPr lang="en-US" sz="1800" dirty="0"/>
                  <a:t> </a:t>
                </a:r>
                <a:r>
                  <a:rPr lang="en-US" sz="1800" dirty="0" err="1"/>
                  <a:t>Trái</a:t>
                </a:r>
                <a:r>
                  <a:rPr lang="en-US" sz="1800" dirty="0"/>
                  <a:t> </a:t>
                </a:r>
                <a:r>
                  <a:rPr lang="en-US" sz="1800" dirty="0" err="1"/>
                  <a:t>Đất</a:t>
                </a:r>
                <a:r>
                  <a:rPr lang="en-US" sz="1800" dirty="0"/>
                  <a:t> </a:t>
                </a:r>
                <a:r>
                  <a:rPr lang="en-US" sz="1800" dirty="0" err="1"/>
                  <a:t>quanh</a:t>
                </a:r>
                <a:r>
                  <a:rPr lang="en-US" sz="1800" dirty="0"/>
                  <a:t> </a:t>
                </a:r>
                <a:r>
                  <a:rPr lang="en-US" sz="1800" dirty="0" err="1"/>
                  <a:t>trục</a:t>
                </a:r>
                <a:r>
                  <a:rPr lang="en-US" sz="1800" dirty="0"/>
                  <a:t> </a:t>
                </a:r>
                <a:r>
                  <a:rPr lang="en-US" sz="1800" dirty="0" err="1"/>
                  <a:t>của</a:t>
                </a:r>
                <a:r>
                  <a:rPr lang="en-US" sz="1800" dirty="0"/>
                  <a:t> </a:t>
                </a:r>
                <a:r>
                  <a:rPr lang="en-US" sz="1800" dirty="0" err="1"/>
                  <a:t>nó</a:t>
                </a:r>
                <a:r>
                  <a:rPr lang="en-US" sz="1800" dirty="0"/>
                  <a:t> </a:t>
                </a:r>
                <a:r>
                  <a:rPr lang="en-US" sz="1800" dirty="0" err="1"/>
                  <a:t>là</a:t>
                </a:r>
                <a:r>
                  <a:rPr lang="en-US" sz="1800" dirty="0"/>
                  <a:t> T = 24h = 86400s</a:t>
                </a:r>
              </a:p>
              <a:p>
                <a:pPr>
                  <a:lnSpc>
                    <a:spcPct val="150000"/>
                  </a:lnSpc>
                </a:pPr>
                <a:r>
                  <a:rPr lang="en-US" sz="1800" dirty="0" err="1"/>
                  <a:t>Tốc</a:t>
                </a:r>
                <a:r>
                  <a:rPr lang="en-US" sz="1800" dirty="0"/>
                  <a:t> </a:t>
                </a:r>
                <a:r>
                  <a:rPr lang="en-US" sz="1800" dirty="0" err="1"/>
                  <a:t>độ</a:t>
                </a:r>
                <a:r>
                  <a:rPr lang="en-US" sz="1800" dirty="0"/>
                  <a:t> </a:t>
                </a:r>
                <a:r>
                  <a:rPr lang="en-US" sz="1800" dirty="0" err="1"/>
                  <a:t>góc</a:t>
                </a:r>
                <a:r>
                  <a:rPr lang="en-US" sz="1800" dirty="0"/>
                  <a:t> </a:t>
                </a:r>
                <a:r>
                  <a:rPr lang="en-US" sz="1800" dirty="0" err="1"/>
                  <a:t>tự</a:t>
                </a:r>
                <a:r>
                  <a:rPr lang="en-US" sz="1800" dirty="0"/>
                  <a:t> quay </a:t>
                </a:r>
                <a:r>
                  <a:rPr lang="en-US" sz="1800" dirty="0" err="1"/>
                  <a:t>của</a:t>
                </a:r>
                <a:r>
                  <a:rPr lang="en-US" sz="1800" dirty="0"/>
                  <a:t> </a:t>
                </a:r>
                <a:r>
                  <a:rPr lang="en-US" sz="1800" dirty="0" err="1"/>
                  <a:t>Trái</a:t>
                </a:r>
                <a:r>
                  <a:rPr lang="en-US" sz="1800" dirty="0"/>
                  <a:t> </a:t>
                </a:r>
                <a:r>
                  <a:rPr lang="en-US" sz="1800" dirty="0" err="1"/>
                  <a:t>Đất</a:t>
                </a:r>
                <a:r>
                  <a:rPr lang="en-US" sz="1800" dirty="0"/>
                  <a:t> </a:t>
                </a:r>
                <a:r>
                  <a:rPr lang="en-US" sz="1800" dirty="0" err="1"/>
                  <a:t>quanh</a:t>
                </a:r>
                <a:r>
                  <a:rPr lang="en-US" sz="1800" dirty="0"/>
                  <a:t> </a:t>
                </a:r>
                <a:r>
                  <a:rPr lang="en-US" sz="1800" dirty="0" err="1"/>
                  <a:t>trục</a:t>
                </a:r>
                <a:r>
                  <a:rPr lang="en-US" sz="1800" dirty="0"/>
                  <a:t> </a:t>
                </a:r>
                <a:r>
                  <a:rPr lang="en-US" sz="1800" dirty="0" err="1"/>
                  <a:t>của</a:t>
                </a:r>
                <a:r>
                  <a:rPr lang="en-US" sz="1800" dirty="0"/>
                  <a:t> </a:t>
                </a:r>
                <a:r>
                  <a:rPr lang="en-US" sz="1800" dirty="0" err="1"/>
                  <a:t>nó</a:t>
                </a:r>
                <a:r>
                  <a:rPr lang="en-US" sz="1800" dirty="0"/>
                  <a:t> </a:t>
                </a:r>
                <a:r>
                  <a:rPr lang="en-US" sz="1800" dirty="0" err="1"/>
                  <a:t>là</a:t>
                </a:r>
                <a:r>
                  <a:rPr lang="en-US" sz="1800" dirty="0"/>
                  <a:t>:</a:t>
                </a:r>
              </a:p>
              <a:p>
                <a:pPr>
                  <a:lnSpc>
                    <a:spcPct val="150000"/>
                  </a:lnSpc>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𝜔</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2</m:t>
                          </m:r>
                          <m:r>
                            <a:rPr lang="en-US" sz="1800" i="1">
                              <a:latin typeface="Cambria Math" panose="02040503050406030204" pitchFamily="18" charset="0"/>
                            </a:rPr>
                            <m:t>𝜋</m:t>
                          </m:r>
                        </m:num>
                        <m:den>
                          <m:r>
                            <a:rPr lang="en-US" sz="1800" i="1">
                              <a:latin typeface="Cambria Math" panose="02040503050406030204" pitchFamily="18" charset="0"/>
                            </a:rPr>
                            <m:t>𝑇</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2</m:t>
                          </m:r>
                          <m:r>
                            <a:rPr lang="en-US" sz="1800" i="1">
                              <a:latin typeface="Cambria Math" panose="02040503050406030204" pitchFamily="18" charset="0"/>
                            </a:rPr>
                            <m:t>𝜋</m:t>
                          </m:r>
                        </m:num>
                        <m:den>
                          <m:r>
                            <a:rPr lang="en-US" sz="1800" i="1">
                              <a:latin typeface="Cambria Math" panose="02040503050406030204" pitchFamily="18" charset="0"/>
                            </a:rPr>
                            <m:t>86400</m:t>
                          </m:r>
                        </m:den>
                      </m:f>
                      <m:r>
                        <a:rPr lang="en-US" sz="1800" i="1">
                          <a:latin typeface="Cambria Math" panose="02040503050406030204" pitchFamily="18" charset="0"/>
                        </a:rPr>
                        <m:t>≈7,27.</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−5</m:t>
                          </m:r>
                        </m:sup>
                      </m:sSup>
                      <m:r>
                        <a:rPr lang="en-US" sz="1800" i="1">
                          <a:latin typeface="Cambria Math" panose="02040503050406030204" pitchFamily="18" charset="0"/>
                        </a:rPr>
                        <m:t>𝑟𝑎𝑑</m:t>
                      </m:r>
                      <m:r>
                        <a:rPr lang="en-US" sz="1800" i="1">
                          <a:latin typeface="Cambria Math" panose="02040503050406030204" pitchFamily="18" charset="0"/>
                        </a:rPr>
                        <m:t>/</m:t>
                      </m:r>
                      <m:r>
                        <a:rPr lang="en-US" sz="1800" i="1">
                          <a:latin typeface="Cambria Math" panose="02040503050406030204" pitchFamily="18" charset="0"/>
                        </a:rPr>
                        <m:t>𝑠</m:t>
                      </m:r>
                    </m:oMath>
                  </m:oMathPara>
                </a14:m>
                <a:endParaRPr lang="en-US" sz="1800" dirty="0"/>
              </a:p>
              <a:p>
                <a:pPr>
                  <a:lnSpc>
                    <a:spcPct val="150000"/>
                  </a:lnSpc>
                </a:pPr>
                <a:r>
                  <a:rPr lang="en-US" sz="1800" dirty="0" err="1"/>
                  <a:t>Bán</a:t>
                </a:r>
                <a:r>
                  <a:rPr lang="en-US" sz="1800" dirty="0"/>
                  <a:t> </a:t>
                </a:r>
                <a:r>
                  <a:rPr lang="en-US" sz="1800" dirty="0" err="1"/>
                  <a:t>kính</a:t>
                </a:r>
                <a:r>
                  <a:rPr lang="en-US" sz="1800" dirty="0"/>
                  <a:t> </a:t>
                </a:r>
                <a:r>
                  <a:rPr lang="en-US" sz="1800" dirty="0" err="1"/>
                  <a:t>quỹ</a:t>
                </a:r>
                <a:r>
                  <a:rPr lang="en-US" sz="1800" dirty="0"/>
                  <a:t> </a:t>
                </a:r>
                <a:r>
                  <a:rPr lang="en-US" sz="1800" dirty="0" err="1"/>
                  <a:t>đạo</a:t>
                </a:r>
                <a:r>
                  <a:rPr lang="en-US" sz="1800" dirty="0"/>
                  <a:t> </a:t>
                </a:r>
                <a:r>
                  <a:rPr lang="en-US" sz="1800" dirty="0" err="1"/>
                  <a:t>chuyển</a:t>
                </a:r>
                <a:r>
                  <a:rPr lang="en-US" sz="1800" dirty="0"/>
                  <a:t> </a:t>
                </a:r>
                <a:r>
                  <a:rPr lang="en-US" sz="1800" dirty="0" err="1"/>
                  <a:t>động</a:t>
                </a:r>
                <a:r>
                  <a:rPr lang="en-US" sz="1800" dirty="0"/>
                  <a:t> </a:t>
                </a:r>
                <a:r>
                  <a:rPr lang="en-US" sz="1800" dirty="0" err="1"/>
                  <a:t>của</a:t>
                </a:r>
                <a:r>
                  <a:rPr lang="en-US" sz="1800" dirty="0"/>
                  <a:t> </a:t>
                </a:r>
                <a:r>
                  <a:rPr lang="en-US" sz="1800" dirty="0" err="1"/>
                  <a:t>vệ</a:t>
                </a:r>
                <a:r>
                  <a:rPr lang="en-US" sz="1800" dirty="0"/>
                  <a:t> </a:t>
                </a:r>
                <a:r>
                  <a:rPr lang="en-US" sz="1800" dirty="0" err="1"/>
                  <a:t>tinh</a:t>
                </a:r>
                <a:r>
                  <a:rPr lang="en-US" sz="1800" dirty="0"/>
                  <a:t> </a:t>
                </a:r>
                <a:r>
                  <a:rPr lang="en-US" sz="1800" dirty="0" err="1"/>
                  <a:t>là</a:t>
                </a:r>
                <a:r>
                  <a:rPr lang="en-US" sz="1800" dirty="0"/>
                  <a:t>:</a:t>
                </a:r>
              </a:p>
              <a:p>
                <a:pPr>
                  <a:lnSpc>
                    <a:spcPct val="150000"/>
                  </a:lnSpc>
                </a:pPr>
                <a:r>
                  <a:rPr lang="en-US" sz="1800" dirty="0"/>
                  <a:t>R = 6400 + 35 780 = 42 180 km = 4218.10</a:t>
                </a:r>
                <a:r>
                  <a:rPr lang="en-US" sz="1800" baseline="30000" dirty="0"/>
                  <a:t>4</a:t>
                </a:r>
                <a:r>
                  <a:rPr lang="en-US" sz="1800" dirty="0"/>
                  <a:t> m</a:t>
                </a:r>
              </a:p>
              <a:p>
                <a:pPr>
                  <a:lnSpc>
                    <a:spcPct val="150000"/>
                  </a:lnSpc>
                </a:pPr>
                <a:r>
                  <a:rPr lang="en-US" sz="1800" dirty="0"/>
                  <a:t>Gia </a:t>
                </a:r>
                <a:r>
                  <a:rPr lang="en-US" sz="1800" dirty="0" err="1"/>
                  <a:t>tốc</a:t>
                </a:r>
                <a:r>
                  <a:rPr lang="en-US" sz="1800" dirty="0"/>
                  <a:t> </a:t>
                </a:r>
                <a:r>
                  <a:rPr lang="en-US" sz="1800" dirty="0" err="1"/>
                  <a:t>hướng</a:t>
                </a:r>
                <a:r>
                  <a:rPr lang="en-US" sz="1800" dirty="0"/>
                  <a:t> </a:t>
                </a:r>
                <a:r>
                  <a:rPr lang="en-US" sz="1800" dirty="0" err="1"/>
                  <a:t>tâm</a:t>
                </a:r>
                <a:r>
                  <a:rPr lang="en-US" sz="1800" dirty="0"/>
                  <a:t> </a:t>
                </a:r>
                <a:r>
                  <a:rPr lang="en-US" sz="1800" dirty="0" err="1"/>
                  <a:t>của</a:t>
                </a:r>
                <a:r>
                  <a:rPr lang="en-US" sz="1800" dirty="0"/>
                  <a:t> </a:t>
                </a:r>
                <a:r>
                  <a:rPr lang="en-US" sz="1800" dirty="0" err="1"/>
                  <a:t>vệ</a:t>
                </a:r>
                <a:r>
                  <a:rPr lang="en-US" sz="1800" dirty="0"/>
                  <a:t> </a:t>
                </a:r>
                <a:r>
                  <a:rPr lang="en-US" sz="1800" dirty="0" err="1"/>
                  <a:t>tinh</a:t>
                </a:r>
                <a:r>
                  <a:rPr lang="en-US" sz="1800" dirty="0"/>
                  <a:t> </a:t>
                </a:r>
                <a:r>
                  <a:rPr lang="en-US" sz="1800" dirty="0" err="1"/>
                  <a:t>là</a:t>
                </a:r>
                <a:r>
                  <a:rPr lang="en-US" sz="1800" dirty="0"/>
                  <a:t>:</a:t>
                </a:r>
              </a:p>
              <a:p>
                <a:pPr>
                  <a:lnSpc>
                    <a:spcPct val="150000"/>
                  </a:lnSpc>
                </a:pPr>
                <a:r>
                  <a:rPr lang="en-US" sz="1800" dirty="0" err="1"/>
                  <a:t>a</a:t>
                </a:r>
                <a:r>
                  <a:rPr lang="en-US" sz="1800" baseline="-25000" dirty="0" err="1"/>
                  <a:t>ht</a:t>
                </a:r>
                <a:r>
                  <a:rPr lang="en-US" sz="1800" dirty="0"/>
                  <a:t> = </a:t>
                </a:r>
                <a14:m>
                  <m:oMath xmlns:m="http://schemas.openxmlformats.org/officeDocument/2006/math">
                    <m:r>
                      <m:rPr>
                        <m:sty m:val="p"/>
                      </m:rPr>
                      <a:rPr lang="en-US" sz="1800">
                        <a:latin typeface="Cambria Math" panose="02040503050406030204" pitchFamily="18" charset="0"/>
                      </a:rPr>
                      <m:t>ω</m:t>
                    </m:r>
                  </m:oMath>
                </a14:m>
                <a:r>
                  <a:rPr lang="en-US" sz="1800" baseline="30000" dirty="0"/>
                  <a:t>2</a:t>
                </a:r>
                <a:r>
                  <a:rPr lang="en-US" sz="1800" dirty="0"/>
                  <a:t>.r = (7,27.10</a:t>
                </a:r>
                <a:r>
                  <a:rPr lang="en-US" sz="1800" baseline="30000" dirty="0"/>
                  <a:t>-5</a:t>
                </a:r>
                <a:r>
                  <a:rPr lang="en-US" sz="1800" dirty="0"/>
                  <a:t>)</a:t>
                </a:r>
                <a:r>
                  <a:rPr lang="en-US" sz="1800" baseline="30000" dirty="0"/>
                  <a:t>2</a:t>
                </a:r>
                <a:r>
                  <a:rPr lang="en-US" sz="1800" dirty="0"/>
                  <a:t>.4218.10</a:t>
                </a:r>
                <a:r>
                  <a:rPr lang="en-US" sz="1800" baseline="30000" dirty="0"/>
                  <a:t>4</a:t>
                </a:r>
                <a:r>
                  <a:rPr lang="en-US" sz="1800" dirty="0"/>
                  <a:t> </a:t>
                </a:r>
                <a14:m>
                  <m:oMath xmlns:m="http://schemas.openxmlformats.org/officeDocument/2006/math">
                    <m:r>
                      <a:rPr lang="en-US" sz="1800" i="1">
                        <a:latin typeface="Cambria Math" panose="02040503050406030204" pitchFamily="18" charset="0"/>
                      </a:rPr>
                      <m:t>≈</m:t>
                    </m:r>
                  </m:oMath>
                </a14:m>
                <a:r>
                  <a:rPr lang="en-US" sz="1800" dirty="0"/>
                  <a:t> 0,22 m/s</a:t>
                </a:r>
                <a:r>
                  <a:rPr lang="en-US" sz="1800" baseline="30000" dirty="0"/>
                  <a:t>2</a:t>
                </a:r>
                <a:endParaRPr lang="en-US" sz="1800" dirty="0"/>
              </a:p>
            </p:txBody>
          </p:sp>
        </mc:Choice>
        <mc:Fallback xmlns="">
          <p:sp>
            <p:nvSpPr>
              <p:cNvPr id="85" name="TextBox 84">
                <a:extLst>
                  <a:ext uri="{FF2B5EF4-FFF2-40B4-BE49-F238E27FC236}">
                    <a16:creationId xmlns:a16="http://schemas.microsoft.com/office/drawing/2014/main" id="{B4AE1015-91B4-4F0D-B453-93E1504D6C45}"/>
                  </a:ext>
                </a:extLst>
              </p:cNvPr>
              <p:cNvSpPr txBox="1">
                <a:spLocks noRot="1" noChangeAspect="1" noMove="1" noResize="1" noEditPoints="1" noAdjustHandles="1" noChangeArrowheads="1" noChangeShapeType="1" noTextEdit="1"/>
              </p:cNvSpPr>
              <p:nvPr/>
            </p:nvSpPr>
            <p:spPr>
              <a:xfrm>
                <a:off x="237994" y="270785"/>
                <a:ext cx="6137753" cy="4561120"/>
              </a:xfrm>
              <a:prstGeom prst="rect">
                <a:avLst/>
              </a:prstGeom>
              <a:blipFill>
                <a:blip r:embed="rId4"/>
                <a:stretch>
                  <a:fillRect l="-794" b="-1068"/>
                </a:stretch>
              </a:blipFill>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ppt_x"/>
                                          </p:val>
                                        </p:tav>
                                        <p:tav tm="100000">
                                          <p:val>
                                            <p:strVal val="#ppt_x"/>
                                          </p:val>
                                        </p:tav>
                                      </p:tavLst>
                                    </p:anim>
                                    <p:anim calcmode="lin" valueType="num">
                                      <p:cBhvr additive="base">
                                        <p:cTn id="8"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5">
                                            <p:txEl>
                                              <p:pRg st="0" end="0"/>
                                            </p:txEl>
                                          </p:spTgt>
                                        </p:tgtEl>
                                        <p:attrNameLst>
                                          <p:attrName>style.visibility</p:attrName>
                                        </p:attrNameLst>
                                      </p:cBhvr>
                                      <p:to>
                                        <p:strVal val="visible"/>
                                      </p:to>
                                    </p:set>
                                    <p:anim calcmode="lin" valueType="num">
                                      <p:cBhvr additive="base">
                                        <p:cTn id="13"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5">
                                            <p:txEl>
                                              <p:pRg st="1" end="1"/>
                                            </p:txEl>
                                          </p:spTgt>
                                        </p:tgtEl>
                                        <p:attrNameLst>
                                          <p:attrName>style.visibility</p:attrName>
                                        </p:attrNameLst>
                                      </p:cBhvr>
                                      <p:to>
                                        <p:strVal val="visible"/>
                                      </p:to>
                                    </p:set>
                                    <p:anim calcmode="lin" valueType="num">
                                      <p:cBhvr additive="base">
                                        <p:cTn id="19" dur="500" fill="hold"/>
                                        <p:tgtEl>
                                          <p:spTgt spid="8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5">
                                            <p:txEl>
                                              <p:pRg st="2" end="2"/>
                                            </p:txEl>
                                          </p:spTgt>
                                        </p:tgtEl>
                                        <p:attrNameLst>
                                          <p:attrName>style.visibility</p:attrName>
                                        </p:attrNameLst>
                                      </p:cBhvr>
                                      <p:to>
                                        <p:strVal val="visible"/>
                                      </p:to>
                                    </p:set>
                                    <p:anim calcmode="lin" valueType="num">
                                      <p:cBhvr additive="base">
                                        <p:cTn id="25"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5">
                                            <p:txEl>
                                              <p:pRg st="3" end="3"/>
                                            </p:txEl>
                                          </p:spTgt>
                                        </p:tgtEl>
                                        <p:attrNameLst>
                                          <p:attrName>style.visibility</p:attrName>
                                        </p:attrNameLst>
                                      </p:cBhvr>
                                      <p:to>
                                        <p:strVal val="visible"/>
                                      </p:to>
                                    </p:set>
                                    <p:anim calcmode="lin" valueType="num">
                                      <p:cBhvr additive="base">
                                        <p:cTn id="31" dur="500" fill="hold"/>
                                        <p:tgtEl>
                                          <p:spTgt spid="8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5">
                                            <p:txEl>
                                              <p:pRg st="4" end="4"/>
                                            </p:txEl>
                                          </p:spTgt>
                                        </p:tgtEl>
                                        <p:attrNameLst>
                                          <p:attrName>style.visibility</p:attrName>
                                        </p:attrNameLst>
                                      </p:cBhvr>
                                      <p:to>
                                        <p:strVal val="visible"/>
                                      </p:to>
                                    </p:set>
                                    <p:anim calcmode="lin" valueType="num">
                                      <p:cBhvr additive="base">
                                        <p:cTn id="37"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5">
                                            <p:txEl>
                                              <p:pRg st="5" end="5"/>
                                            </p:txEl>
                                          </p:spTgt>
                                        </p:tgtEl>
                                        <p:attrNameLst>
                                          <p:attrName>style.visibility</p:attrName>
                                        </p:attrNameLst>
                                      </p:cBhvr>
                                      <p:to>
                                        <p:strVal val="visible"/>
                                      </p:to>
                                    </p:set>
                                    <p:anim calcmode="lin" valueType="num">
                                      <p:cBhvr additive="base">
                                        <p:cTn id="43" dur="500" fill="hold"/>
                                        <p:tgtEl>
                                          <p:spTgt spid="8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5">
                                            <p:txEl>
                                              <p:pRg st="6" end="6"/>
                                            </p:txEl>
                                          </p:spTgt>
                                        </p:tgtEl>
                                        <p:attrNameLst>
                                          <p:attrName>style.visibility</p:attrName>
                                        </p:attrNameLst>
                                      </p:cBhvr>
                                      <p:to>
                                        <p:strVal val="visible"/>
                                      </p:to>
                                    </p:set>
                                    <p:anim calcmode="lin" valueType="num">
                                      <p:cBhvr additive="base">
                                        <p:cTn id="49"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5">
                                            <p:txEl>
                                              <p:pRg st="7" end="7"/>
                                            </p:txEl>
                                          </p:spTgt>
                                        </p:tgtEl>
                                        <p:attrNameLst>
                                          <p:attrName>style.visibility</p:attrName>
                                        </p:attrNameLst>
                                      </p:cBhvr>
                                      <p:to>
                                        <p:strVal val="visible"/>
                                      </p:to>
                                    </p:set>
                                    <p:anim calcmode="lin" valueType="num">
                                      <p:cBhvr additive="base">
                                        <p:cTn id="55" dur="500" fill="hold"/>
                                        <p:tgtEl>
                                          <p:spTgt spid="8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sp>
        <p:nvSpPr>
          <p:cNvPr id="1915" name="Google Shape;1915;p88"/>
          <p:cNvSpPr txBox="1">
            <a:spLocks noGrp="1"/>
          </p:cNvSpPr>
          <p:nvPr>
            <p:ph type="title"/>
          </p:nvPr>
        </p:nvSpPr>
        <p:spPr>
          <a:xfrm>
            <a:off x="722375" y="932550"/>
            <a:ext cx="5577900" cy="23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dirty="0"/>
              <a:t>Vận dụng</a:t>
            </a:r>
            <a:endParaRPr sz="5400" b="1" dirty="0"/>
          </a:p>
        </p:txBody>
      </p:sp>
      <p:sp>
        <p:nvSpPr>
          <p:cNvPr id="1916" name="Google Shape;1916;p88"/>
          <p:cNvSpPr txBox="1">
            <a:spLocks noGrp="1"/>
          </p:cNvSpPr>
          <p:nvPr>
            <p:ph type="subTitle" idx="1"/>
          </p:nvPr>
        </p:nvSpPr>
        <p:spPr>
          <a:xfrm>
            <a:off x="722375" y="3419250"/>
            <a:ext cx="5577900" cy="79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nvGrpSpPr>
          <p:cNvPr id="1917" name="Google Shape;1917;p88"/>
          <p:cNvGrpSpPr/>
          <p:nvPr/>
        </p:nvGrpSpPr>
        <p:grpSpPr>
          <a:xfrm>
            <a:off x="6372025" y="2190625"/>
            <a:ext cx="2058900" cy="2020200"/>
            <a:chOff x="6372025" y="2190625"/>
            <a:chExt cx="2058900" cy="2020200"/>
          </a:xfrm>
        </p:grpSpPr>
        <p:sp>
          <p:nvSpPr>
            <p:cNvPr id="1918" name="Google Shape;1918;p88"/>
            <p:cNvSpPr/>
            <p:nvPr/>
          </p:nvSpPr>
          <p:spPr>
            <a:xfrm>
              <a:off x="6372025" y="2190625"/>
              <a:ext cx="2058900" cy="20202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9" name="Google Shape;1919;p88"/>
            <p:cNvGrpSpPr/>
            <p:nvPr/>
          </p:nvGrpSpPr>
          <p:grpSpPr>
            <a:xfrm>
              <a:off x="6563812" y="2331175"/>
              <a:ext cx="720448" cy="1169475"/>
              <a:chOff x="6405137" y="539491"/>
              <a:chExt cx="1069707" cy="1736414"/>
            </a:xfrm>
          </p:grpSpPr>
          <p:grpSp>
            <p:nvGrpSpPr>
              <p:cNvPr id="1920" name="Google Shape;1920;p88"/>
              <p:cNvGrpSpPr/>
              <p:nvPr/>
            </p:nvGrpSpPr>
            <p:grpSpPr>
              <a:xfrm>
                <a:off x="6475720" y="1120465"/>
                <a:ext cx="926848" cy="1049121"/>
                <a:chOff x="6475720" y="1120465"/>
                <a:chExt cx="926848" cy="1049121"/>
              </a:xfrm>
            </p:grpSpPr>
            <p:sp>
              <p:nvSpPr>
                <p:cNvPr id="1921" name="Google Shape;1921;p88"/>
                <p:cNvSpPr/>
                <p:nvPr/>
              </p:nvSpPr>
              <p:spPr>
                <a:xfrm>
                  <a:off x="7024521" y="1323391"/>
                  <a:ext cx="75485" cy="71118"/>
                </a:xfrm>
                <a:custGeom>
                  <a:avLst/>
                  <a:gdLst/>
                  <a:ahLst/>
                  <a:cxnLst/>
                  <a:rect l="l" t="t" r="r" b="b"/>
                  <a:pathLst>
                    <a:path w="847" h="798" extrusionOk="0">
                      <a:moveTo>
                        <a:pt x="499" y="1"/>
                      </a:moveTo>
                      <a:cubicBezTo>
                        <a:pt x="261" y="1"/>
                        <a:pt x="0" y="272"/>
                        <a:pt x="114" y="544"/>
                      </a:cubicBezTo>
                      <a:cubicBezTo>
                        <a:pt x="181" y="704"/>
                        <a:pt x="338" y="787"/>
                        <a:pt x="497" y="787"/>
                      </a:cubicBezTo>
                      <a:cubicBezTo>
                        <a:pt x="569" y="787"/>
                        <a:pt x="641" y="770"/>
                        <a:pt x="706" y="735"/>
                      </a:cubicBezTo>
                      <a:cubicBezTo>
                        <a:pt x="714" y="731"/>
                        <a:pt x="722" y="729"/>
                        <a:pt x="730" y="729"/>
                      </a:cubicBezTo>
                      <a:cubicBezTo>
                        <a:pt x="763" y="729"/>
                        <a:pt x="789" y="764"/>
                        <a:pt x="781" y="794"/>
                      </a:cubicBezTo>
                      <a:lnTo>
                        <a:pt x="787" y="797"/>
                      </a:lnTo>
                      <a:cubicBezTo>
                        <a:pt x="841" y="604"/>
                        <a:pt x="847" y="402"/>
                        <a:pt x="785" y="228"/>
                      </a:cubicBezTo>
                      <a:cubicBezTo>
                        <a:pt x="726" y="66"/>
                        <a:pt x="615" y="1"/>
                        <a:pt x="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88"/>
                <p:cNvSpPr/>
                <p:nvPr/>
              </p:nvSpPr>
              <p:spPr>
                <a:xfrm>
                  <a:off x="6795750" y="1393083"/>
                  <a:ext cx="55344" cy="47234"/>
                </a:xfrm>
                <a:custGeom>
                  <a:avLst/>
                  <a:gdLst/>
                  <a:ahLst/>
                  <a:cxnLst/>
                  <a:rect l="l" t="t" r="r" b="b"/>
                  <a:pathLst>
                    <a:path w="621" h="530" extrusionOk="0">
                      <a:moveTo>
                        <a:pt x="318" y="0"/>
                      </a:moveTo>
                      <a:cubicBezTo>
                        <a:pt x="285" y="17"/>
                        <a:pt x="253" y="35"/>
                        <a:pt x="221" y="55"/>
                      </a:cubicBezTo>
                      <a:cubicBezTo>
                        <a:pt x="137" y="96"/>
                        <a:pt x="68" y="155"/>
                        <a:pt x="11" y="233"/>
                      </a:cubicBezTo>
                      <a:cubicBezTo>
                        <a:pt x="0" y="432"/>
                        <a:pt x="67" y="529"/>
                        <a:pt x="211" y="529"/>
                      </a:cubicBezTo>
                      <a:cubicBezTo>
                        <a:pt x="218" y="529"/>
                        <a:pt x="226" y="529"/>
                        <a:pt x="234" y="528"/>
                      </a:cubicBezTo>
                      <a:cubicBezTo>
                        <a:pt x="238" y="529"/>
                        <a:pt x="241" y="529"/>
                        <a:pt x="245" y="529"/>
                      </a:cubicBezTo>
                      <a:cubicBezTo>
                        <a:pt x="329" y="529"/>
                        <a:pt x="406" y="505"/>
                        <a:pt x="479" y="462"/>
                      </a:cubicBezTo>
                      <a:cubicBezTo>
                        <a:pt x="620" y="229"/>
                        <a:pt x="600" y="91"/>
                        <a:pt x="419" y="47"/>
                      </a:cubicBezTo>
                      <a:cubicBezTo>
                        <a:pt x="387" y="31"/>
                        <a:pt x="352" y="16"/>
                        <a:pt x="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88"/>
                <p:cNvSpPr/>
                <p:nvPr/>
              </p:nvSpPr>
              <p:spPr>
                <a:xfrm>
                  <a:off x="6790225" y="1331590"/>
                  <a:ext cx="60512" cy="53294"/>
                </a:xfrm>
                <a:custGeom>
                  <a:avLst/>
                  <a:gdLst/>
                  <a:ahLst/>
                  <a:cxnLst/>
                  <a:rect l="l" t="t" r="r" b="b"/>
                  <a:pathLst>
                    <a:path w="679" h="598" extrusionOk="0">
                      <a:moveTo>
                        <a:pt x="409" y="1"/>
                      </a:moveTo>
                      <a:cubicBezTo>
                        <a:pt x="109" y="1"/>
                        <a:pt x="1" y="366"/>
                        <a:pt x="260" y="550"/>
                      </a:cubicBezTo>
                      <a:cubicBezTo>
                        <a:pt x="287" y="571"/>
                        <a:pt x="321" y="585"/>
                        <a:pt x="358" y="598"/>
                      </a:cubicBezTo>
                      <a:cubicBezTo>
                        <a:pt x="588" y="451"/>
                        <a:pt x="678" y="220"/>
                        <a:pt x="509" y="4"/>
                      </a:cubicBezTo>
                      <a:lnTo>
                        <a:pt x="509" y="4"/>
                      </a:lnTo>
                      <a:cubicBezTo>
                        <a:pt x="505" y="8"/>
                        <a:pt x="499" y="9"/>
                        <a:pt x="493" y="9"/>
                      </a:cubicBezTo>
                      <a:cubicBezTo>
                        <a:pt x="491" y="9"/>
                        <a:pt x="489" y="9"/>
                        <a:pt x="486" y="9"/>
                      </a:cubicBezTo>
                      <a:cubicBezTo>
                        <a:pt x="459" y="3"/>
                        <a:pt x="433" y="1"/>
                        <a:pt x="4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88"/>
                <p:cNvSpPr/>
                <p:nvPr/>
              </p:nvSpPr>
              <p:spPr>
                <a:xfrm>
                  <a:off x="6544075" y="1574174"/>
                  <a:ext cx="47234" cy="60512"/>
                </a:xfrm>
                <a:custGeom>
                  <a:avLst/>
                  <a:gdLst/>
                  <a:ahLst/>
                  <a:cxnLst/>
                  <a:rect l="l" t="t" r="r" b="b"/>
                  <a:pathLst>
                    <a:path w="530" h="679" extrusionOk="0">
                      <a:moveTo>
                        <a:pt x="530" y="0"/>
                      </a:moveTo>
                      <a:cubicBezTo>
                        <a:pt x="354" y="224"/>
                        <a:pt x="177" y="447"/>
                        <a:pt x="0" y="671"/>
                      </a:cubicBezTo>
                      <a:cubicBezTo>
                        <a:pt x="162" y="673"/>
                        <a:pt x="324" y="676"/>
                        <a:pt x="483" y="679"/>
                      </a:cubicBezTo>
                      <a:cubicBezTo>
                        <a:pt x="497" y="453"/>
                        <a:pt x="513" y="226"/>
                        <a:pt x="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88"/>
                <p:cNvSpPr/>
                <p:nvPr/>
              </p:nvSpPr>
              <p:spPr>
                <a:xfrm>
                  <a:off x="6555928" y="2064691"/>
                  <a:ext cx="36628" cy="28340"/>
                </a:xfrm>
                <a:custGeom>
                  <a:avLst/>
                  <a:gdLst/>
                  <a:ahLst/>
                  <a:cxnLst/>
                  <a:rect l="l" t="t" r="r" b="b"/>
                  <a:pathLst>
                    <a:path w="411" h="318" extrusionOk="0">
                      <a:moveTo>
                        <a:pt x="8" y="1"/>
                      </a:moveTo>
                      <a:cubicBezTo>
                        <a:pt x="8" y="74"/>
                        <a:pt x="6" y="149"/>
                        <a:pt x="3" y="222"/>
                      </a:cubicBezTo>
                      <a:cubicBezTo>
                        <a:pt x="3" y="254"/>
                        <a:pt x="2" y="286"/>
                        <a:pt x="0" y="317"/>
                      </a:cubicBezTo>
                      <a:cubicBezTo>
                        <a:pt x="135" y="302"/>
                        <a:pt x="269" y="296"/>
                        <a:pt x="404" y="292"/>
                      </a:cubicBezTo>
                      <a:cubicBezTo>
                        <a:pt x="405" y="201"/>
                        <a:pt x="407" y="111"/>
                        <a:pt x="410" y="20"/>
                      </a:cubicBezTo>
                      <a:cubicBezTo>
                        <a:pt x="277" y="14"/>
                        <a:pt x="143" y="8"/>
                        <a:pt x="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88"/>
                <p:cNvSpPr/>
                <p:nvPr/>
              </p:nvSpPr>
              <p:spPr>
                <a:xfrm>
                  <a:off x="6951799" y="1287565"/>
                  <a:ext cx="209699" cy="194638"/>
                </a:xfrm>
                <a:custGeom>
                  <a:avLst/>
                  <a:gdLst/>
                  <a:ahLst/>
                  <a:cxnLst/>
                  <a:rect l="l" t="t" r="r" b="b"/>
                  <a:pathLst>
                    <a:path w="2353" h="2184" extrusionOk="0">
                      <a:moveTo>
                        <a:pt x="1322" y="290"/>
                      </a:moveTo>
                      <a:cubicBezTo>
                        <a:pt x="1635" y="290"/>
                        <a:pt x="1738" y="622"/>
                        <a:pt x="1725" y="912"/>
                      </a:cubicBezTo>
                      <a:cubicBezTo>
                        <a:pt x="1707" y="1337"/>
                        <a:pt x="1549" y="1759"/>
                        <a:pt x="1119" y="1903"/>
                      </a:cubicBezTo>
                      <a:cubicBezTo>
                        <a:pt x="1115" y="1904"/>
                        <a:pt x="1112" y="1905"/>
                        <a:pt x="1109" y="1905"/>
                      </a:cubicBezTo>
                      <a:cubicBezTo>
                        <a:pt x="1080" y="1905"/>
                        <a:pt x="1063" y="1857"/>
                        <a:pt x="1093" y="1843"/>
                      </a:cubicBezTo>
                      <a:cubicBezTo>
                        <a:pt x="1335" y="1739"/>
                        <a:pt x="1522" y="1481"/>
                        <a:pt x="1603" y="1198"/>
                      </a:cubicBezTo>
                      <a:lnTo>
                        <a:pt x="1597" y="1195"/>
                      </a:lnTo>
                      <a:cubicBezTo>
                        <a:pt x="1592" y="1206"/>
                        <a:pt x="1586" y="1216"/>
                        <a:pt x="1572" y="1223"/>
                      </a:cubicBezTo>
                      <a:cubicBezTo>
                        <a:pt x="1492" y="1265"/>
                        <a:pt x="1402" y="1286"/>
                        <a:pt x="1312" y="1286"/>
                      </a:cubicBezTo>
                      <a:cubicBezTo>
                        <a:pt x="1115" y="1286"/>
                        <a:pt x="920" y="1186"/>
                        <a:pt x="835" y="993"/>
                      </a:cubicBezTo>
                      <a:cubicBezTo>
                        <a:pt x="710" y="706"/>
                        <a:pt x="920" y="364"/>
                        <a:pt x="1214" y="301"/>
                      </a:cubicBezTo>
                      <a:cubicBezTo>
                        <a:pt x="1253" y="293"/>
                        <a:pt x="1288" y="290"/>
                        <a:pt x="1322" y="290"/>
                      </a:cubicBezTo>
                      <a:close/>
                      <a:moveTo>
                        <a:pt x="2057" y="0"/>
                      </a:moveTo>
                      <a:cubicBezTo>
                        <a:pt x="2011" y="0"/>
                        <a:pt x="1962" y="3"/>
                        <a:pt x="1914" y="3"/>
                      </a:cubicBezTo>
                      <a:cubicBezTo>
                        <a:pt x="1908" y="3"/>
                        <a:pt x="1902" y="3"/>
                        <a:pt x="1896" y="3"/>
                      </a:cubicBezTo>
                      <a:cubicBezTo>
                        <a:pt x="1841" y="2"/>
                        <a:pt x="1786" y="2"/>
                        <a:pt x="1731" y="2"/>
                      </a:cubicBezTo>
                      <a:cubicBezTo>
                        <a:pt x="1621" y="2"/>
                        <a:pt x="1511" y="4"/>
                        <a:pt x="1401" y="6"/>
                      </a:cubicBezTo>
                      <a:cubicBezTo>
                        <a:pt x="1255" y="10"/>
                        <a:pt x="1108" y="17"/>
                        <a:pt x="960" y="27"/>
                      </a:cubicBezTo>
                      <a:cubicBezTo>
                        <a:pt x="814" y="35"/>
                        <a:pt x="600" y="14"/>
                        <a:pt x="467" y="67"/>
                      </a:cubicBezTo>
                      <a:cubicBezTo>
                        <a:pt x="377" y="131"/>
                        <a:pt x="287" y="197"/>
                        <a:pt x="196" y="262"/>
                      </a:cubicBezTo>
                      <a:cubicBezTo>
                        <a:pt x="192" y="301"/>
                        <a:pt x="190" y="341"/>
                        <a:pt x="186" y="379"/>
                      </a:cubicBezTo>
                      <a:cubicBezTo>
                        <a:pt x="167" y="450"/>
                        <a:pt x="172" y="539"/>
                        <a:pt x="165" y="613"/>
                      </a:cubicBezTo>
                      <a:cubicBezTo>
                        <a:pt x="151" y="789"/>
                        <a:pt x="135" y="964"/>
                        <a:pt x="121" y="1139"/>
                      </a:cubicBezTo>
                      <a:cubicBezTo>
                        <a:pt x="111" y="1246"/>
                        <a:pt x="0" y="2113"/>
                        <a:pt x="91" y="2115"/>
                      </a:cubicBezTo>
                      <a:cubicBezTo>
                        <a:pt x="112" y="2115"/>
                        <a:pt x="126" y="2126"/>
                        <a:pt x="133" y="2139"/>
                      </a:cubicBezTo>
                      <a:cubicBezTo>
                        <a:pt x="456" y="2142"/>
                        <a:pt x="778" y="2148"/>
                        <a:pt x="1098" y="2154"/>
                      </a:cubicBezTo>
                      <a:cubicBezTo>
                        <a:pt x="1275" y="2158"/>
                        <a:pt x="1474" y="2183"/>
                        <a:pt x="1667" y="2183"/>
                      </a:cubicBezTo>
                      <a:cubicBezTo>
                        <a:pt x="1845" y="2183"/>
                        <a:pt x="2018" y="2162"/>
                        <a:pt x="2161" y="2082"/>
                      </a:cubicBezTo>
                      <a:cubicBezTo>
                        <a:pt x="2353" y="1975"/>
                        <a:pt x="2341" y="1973"/>
                        <a:pt x="2349" y="1782"/>
                      </a:cubicBezTo>
                      <a:cubicBezTo>
                        <a:pt x="2353" y="1706"/>
                        <a:pt x="2349" y="1630"/>
                        <a:pt x="2349" y="1554"/>
                      </a:cubicBezTo>
                      <a:cubicBezTo>
                        <a:pt x="2348" y="1403"/>
                        <a:pt x="2344" y="1251"/>
                        <a:pt x="2341" y="1100"/>
                      </a:cubicBezTo>
                      <a:cubicBezTo>
                        <a:pt x="2336" y="930"/>
                        <a:pt x="2330" y="759"/>
                        <a:pt x="2321" y="589"/>
                      </a:cubicBezTo>
                      <a:cubicBezTo>
                        <a:pt x="2315" y="450"/>
                        <a:pt x="2336" y="267"/>
                        <a:pt x="2295" y="135"/>
                      </a:cubicBezTo>
                      <a:cubicBezTo>
                        <a:pt x="2260" y="18"/>
                        <a:pt x="2165" y="0"/>
                        <a:pt x="2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88"/>
                <p:cNvSpPr/>
                <p:nvPr/>
              </p:nvSpPr>
              <p:spPr>
                <a:xfrm>
                  <a:off x="6717770" y="1283198"/>
                  <a:ext cx="222354" cy="193390"/>
                </a:xfrm>
                <a:custGeom>
                  <a:avLst/>
                  <a:gdLst/>
                  <a:ahLst/>
                  <a:cxnLst/>
                  <a:rect l="l" t="t" r="r" b="b"/>
                  <a:pathLst>
                    <a:path w="2495" h="2170" extrusionOk="0">
                      <a:moveTo>
                        <a:pt x="1279" y="412"/>
                      </a:moveTo>
                      <a:cubicBezTo>
                        <a:pt x="1285" y="412"/>
                        <a:pt x="1291" y="413"/>
                        <a:pt x="1296" y="416"/>
                      </a:cubicBezTo>
                      <a:cubicBezTo>
                        <a:pt x="1506" y="526"/>
                        <a:pt x="1576" y="817"/>
                        <a:pt x="1456" y="1020"/>
                      </a:cubicBezTo>
                      <a:cubicBezTo>
                        <a:pt x="1416" y="1091"/>
                        <a:pt x="1358" y="1137"/>
                        <a:pt x="1293" y="1177"/>
                      </a:cubicBezTo>
                      <a:cubicBezTo>
                        <a:pt x="1311" y="1184"/>
                        <a:pt x="1330" y="1191"/>
                        <a:pt x="1347" y="1197"/>
                      </a:cubicBezTo>
                      <a:cubicBezTo>
                        <a:pt x="1439" y="1236"/>
                        <a:pt x="1529" y="1280"/>
                        <a:pt x="1575" y="1373"/>
                      </a:cubicBezTo>
                      <a:cubicBezTo>
                        <a:pt x="1696" y="1628"/>
                        <a:pt x="1391" y="1831"/>
                        <a:pt x="1173" y="1855"/>
                      </a:cubicBezTo>
                      <a:cubicBezTo>
                        <a:pt x="1155" y="1857"/>
                        <a:pt x="1137" y="1858"/>
                        <a:pt x="1119" y="1858"/>
                      </a:cubicBezTo>
                      <a:cubicBezTo>
                        <a:pt x="914" y="1858"/>
                        <a:pt x="699" y="1725"/>
                        <a:pt x="771" y="1488"/>
                      </a:cubicBezTo>
                      <a:cubicBezTo>
                        <a:pt x="817" y="1339"/>
                        <a:pt x="955" y="1256"/>
                        <a:pt x="1086" y="1186"/>
                      </a:cubicBezTo>
                      <a:cubicBezTo>
                        <a:pt x="924" y="1112"/>
                        <a:pt x="789" y="1016"/>
                        <a:pt x="816" y="787"/>
                      </a:cubicBezTo>
                      <a:cubicBezTo>
                        <a:pt x="839" y="591"/>
                        <a:pt x="1003" y="473"/>
                        <a:pt x="1181" y="473"/>
                      </a:cubicBezTo>
                      <a:cubicBezTo>
                        <a:pt x="1208" y="473"/>
                        <a:pt x="1235" y="476"/>
                        <a:pt x="1262" y="481"/>
                      </a:cubicBezTo>
                      <a:lnTo>
                        <a:pt x="1253" y="472"/>
                      </a:lnTo>
                      <a:cubicBezTo>
                        <a:pt x="1226" y="449"/>
                        <a:pt x="1251" y="412"/>
                        <a:pt x="1279" y="412"/>
                      </a:cubicBezTo>
                      <a:close/>
                      <a:moveTo>
                        <a:pt x="1749" y="0"/>
                      </a:moveTo>
                      <a:cubicBezTo>
                        <a:pt x="1586" y="0"/>
                        <a:pt x="1425" y="15"/>
                        <a:pt x="1323" y="15"/>
                      </a:cubicBezTo>
                      <a:cubicBezTo>
                        <a:pt x="1155" y="15"/>
                        <a:pt x="984" y="19"/>
                        <a:pt x="815" y="24"/>
                      </a:cubicBezTo>
                      <a:cubicBezTo>
                        <a:pt x="801" y="25"/>
                        <a:pt x="786" y="25"/>
                        <a:pt x="770" y="25"/>
                      </a:cubicBezTo>
                      <a:cubicBezTo>
                        <a:pt x="703" y="25"/>
                        <a:pt x="626" y="21"/>
                        <a:pt x="550" y="21"/>
                      </a:cubicBezTo>
                      <a:cubicBezTo>
                        <a:pt x="460" y="21"/>
                        <a:pt x="373" y="27"/>
                        <a:pt x="306" y="50"/>
                      </a:cubicBezTo>
                      <a:cubicBezTo>
                        <a:pt x="0" y="158"/>
                        <a:pt x="107" y="758"/>
                        <a:pt x="104" y="1037"/>
                      </a:cubicBezTo>
                      <a:cubicBezTo>
                        <a:pt x="101" y="1387"/>
                        <a:pt x="102" y="1735"/>
                        <a:pt x="107" y="2084"/>
                      </a:cubicBezTo>
                      <a:cubicBezTo>
                        <a:pt x="107" y="2117"/>
                        <a:pt x="81" y="2134"/>
                        <a:pt x="55" y="2134"/>
                      </a:cubicBezTo>
                      <a:lnTo>
                        <a:pt x="55" y="2161"/>
                      </a:lnTo>
                      <a:cubicBezTo>
                        <a:pt x="405" y="2154"/>
                        <a:pt x="756" y="2152"/>
                        <a:pt x="1108" y="2150"/>
                      </a:cubicBezTo>
                      <a:cubicBezTo>
                        <a:pt x="1111" y="2150"/>
                        <a:pt x="1115" y="2150"/>
                        <a:pt x="1118" y="2150"/>
                      </a:cubicBezTo>
                      <a:cubicBezTo>
                        <a:pt x="1316" y="2150"/>
                        <a:pt x="1529" y="2170"/>
                        <a:pt x="1736" y="2170"/>
                      </a:cubicBezTo>
                      <a:cubicBezTo>
                        <a:pt x="1844" y="2170"/>
                        <a:pt x="1951" y="2164"/>
                        <a:pt x="2052" y="2148"/>
                      </a:cubicBezTo>
                      <a:cubicBezTo>
                        <a:pt x="2494" y="2078"/>
                        <a:pt x="2351" y="1493"/>
                        <a:pt x="2342" y="1170"/>
                      </a:cubicBezTo>
                      <a:cubicBezTo>
                        <a:pt x="2337" y="1003"/>
                        <a:pt x="2332" y="835"/>
                        <a:pt x="2329" y="669"/>
                      </a:cubicBezTo>
                      <a:cubicBezTo>
                        <a:pt x="2326" y="532"/>
                        <a:pt x="2354" y="351"/>
                        <a:pt x="2318" y="222"/>
                      </a:cubicBezTo>
                      <a:cubicBezTo>
                        <a:pt x="2266" y="36"/>
                        <a:pt x="2005" y="0"/>
                        <a:pt x="17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88"/>
                <p:cNvSpPr/>
                <p:nvPr/>
              </p:nvSpPr>
              <p:spPr>
                <a:xfrm>
                  <a:off x="6481424" y="1284713"/>
                  <a:ext cx="205778" cy="191073"/>
                </a:xfrm>
                <a:custGeom>
                  <a:avLst/>
                  <a:gdLst/>
                  <a:ahLst/>
                  <a:cxnLst/>
                  <a:rect l="l" t="t" r="r" b="b"/>
                  <a:pathLst>
                    <a:path w="2309" h="2144" extrusionOk="0">
                      <a:moveTo>
                        <a:pt x="544" y="387"/>
                      </a:moveTo>
                      <a:cubicBezTo>
                        <a:pt x="880" y="391"/>
                        <a:pt x="1217" y="410"/>
                        <a:pt x="1554" y="421"/>
                      </a:cubicBezTo>
                      <a:cubicBezTo>
                        <a:pt x="1588" y="422"/>
                        <a:pt x="1623" y="464"/>
                        <a:pt x="1598" y="497"/>
                      </a:cubicBezTo>
                      <a:cubicBezTo>
                        <a:pt x="1317" y="870"/>
                        <a:pt x="1167" y="1269"/>
                        <a:pt x="1068" y="1723"/>
                      </a:cubicBezTo>
                      <a:cubicBezTo>
                        <a:pt x="1062" y="1747"/>
                        <a:pt x="1042" y="1758"/>
                        <a:pt x="1021" y="1758"/>
                      </a:cubicBezTo>
                      <a:cubicBezTo>
                        <a:pt x="995" y="1758"/>
                        <a:pt x="968" y="1741"/>
                        <a:pt x="972" y="1710"/>
                      </a:cubicBezTo>
                      <a:cubicBezTo>
                        <a:pt x="1023" y="1278"/>
                        <a:pt x="1205" y="868"/>
                        <a:pt x="1458" y="517"/>
                      </a:cubicBezTo>
                      <a:cubicBezTo>
                        <a:pt x="1153" y="493"/>
                        <a:pt x="848" y="475"/>
                        <a:pt x="544" y="447"/>
                      </a:cubicBezTo>
                      <a:cubicBezTo>
                        <a:pt x="506" y="443"/>
                        <a:pt x="504" y="387"/>
                        <a:pt x="544" y="387"/>
                      </a:cubicBezTo>
                      <a:close/>
                      <a:moveTo>
                        <a:pt x="727" y="1"/>
                      </a:moveTo>
                      <a:cubicBezTo>
                        <a:pt x="473" y="1"/>
                        <a:pt x="186" y="21"/>
                        <a:pt x="94" y="148"/>
                      </a:cubicBezTo>
                      <a:cubicBezTo>
                        <a:pt x="0" y="280"/>
                        <a:pt x="47" y="507"/>
                        <a:pt x="47" y="667"/>
                      </a:cubicBezTo>
                      <a:lnTo>
                        <a:pt x="47" y="1168"/>
                      </a:lnTo>
                      <a:cubicBezTo>
                        <a:pt x="48" y="1478"/>
                        <a:pt x="54" y="1787"/>
                        <a:pt x="48" y="2097"/>
                      </a:cubicBezTo>
                      <a:cubicBezTo>
                        <a:pt x="129" y="2095"/>
                        <a:pt x="209" y="2095"/>
                        <a:pt x="289" y="2095"/>
                      </a:cubicBezTo>
                      <a:cubicBezTo>
                        <a:pt x="553" y="2095"/>
                        <a:pt x="816" y="2102"/>
                        <a:pt x="1079" y="2107"/>
                      </a:cubicBezTo>
                      <a:cubicBezTo>
                        <a:pt x="1192" y="2109"/>
                        <a:pt x="1454" y="2144"/>
                        <a:pt x="1695" y="2144"/>
                      </a:cubicBezTo>
                      <a:cubicBezTo>
                        <a:pt x="1917" y="2144"/>
                        <a:pt x="2120" y="2115"/>
                        <a:pt x="2173" y="2004"/>
                      </a:cubicBezTo>
                      <a:cubicBezTo>
                        <a:pt x="2219" y="1904"/>
                        <a:pt x="2177" y="1671"/>
                        <a:pt x="2178" y="1559"/>
                      </a:cubicBezTo>
                      <a:cubicBezTo>
                        <a:pt x="2179" y="1392"/>
                        <a:pt x="2183" y="1226"/>
                        <a:pt x="2184" y="1059"/>
                      </a:cubicBezTo>
                      <a:cubicBezTo>
                        <a:pt x="2186" y="825"/>
                        <a:pt x="2308" y="174"/>
                        <a:pt x="2047" y="50"/>
                      </a:cubicBezTo>
                      <a:cubicBezTo>
                        <a:pt x="1979" y="17"/>
                        <a:pt x="1871" y="11"/>
                        <a:pt x="1766" y="11"/>
                      </a:cubicBezTo>
                      <a:cubicBezTo>
                        <a:pt x="1712" y="11"/>
                        <a:pt x="1660" y="13"/>
                        <a:pt x="1614" y="13"/>
                      </a:cubicBezTo>
                      <a:cubicBezTo>
                        <a:pt x="1594" y="13"/>
                        <a:pt x="1575" y="13"/>
                        <a:pt x="1557" y="12"/>
                      </a:cubicBezTo>
                      <a:cubicBezTo>
                        <a:pt x="1437" y="7"/>
                        <a:pt x="1316" y="4"/>
                        <a:pt x="1196" y="4"/>
                      </a:cubicBezTo>
                      <a:cubicBezTo>
                        <a:pt x="1152" y="4"/>
                        <a:pt x="1108" y="5"/>
                        <a:pt x="1063" y="5"/>
                      </a:cubicBezTo>
                      <a:cubicBezTo>
                        <a:pt x="1056" y="5"/>
                        <a:pt x="1048" y="6"/>
                        <a:pt x="1040" y="6"/>
                      </a:cubicBezTo>
                      <a:cubicBezTo>
                        <a:pt x="960" y="6"/>
                        <a:pt x="847" y="1"/>
                        <a:pt x="7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88"/>
                <p:cNvSpPr/>
                <p:nvPr/>
              </p:nvSpPr>
              <p:spPr>
                <a:xfrm>
                  <a:off x="6476790" y="1512414"/>
                  <a:ext cx="214334" cy="201144"/>
                </a:xfrm>
                <a:custGeom>
                  <a:avLst/>
                  <a:gdLst/>
                  <a:ahLst/>
                  <a:cxnLst/>
                  <a:rect l="l" t="t" r="r" b="b"/>
                  <a:pathLst>
                    <a:path w="2405" h="2257" extrusionOk="0">
                      <a:moveTo>
                        <a:pt x="1351" y="462"/>
                      </a:moveTo>
                      <a:cubicBezTo>
                        <a:pt x="1380" y="462"/>
                        <a:pt x="1412" y="487"/>
                        <a:pt x="1410" y="518"/>
                      </a:cubicBezTo>
                      <a:cubicBezTo>
                        <a:pt x="1386" y="803"/>
                        <a:pt x="1364" y="1088"/>
                        <a:pt x="1337" y="1373"/>
                      </a:cubicBezTo>
                      <a:cubicBezTo>
                        <a:pt x="1470" y="1374"/>
                        <a:pt x="1602" y="1377"/>
                        <a:pt x="1733" y="1379"/>
                      </a:cubicBezTo>
                      <a:cubicBezTo>
                        <a:pt x="1804" y="1382"/>
                        <a:pt x="1804" y="1489"/>
                        <a:pt x="1733" y="1489"/>
                      </a:cubicBezTo>
                      <a:cubicBezTo>
                        <a:pt x="1598" y="1488"/>
                        <a:pt x="1462" y="1484"/>
                        <a:pt x="1326" y="1483"/>
                      </a:cubicBezTo>
                      <a:cubicBezTo>
                        <a:pt x="1313" y="1613"/>
                        <a:pt x="1298" y="1744"/>
                        <a:pt x="1281" y="1873"/>
                      </a:cubicBezTo>
                      <a:cubicBezTo>
                        <a:pt x="1279" y="1889"/>
                        <a:pt x="1267" y="1896"/>
                        <a:pt x="1254" y="1896"/>
                      </a:cubicBezTo>
                      <a:cubicBezTo>
                        <a:pt x="1237" y="1896"/>
                        <a:pt x="1220" y="1885"/>
                        <a:pt x="1220" y="1866"/>
                      </a:cubicBezTo>
                      <a:cubicBezTo>
                        <a:pt x="1223" y="1738"/>
                        <a:pt x="1228" y="1610"/>
                        <a:pt x="1235" y="1482"/>
                      </a:cubicBezTo>
                      <a:cubicBezTo>
                        <a:pt x="1038" y="1478"/>
                        <a:pt x="842" y="1475"/>
                        <a:pt x="645" y="1472"/>
                      </a:cubicBezTo>
                      <a:cubicBezTo>
                        <a:pt x="592" y="1472"/>
                        <a:pt x="576" y="1414"/>
                        <a:pt x="606" y="1378"/>
                      </a:cubicBezTo>
                      <a:cubicBezTo>
                        <a:pt x="843" y="1079"/>
                        <a:pt x="1079" y="779"/>
                        <a:pt x="1316" y="479"/>
                      </a:cubicBezTo>
                      <a:cubicBezTo>
                        <a:pt x="1324" y="467"/>
                        <a:pt x="1337" y="462"/>
                        <a:pt x="1351" y="462"/>
                      </a:cubicBezTo>
                      <a:close/>
                      <a:moveTo>
                        <a:pt x="1956" y="0"/>
                      </a:moveTo>
                      <a:cubicBezTo>
                        <a:pt x="1699" y="0"/>
                        <a:pt x="1436" y="25"/>
                        <a:pt x="1183" y="30"/>
                      </a:cubicBezTo>
                      <a:cubicBezTo>
                        <a:pt x="1032" y="34"/>
                        <a:pt x="881" y="36"/>
                        <a:pt x="730" y="39"/>
                      </a:cubicBezTo>
                      <a:cubicBezTo>
                        <a:pt x="635" y="40"/>
                        <a:pt x="540" y="44"/>
                        <a:pt x="447" y="45"/>
                      </a:cubicBezTo>
                      <a:cubicBezTo>
                        <a:pt x="304" y="49"/>
                        <a:pt x="290" y="30"/>
                        <a:pt x="187" y="150"/>
                      </a:cubicBezTo>
                      <a:cubicBezTo>
                        <a:pt x="0" y="363"/>
                        <a:pt x="122" y="933"/>
                        <a:pt x="133" y="1218"/>
                      </a:cubicBezTo>
                      <a:cubicBezTo>
                        <a:pt x="148" y="1541"/>
                        <a:pt x="164" y="1862"/>
                        <a:pt x="178" y="2185"/>
                      </a:cubicBezTo>
                      <a:cubicBezTo>
                        <a:pt x="180" y="2189"/>
                        <a:pt x="177" y="2192"/>
                        <a:pt x="177" y="2196"/>
                      </a:cubicBezTo>
                      <a:cubicBezTo>
                        <a:pt x="182" y="2193"/>
                        <a:pt x="188" y="2192"/>
                        <a:pt x="194" y="2192"/>
                      </a:cubicBezTo>
                      <a:cubicBezTo>
                        <a:pt x="207" y="2192"/>
                        <a:pt x="220" y="2198"/>
                        <a:pt x="224" y="2213"/>
                      </a:cubicBezTo>
                      <a:cubicBezTo>
                        <a:pt x="228" y="2228"/>
                        <a:pt x="225" y="2241"/>
                        <a:pt x="225" y="2257"/>
                      </a:cubicBezTo>
                      <a:lnTo>
                        <a:pt x="245" y="2257"/>
                      </a:lnTo>
                      <a:cubicBezTo>
                        <a:pt x="245" y="2239"/>
                        <a:pt x="256" y="2221"/>
                        <a:pt x="281" y="2219"/>
                      </a:cubicBezTo>
                      <a:cubicBezTo>
                        <a:pt x="615" y="2208"/>
                        <a:pt x="949" y="2209"/>
                        <a:pt x="1285" y="2208"/>
                      </a:cubicBezTo>
                      <a:lnTo>
                        <a:pt x="1786" y="2208"/>
                      </a:lnTo>
                      <a:cubicBezTo>
                        <a:pt x="1796" y="2208"/>
                        <a:pt x="1805" y="2208"/>
                        <a:pt x="1813" y="2208"/>
                      </a:cubicBezTo>
                      <a:cubicBezTo>
                        <a:pt x="1937" y="2208"/>
                        <a:pt x="1958" y="2205"/>
                        <a:pt x="2089" y="2117"/>
                      </a:cubicBezTo>
                      <a:cubicBezTo>
                        <a:pt x="2240" y="2016"/>
                        <a:pt x="2231" y="2001"/>
                        <a:pt x="2261" y="1845"/>
                      </a:cubicBezTo>
                      <a:cubicBezTo>
                        <a:pt x="2326" y="1498"/>
                        <a:pt x="2364" y="1147"/>
                        <a:pt x="2380" y="795"/>
                      </a:cubicBezTo>
                      <a:cubicBezTo>
                        <a:pt x="2389" y="626"/>
                        <a:pt x="2391" y="457"/>
                        <a:pt x="2389" y="288"/>
                      </a:cubicBezTo>
                      <a:cubicBezTo>
                        <a:pt x="2386" y="96"/>
                        <a:pt x="2405" y="25"/>
                        <a:pt x="2205" y="9"/>
                      </a:cubicBezTo>
                      <a:cubicBezTo>
                        <a:pt x="2123" y="3"/>
                        <a:pt x="2040" y="0"/>
                        <a:pt x="19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88"/>
                <p:cNvSpPr/>
                <p:nvPr/>
              </p:nvSpPr>
              <p:spPr>
                <a:xfrm>
                  <a:off x="6720266" y="1510543"/>
                  <a:ext cx="203996" cy="199005"/>
                </a:xfrm>
                <a:custGeom>
                  <a:avLst/>
                  <a:gdLst/>
                  <a:ahLst/>
                  <a:cxnLst/>
                  <a:rect l="l" t="t" r="r" b="b"/>
                  <a:pathLst>
                    <a:path w="2289" h="2233" extrusionOk="0">
                      <a:moveTo>
                        <a:pt x="1014" y="425"/>
                      </a:moveTo>
                      <a:cubicBezTo>
                        <a:pt x="1195" y="425"/>
                        <a:pt x="1461" y="525"/>
                        <a:pt x="1560" y="549"/>
                      </a:cubicBezTo>
                      <a:cubicBezTo>
                        <a:pt x="1590" y="556"/>
                        <a:pt x="1586" y="606"/>
                        <a:pt x="1555" y="606"/>
                      </a:cubicBezTo>
                      <a:cubicBezTo>
                        <a:pt x="1555" y="606"/>
                        <a:pt x="1554" y="606"/>
                        <a:pt x="1553" y="606"/>
                      </a:cubicBezTo>
                      <a:cubicBezTo>
                        <a:pt x="1440" y="596"/>
                        <a:pt x="1279" y="550"/>
                        <a:pt x="1144" y="550"/>
                      </a:cubicBezTo>
                      <a:cubicBezTo>
                        <a:pt x="1095" y="550"/>
                        <a:pt x="1051" y="556"/>
                        <a:pt x="1013" y="571"/>
                      </a:cubicBezTo>
                      <a:cubicBezTo>
                        <a:pt x="1007" y="571"/>
                        <a:pt x="1001" y="571"/>
                        <a:pt x="995" y="571"/>
                      </a:cubicBezTo>
                      <a:cubicBezTo>
                        <a:pt x="916" y="571"/>
                        <a:pt x="893" y="615"/>
                        <a:pt x="930" y="700"/>
                      </a:cubicBezTo>
                      <a:cubicBezTo>
                        <a:pt x="931" y="737"/>
                        <a:pt x="932" y="771"/>
                        <a:pt x="933" y="807"/>
                      </a:cubicBezTo>
                      <a:cubicBezTo>
                        <a:pt x="936" y="877"/>
                        <a:pt x="938" y="950"/>
                        <a:pt x="941" y="1020"/>
                      </a:cubicBezTo>
                      <a:cubicBezTo>
                        <a:pt x="1023" y="956"/>
                        <a:pt x="1116" y="927"/>
                        <a:pt x="1206" y="927"/>
                      </a:cubicBezTo>
                      <a:cubicBezTo>
                        <a:pt x="1462" y="927"/>
                        <a:pt x="1706" y="1156"/>
                        <a:pt x="1672" y="1467"/>
                      </a:cubicBezTo>
                      <a:cubicBezTo>
                        <a:pt x="1640" y="1769"/>
                        <a:pt x="1358" y="1973"/>
                        <a:pt x="1082" y="1973"/>
                      </a:cubicBezTo>
                      <a:cubicBezTo>
                        <a:pt x="948" y="1973"/>
                        <a:pt x="815" y="1925"/>
                        <a:pt x="712" y="1817"/>
                      </a:cubicBezTo>
                      <a:cubicBezTo>
                        <a:pt x="680" y="1782"/>
                        <a:pt x="712" y="1733"/>
                        <a:pt x="749" y="1733"/>
                      </a:cubicBezTo>
                      <a:cubicBezTo>
                        <a:pt x="760" y="1733"/>
                        <a:pt x="771" y="1738"/>
                        <a:pt x="782" y="1748"/>
                      </a:cubicBezTo>
                      <a:cubicBezTo>
                        <a:pt x="868" y="1836"/>
                        <a:pt x="978" y="1875"/>
                        <a:pt x="1089" y="1875"/>
                      </a:cubicBezTo>
                      <a:cubicBezTo>
                        <a:pt x="1294" y="1875"/>
                        <a:pt x="1502" y="1740"/>
                        <a:pt x="1561" y="1529"/>
                      </a:cubicBezTo>
                      <a:cubicBezTo>
                        <a:pt x="1638" y="1259"/>
                        <a:pt x="1426" y="1031"/>
                        <a:pt x="1201" y="1031"/>
                      </a:cubicBezTo>
                      <a:cubicBezTo>
                        <a:pt x="1107" y="1031"/>
                        <a:pt x="1010" y="1071"/>
                        <a:pt x="932" y="1164"/>
                      </a:cubicBezTo>
                      <a:cubicBezTo>
                        <a:pt x="923" y="1174"/>
                        <a:pt x="912" y="1178"/>
                        <a:pt x="901" y="1178"/>
                      </a:cubicBezTo>
                      <a:cubicBezTo>
                        <a:pt x="876" y="1178"/>
                        <a:pt x="850" y="1156"/>
                        <a:pt x="850" y="1129"/>
                      </a:cubicBezTo>
                      <a:cubicBezTo>
                        <a:pt x="844" y="989"/>
                        <a:pt x="750" y="577"/>
                        <a:pt x="872" y="465"/>
                      </a:cubicBezTo>
                      <a:cubicBezTo>
                        <a:pt x="904" y="436"/>
                        <a:pt x="954" y="425"/>
                        <a:pt x="1014" y="425"/>
                      </a:cubicBezTo>
                      <a:close/>
                      <a:moveTo>
                        <a:pt x="1987" y="1"/>
                      </a:moveTo>
                      <a:cubicBezTo>
                        <a:pt x="1862" y="1"/>
                        <a:pt x="1718" y="24"/>
                        <a:pt x="1609" y="28"/>
                      </a:cubicBezTo>
                      <a:cubicBezTo>
                        <a:pt x="1439" y="33"/>
                        <a:pt x="1267" y="36"/>
                        <a:pt x="1097" y="41"/>
                      </a:cubicBezTo>
                      <a:cubicBezTo>
                        <a:pt x="1086" y="41"/>
                        <a:pt x="1075" y="42"/>
                        <a:pt x="1063" y="42"/>
                      </a:cubicBezTo>
                      <a:cubicBezTo>
                        <a:pt x="967" y="42"/>
                        <a:pt x="826" y="32"/>
                        <a:pt x="681" y="32"/>
                      </a:cubicBezTo>
                      <a:cubicBezTo>
                        <a:pt x="425" y="32"/>
                        <a:pt x="156" y="62"/>
                        <a:pt x="90" y="224"/>
                      </a:cubicBezTo>
                      <a:cubicBezTo>
                        <a:pt x="42" y="342"/>
                        <a:pt x="72" y="555"/>
                        <a:pt x="65" y="685"/>
                      </a:cubicBezTo>
                      <a:cubicBezTo>
                        <a:pt x="56" y="859"/>
                        <a:pt x="48" y="1034"/>
                        <a:pt x="39" y="1206"/>
                      </a:cubicBezTo>
                      <a:cubicBezTo>
                        <a:pt x="32" y="1360"/>
                        <a:pt x="25" y="1514"/>
                        <a:pt x="20" y="1668"/>
                      </a:cubicBezTo>
                      <a:cubicBezTo>
                        <a:pt x="16" y="1764"/>
                        <a:pt x="1" y="1864"/>
                        <a:pt x="9" y="1958"/>
                      </a:cubicBezTo>
                      <a:cubicBezTo>
                        <a:pt x="9" y="1966"/>
                        <a:pt x="33" y="2183"/>
                        <a:pt x="66" y="2183"/>
                      </a:cubicBezTo>
                      <a:cubicBezTo>
                        <a:pt x="68" y="2183"/>
                        <a:pt x="70" y="2182"/>
                        <a:pt x="72" y="2180"/>
                      </a:cubicBezTo>
                      <a:cubicBezTo>
                        <a:pt x="83" y="2169"/>
                        <a:pt x="94" y="2165"/>
                        <a:pt x="106" y="2165"/>
                      </a:cubicBezTo>
                      <a:cubicBezTo>
                        <a:pt x="138" y="2165"/>
                        <a:pt x="166" y="2198"/>
                        <a:pt x="155" y="2230"/>
                      </a:cubicBezTo>
                      <a:cubicBezTo>
                        <a:pt x="299" y="2227"/>
                        <a:pt x="442" y="2226"/>
                        <a:pt x="585" y="2226"/>
                      </a:cubicBezTo>
                      <a:cubicBezTo>
                        <a:pt x="775" y="2226"/>
                        <a:pt x="965" y="2227"/>
                        <a:pt x="1155" y="2227"/>
                      </a:cubicBezTo>
                      <a:cubicBezTo>
                        <a:pt x="1332" y="2227"/>
                        <a:pt x="1508" y="2227"/>
                        <a:pt x="1684" y="2226"/>
                      </a:cubicBezTo>
                      <a:cubicBezTo>
                        <a:pt x="1724" y="2226"/>
                        <a:pt x="1775" y="2233"/>
                        <a:pt x="1822" y="2233"/>
                      </a:cubicBezTo>
                      <a:cubicBezTo>
                        <a:pt x="1849" y="2233"/>
                        <a:pt x="1875" y="2231"/>
                        <a:pt x="1897" y="2224"/>
                      </a:cubicBezTo>
                      <a:cubicBezTo>
                        <a:pt x="2014" y="2191"/>
                        <a:pt x="2168" y="1993"/>
                        <a:pt x="2197" y="1878"/>
                      </a:cubicBezTo>
                      <a:cubicBezTo>
                        <a:pt x="2234" y="1721"/>
                        <a:pt x="2203" y="1519"/>
                        <a:pt x="2208" y="1354"/>
                      </a:cubicBezTo>
                      <a:cubicBezTo>
                        <a:pt x="2211" y="1199"/>
                        <a:pt x="2214" y="1044"/>
                        <a:pt x="2217" y="888"/>
                      </a:cubicBezTo>
                      <a:cubicBezTo>
                        <a:pt x="2221" y="714"/>
                        <a:pt x="2226" y="538"/>
                        <a:pt x="2230" y="364"/>
                      </a:cubicBezTo>
                      <a:cubicBezTo>
                        <a:pt x="2234" y="210"/>
                        <a:pt x="2288" y="56"/>
                        <a:pt x="2123" y="14"/>
                      </a:cubicBezTo>
                      <a:cubicBezTo>
                        <a:pt x="2083" y="5"/>
                        <a:pt x="2036" y="1"/>
                        <a:pt x="19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88"/>
                <p:cNvSpPr/>
                <p:nvPr/>
              </p:nvSpPr>
              <p:spPr>
                <a:xfrm>
                  <a:off x="6965167" y="1515355"/>
                  <a:ext cx="191162" cy="189024"/>
                </a:xfrm>
                <a:custGeom>
                  <a:avLst/>
                  <a:gdLst/>
                  <a:ahLst/>
                  <a:cxnLst/>
                  <a:rect l="l" t="t" r="r" b="b"/>
                  <a:pathLst>
                    <a:path w="2145" h="2121" extrusionOk="0">
                      <a:moveTo>
                        <a:pt x="1248" y="352"/>
                      </a:moveTo>
                      <a:cubicBezTo>
                        <a:pt x="1310" y="352"/>
                        <a:pt x="1375" y="361"/>
                        <a:pt x="1442" y="382"/>
                      </a:cubicBezTo>
                      <a:cubicBezTo>
                        <a:pt x="1476" y="392"/>
                        <a:pt x="1463" y="436"/>
                        <a:pt x="1433" y="436"/>
                      </a:cubicBezTo>
                      <a:cubicBezTo>
                        <a:pt x="1431" y="436"/>
                        <a:pt x="1429" y="436"/>
                        <a:pt x="1428" y="435"/>
                      </a:cubicBezTo>
                      <a:cubicBezTo>
                        <a:pt x="1397" y="431"/>
                        <a:pt x="1367" y="429"/>
                        <a:pt x="1338" y="429"/>
                      </a:cubicBezTo>
                      <a:cubicBezTo>
                        <a:pt x="851" y="429"/>
                        <a:pt x="512" y="986"/>
                        <a:pt x="621" y="1450"/>
                      </a:cubicBezTo>
                      <a:cubicBezTo>
                        <a:pt x="666" y="1643"/>
                        <a:pt x="823" y="1774"/>
                        <a:pt x="1000" y="1774"/>
                      </a:cubicBezTo>
                      <a:cubicBezTo>
                        <a:pt x="1061" y="1774"/>
                        <a:pt x="1125" y="1758"/>
                        <a:pt x="1188" y="1723"/>
                      </a:cubicBezTo>
                      <a:cubicBezTo>
                        <a:pt x="1260" y="1684"/>
                        <a:pt x="1592" y="1283"/>
                        <a:pt x="1240" y="1264"/>
                      </a:cubicBezTo>
                      <a:lnTo>
                        <a:pt x="1240" y="1264"/>
                      </a:lnTo>
                      <a:lnTo>
                        <a:pt x="972" y="1386"/>
                      </a:lnTo>
                      <a:cubicBezTo>
                        <a:pt x="929" y="1465"/>
                        <a:pt x="910" y="1547"/>
                        <a:pt x="915" y="1637"/>
                      </a:cubicBezTo>
                      <a:cubicBezTo>
                        <a:pt x="915" y="1665"/>
                        <a:pt x="894" y="1679"/>
                        <a:pt x="873" y="1679"/>
                      </a:cubicBezTo>
                      <a:cubicBezTo>
                        <a:pt x="851" y="1679"/>
                        <a:pt x="830" y="1665"/>
                        <a:pt x="829" y="1637"/>
                      </a:cubicBezTo>
                      <a:cubicBezTo>
                        <a:pt x="817" y="1426"/>
                        <a:pt x="997" y="1143"/>
                        <a:pt x="1200" y="1143"/>
                      </a:cubicBezTo>
                      <a:cubicBezTo>
                        <a:pt x="1270" y="1143"/>
                        <a:pt x="1343" y="1176"/>
                        <a:pt x="1412" y="1258"/>
                      </a:cubicBezTo>
                      <a:cubicBezTo>
                        <a:pt x="1646" y="1534"/>
                        <a:pt x="1278" y="1869"/>
                        <a:pt x="1007" y="1882"/>
                      </a:cubicBezTo>
                      <a:cubicBezTo>
                        <a:pt x="997" y="1882"/>
                        <a:pt x="987" y="1882"/>
                        <a:pt x="977" y="1882"/>
                      </a:cubicBezTo>
                      <a:cubicBezTo>
                        <a:pt x="190" y="1882"/>
                        <a:pt x="471" y="352"/>
                        <a:pt x="1248" y="352"/>
                      </a:cubicBezTo>
                      <a:close/>
                      <a:moveTo>
                        <a:pt x="303" y="0"/>
                      </a:moveTo>
                      <a:cubicBezTo>
                        <a:pt x="225" y="0"/>
                        <a:pt x="176" y="12"/>
                        <a:pt x="99" y="101"/>
                      </a:cubicBezTo>
                      <a:cubicBezTo>
                        <a:pt x="1" y="213"/>
                        <a:pt x="11" y="199"/>
                        <a:pt x="22" y="321"/>
                      </a:cubicBezTo>
                      <a:cubicBezTo>
                        <a:pt x="74" y="914"/>
                        <a:pt x="118" y="1510"/>
                        <a:pt x="93" y="2104"/>
                      </a:cubicBezTo>
                      <a:cubicBezTo>
                        <a:pt x="179" y="2105"/>
                        <a:pt x="266" y="2106"/>
                        <a:pt x="352" y="2106"/>
                      </a:cubicBezTo>
                      <a:cubicBezTo>
                        <a:pt x="584" y="2106"/>
                        <a:pt x="815" y="2101"/>
                        <a:pt x="1047" y="2087"/>
                      </a:cubicBezTo>
                      <a:cubicBezTo>
                        <a:pt x="1372" y="2067"/>
                        <a:pt x="1939" y="2120"/>
                        <a:pt x="2085" y="1765"/>
                      </a:cubicBezTo>
                      <a:cubicBezTo>
                        <a:pt x="2138" y="1636"/>
                        <a:pt x="2106" y="1385"/>
                        <a:pt x="2111" y="1248"/>
                      </a:cubicBezTo>
                      <a:cubicBezTo>
                        <a:pt x="2117" y="1095"/>
                        <a:pt x="2122" y="942"/>
                        <a:pt x="2124" y="789"/>
                      </a:cubicBezTo>
                      <a:cubicBezTo>
                        <a:pt x="2127" y="636"/>
                        <a:pt x="2128" y="482"/>
                        <a:pt x="2128" y="330"/>
                      </a:cubicBezTo>
                      <a:cubicBezTo>
                        <a:pt x="2128" y="203"/>
                        <a:pt x="2144" y="176"/>
                        <a:pt x="2045" y="81"/>
                      </a:cubicBezTo>
                      <a:cubicBezTo>
                        <a:pt x="1968" y="8"/>
                        <a:pt x="1934" y="2"/>
                        <a:pt x="1862" y="2"/>
                      </a:cubicBezTo>
                      <a:cubicBezTo>
                        <a:pt x="1848" y="2"/>
                        <a:pt x="1832" y="2"/>
                        <a:pt x="1813" y="2"/>
                      </a:cubicBezTo>
                      <a:cubicBezTo>
                        <a:pt x="1808" y="2"/>
                        <a:pt x="1803" y="2"/>
                        <a:pt x="1798" y="2"/>
                      </a:cubicBezTo>
                      <a:lnTo>
                        <a:pt x="407" y="2"/>
                      </a:lnTo>
                      <a:cubicBezTo>
                        <a:pt x="366" y="2"/>
                        <a:pt x="333" y="0"/>
                        <a:pt x="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88"/>
                <p:cNvSpPr/>
                <p:nvPr/>
              </p:nvSpPr>
              <p:spPr>
                <a:xfrm>
                  <a:off x="6959909" y="1746443"/>
                  <a:ext cx="197668" cy="189826"/>
                </a:xfrm>
                <a:custGeom>
                  <a:avLst/>
                  <a:gdLst/>
                  <a:ahLst/>
                  <a:cxnLst/>
                  <a:rect l="l" t="t" r="r" b="b"/>
                  <a:pathLst>
                    <a:path w="2218" h="2130" extrusionOk="0">
                      <a:moveTo>
                        <a:pt x="1004" y="389"/>
                      </a:moveTo>
                      <a:cubicBezTo>
                        <a:pt x="1064" y="389"/>
                        <a:pt x="1126" y="408"/>
                        <a:pt x="1180" y="448"/>
                      </a:cubicBezTo>
                      <a:cubicBezTo>
                        <a:pt x="1334" y="562"/>
                        <a:pt x="1331" y="774"/>
                        <a:pt x="1229" y="917"/>
                      </a:cubicBezTo>
                      <a:cubicBezTo>
                        <a:pt x="1432" y="1001"/>
                        <a:pt x="1556" y="1238"/>
                        <a:pt x="1479" y="1457"/>
                      </a:cubicBezTo>
                      <a:cubicBezTo>
                        <a:pt x="1408" y="1661"/>
                        <a:pt x="1201" y="1765"/>
                        <a:pt x="997" y="1765"/>
                      </a:cubicBezTo>
                      <a:cubicBezTo>
                        <a:pt x="949" y="1765"/>
                        <a:pt x="901" y="1759"/>
                        <a:pt x="855" y="1748"/>
                      </a:cubicBezTo>
                      <a:cubicBezTo>
                        <a:pt x="790" y="1730"/>
                        <a:pt x="811" y="1638"/>
                        <a:pt x="872" y="1638"/>
                      </a:cubicBezTo>
                      <a:cubicBezTo>
                        <a:pt x="876" y="1638"/>
                        <a:pt x="880" y="1638"/>
                        <a:pt x="885" y="1639"/>
                      </a:cubicBezTo>
                      <a:cubicBezTo>
                        <a:pt x="922" y="1647"/>
                        <a:pt x="960" y="1651"/>
                        <a:pt x="999" y="1651"/>
                      </a:cubicBezTo>
                      <a:cubicBezTo>
                        <a:pt x="1138" y="1651"/>
                        <a:pt x="1281" y="1597"/>
                        <a:pt x="1352" y="1469"/>
                      </a:cubicBezTo>
                      <a:cubicBezTo>
                        <a:pt x="1462" y="1272"/>
                        <a:pt x="1324" y="1035"/>
                        <a:pt x="1116" y="997"/>
                      </a:cubicBezTo>
                      <a:cubicBezTo>
                        <a:pt x="1064" y="987"/>
                        <a:pt x="1069" y="923"/>
                        <a:pt x="1102" y="898"/>
                      </a:cubicBezTo>
                      <a:cubicBezTo>
                        <a:pt x="1258" y="781"/>
                        <a:pt x="1213" y="566"/>
                        <a:pt x="1050" y="488"/>
                      </a:cubicBezTo>
                      <a:cubicBezTo>
                        <a:pt x="1030" y="478"/>
                        <a:pt x="1008" y="474"/>
                        <a:pt x="987" y="474"/>
                      </a:cubicBezTo>
                      <a:cubicBezTo>
                        <a:pt x="889" y="474"/>
                        <a:pt x="787" y="563"/>
                        <a:pt x="746" y="635"/>
                      </a:cubicBezTo>
                      <a:cubicBezTo>
                        <a:pt x="740" y="645"/>
                        <a:pt x="730" y="649"/>
                        <a:pt x="720" y="649"/>
                      </a:cubicBezTo>
                      <a:cubicBezTo>
                        <a:pt x="700" y="649"/>
                        <a:pt x="678" y="632"/>
                        <a:pt x="687" y="609"/>
                      </a:cubicBezTo>
                      <a:cubicBezTo>
                        <a:pt x="737" y="479"/>
                        <a:pt x="869" y="389"/>
                        <a:pt x="1004" y="389"/>
                      </a:cubicBezTo>
                      <a:close/>
                      <a:moveTo>
                        <a:pt x="663" y="1"/>
                      </a:moveTo>
                      <a:cubicBezTo>
                        <a:pt x="418" y="1"/>
                        <a:pt x="182" y="48"/>
                        <a:pt x="106" y="266"/>
                      </a:cubicBezTo>
                      <a:cubicBezTo>
                        <a:pt x="64" y="386"/>
                        <a:pt x="97" y="589"/>
                        <a:pt x="94" y="716"/>
                      </a:cubicBezTo>
                      <a:cubicBezTo>
                        <a:pt x="89" y="866"/>
                        <a:pt x="85" y="1015"/>
                        <a:pt x="80" y="1166"/>
                      </a:cubicBezTo>
                      <a:cubicBezTo>
                        <a:pt x="72" y="1466"/>
                        <a:pt x="67" y="1766"/>
                        <a:pt x="52" y="2066"/>
                      </a:cubicBezTo>
                      <a:cubicBezTo>
                        <a:pt x="52" y="2099"/>
                        <a:pt x="27" y="2115"/>
                        <a:pt x="1" y="2115"/>
                      </a:cubicBezTo>
                      <a:lnTo>
                        <a:pt x="3" y="2130"/>
                      </a:lnTo>
                      <a:cubicBezTo>
                        <a:pt x="42" y="2130"/>
                        <a:pt x="81" y="2126"/>
                        <a:pt x="120" y="2116"/>
                      </a:cubicBezTo>
                      <a:cubicBezTo>
                        <a:pt x="115" y="2093"/>
                        <a:pt x="128" y="2063"/>
                        <a:pt x="160" y="2063"/>
                      </a:cubicBezTo>
                      <a:cubicBezTo>
                        <a:pt x="459" y="2056"/>
                        <a:pt x="760" y="2055"/>
                        <a:pt x="1060" y="2053"/>
                      </a:cubicBezTo>
                      <a:cubicBezTo>
                        <a:pt x="1062" y="2053"/>
                        <a:pt x="1065" y="2053"/>
                        <a:pt x="1067" y="2053"/>
                      </a:cubicBezTo>
                      <a:cubicBezTo>
                        <a:pt x="1185" y="2053"/>
                        <a:pt x="1340" y="2070"/>
                        <a:pt x="1495" y="2070"/>
                      </a:cubicBezTo>
                      <a:cubicBezTo>
                        <a:pt x="1745" y="2070"/>
                        <a:pt x="1994" y="2025"/>
                        <a:pt x="2074" y="1789"/>
                      </a:cubicBezTo>
                      <a:cubicBezTo>
                        <a:pt x="2114" y="1668"/>
                        <a:pt x="2083" y="1470"/>
                        <a:pt x="2088" y="1340"/>
                      </a:cubicBezTo>
                      <a:cubicBezTo>
                        <a:pt x="2093" y="1191"/>
                        <a:pt x="2098" y="1042"/>
                        <a:pt x="2103" y="892"/>
                      </a:cubicBezTo>
                      <a:cubicBezTo>
                        <a:pt x="2110" y="715"/>
                        <a:pt x="2217" y="162"/>
                        <a:pt x="2077" y="49"/>
                      </a:cubicBezTo>
                      <a:cubicBezTo>
                        <a:pt x="2053" y="30"/>
                        <a:pt x="1994" y="24"/>
                        <a:pt x="1925" y="24"/>
                      </a:cubicBezTo>
                      <a:cubicBezTo>
                        <a:pt x="1814" y="24"/>
                        <a:pt x="1679" y="39"/>
                        <a:pt x="1625" y="39"/>
                      </a:cubicBezTo>
                      <a:cubicBezTo>
                        <a:pt x="1624" y="39"/>
                        <a:pt x="1623" y="39"/>
                        <a:pt x="1622" y="39"/>
                      </a:cubicBezTo>
                      <a:lnTo>
                        <a:pt x="1166" y="30"/>
                      </a:lnTo>
                      <a:cubicBezTo>
                        <a:pt x="1036" y="28"/>
                        <a:pt x="847" y="1"/>
                        <a:pt x="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88"/>
                <p:cNvSpPr/>
                <p:nvPr/>
              </p:nvSpPr>
              <p:spPr>
                <a:xfrm>
                  <a:off x="6719909" y="1746533"/>
                  <a:ext cx="205778" cy="188043"/>
                </a:xfrm>
                <a:custGeom>
                  <a:avLst/>
                  <a:gdLst/>
                  <a:ahLst/>
                  <a:cxnLst/>
                  <a:rect l="l" t="t" r="r" b="b"/>
                  <a:pathLst>
                    <a:path w="2309" h="2110" extrusionOk="0">
                      <a:moveTo>
                        <a:pt x="1084" y="329"/>
                      </a:moveTo>
                      <a:cubicBezTo>
                        <a:pt x="1198" y="329"/>
                        <a:pt x="1305" y="374"/>
                        <a:pt x="1350" y="477"/>
                      </a:cubicBezTo>
                      <a:cubicBezTo>
                        <a:pt x="1426" y="648"/>
                        <a:pt x="1281" y="930"/>
                        <a:pt x="1218" y="1083"/>
                      </a:cubicBezTo>
                      <a:cubicBezTo>
                        <a:pt x="1128" y="1296"/>
                        <a:pt x="1017" y="1496"/>
                        <a:pt x="886" y="1684"/>
                      </a:cubicBezTo>
                      <a:cubicBezTo>
                        <a:pt x="982" y="1689"/>
                        <a:pt x="1079" y="1691"/>
                        <a:pt x="1175" y="1691"/>
                      </a:cubicBezTo>
                      <a:cubicBezTo>
                        <a:pt x="1302" y="1691"/>
                        <a:pt x="1430" y="1687"/>
                        <a:pt x="1558" y="1684"/>
                      </a:cubicBezTo>
                      <a:cubicBezTo>
                        <a:pt x="1558" y="1684"/>
                        <a:pt x="1559" y="1684"/>
                        <a:pt x="1560" y="1684"/>
                      </a:cubicBezTo>
                      <a:cubicBezTo>
                        <a:pt x="1628" y="1684"/>
                        <a:pt x="1625" y="1784"/>
                        <a:pt x="1558" y="1791"/>
                      </a:cubicBezTo>
                      <a:cubicBezTo>
                        <a:pt x="1435" y="1806"/>
                        <a:pt x="1311" y="1812"/>
                        <a:pt x="1188" y="1812"/>
                      </a:cubicBezTo>
                      <a:cubicBezTo>
                        <a:pt x="1052" y="1812"/>
                        <a:pt x="916" y="1804"/>
                        <a:pt x="780" y="1792"/>
                      </a:cubicBezTo>
                      <a:cubicBezTo>
                        <a:pt x="741" y="1789"/>
                        <a:pt x="702" y="1745"/>
                        <a:pt x="730" y="1706"/>
                      </a:cubicBezTo>
                      <a:cubicBezTo>
                        <a:pt x="876" y="1513"/>
                        <a:pt x="1000" y="1310"/>
                        <a:pt x="1097" y="1088"/>
                      </a:cubicBezTo>
                      <a:cubicBezTo>
                        <a:pt x="1140" y="988"/>
                        <a:pt x="1208" y="864"/>
                        <a:pt x="1220" y="754"/>
                      </a:cubicBezTo>
                      <a:cubicBezTo>
                        <a:pt x="1245" y="534"/>
                        <a:pt x="1129" y="464"/>
                        <a:pt x="1011" y="464"/>
                      </a:cubicBezTo>
                      <a:cubicBezTo>
                        <a:pt x="887" y="464"/>
                        <a:pt x="760" y="542"/>
                        <a:pt x="793" y="604"/>
                      </a:cubicBezTo>
                      <a:cubicBezTo>
                        <a:pt x="803" y="624"/>
                        <a:pt x="787" y="651"/>
                        <a:pt x="767" y="651"/>
                      </a:cubicBezTo>
                      <a:cubicBezTo>
                        <a:pt x="763" y="651"/>
                        <a:pt x="757" y="650"/>
                        <a:pt x="753" y="645"/>
                      </a:cubicBezTo>
                      <a:cubicBezTo>
                        <a:pt x="743" y="638"/>
                        <a:pt x="732" y="629"/>
                        <a:pt x="722" y="622"/>
                      </a:cubicBezTo>
                      <a:cubicBezTo>
                        <a:pt x="707" y="610"/>
                        <a:pt x="700" y="598"/>
                        <a:pt x="705" y="579"/>
                      </a:cubicBezTo>
                      <a:cubicBezTo>
                        <a:pt x="729" y="428"/>
                        <a:pt x="915" y="329"/>
                        <a:pt x="1084" y="329"/>
                      </a:cubicBezTo>
                      <a:close/>
                      <a:moveTo>
                        <a:pt x="1982" y="0"/>
                      </a:moveTo>
                      <a:cubicBezTo>
                        <a:pt x="1960" y="0"/>
                        <a:pt x="1936" y="1"/>
                        <a:pt x="1905" y="1"/>
                      </a:cubicBezTo>
                      <a:cubicBezTo>
                        <a:pt x="1831" y="1"/>
                        <a:pt x="1757" y="2"/>
                        <a:pt x="1683" y="2"/>
                      </a:cubicBezTo>
                      <a:cubicBezTo>
                        <a:pt x="1537" y="5"/>
                        <a:pt x="1390" y="10"/>
                        <a:pt x="1243" y="15"/>
                      </a:cubicBezTo>
                      <a:cubicBezTo>
                        <a:pt x="1097" y="21"/>
                        <a:pt x="951" y="28"/>
                        <a:pt x="803" y="37"/>
                      </a:cubicBezTo>
                      <a:cubicBezTo>
                        <a:pt x="787" y="38"/>
                        <a:pt x="770" y="38"/>
                        <a:pt x="752" y="38"/>
                      </a:cubicBezTo>
                      <a:cubicBezTo>
                        <a:pt x="705" y="38"/>
                        <a:pt x="651" y="36"/>
                        <a:pt x="597" y="36"/>
                      </a:cubicBezTo>
                      <a:cubicBezTo>
                        <a:pt x="509" y="36"/>
                        <a:pt x="421" y="42"/>
                        <a:pt x="362" y="69"/>
                      </a:cubicBezTo>
                      <a:cubicBezTo>
                        <a:pt x="1" y="233"/>
                        <a:pt x="120" y="787"/>
                        <a:pt x="120" y="1112"/>
                      </a:cubicBezTo>
                      <a:cubicBezTo>
                        <a:pt x="120" y="1415"/>
                        <a:pt x="121" y="1720"/>
                        <a:pt x="121" y="2025"/>
                      </a:cubicBezTo>
                      <a:cubicBezTo>
                        <a:pt x="121" y="2036"/>
                        <a:pt x="117" y="2047"/>
                        <a:pt x="110" y="2055"/>
                      </a:cubicBezTo>
                      <a:lnTo>
                        <a:pt x="127" y="2060"/>
                      </a:lnTo>
                      <a:cubicBezTo>
                        <a:pt x="133" y="2057"/>
                        <a:pt x="140" y="2057"/>
                        <a:pt x="147" y="2057"/>
                      </a:cubicBezTo>
                      <a:cubicBezTo>
                        <a:pt x="462" y="2070"/>
                        <a:pt x="780" y="2084"/>
                        <a:pt x="1097" y="2090"/>
                      </a:cubicBezTo>
                      <a:cubicBezTo>
                        <a:pt x="1246" y="2094"/>
                        <a:pt x="1397" y="2095"/>
                        <a:pt x="1546" y="2095"/>
                      </a:cubicBezTo>
                      <a:cubicBezTo>
                        <a:pt x="1625" y="2095"/>
                        <a:pt x="1737" y="2110"/>
                        <a:pt x="1838" y="2110"/>
                      </a:cubicBezTo>
                      <a:cubicBezTo>
                        <a:pt x="1896" y="2110"/>
                        <a:pt x="1951" y="2105"/>
                        <a:pt x="1993" y="2090"/>
                      </a:cubicBezTo>
                      <a:cubicBezTo>
                        <a:pt x="2254" y="1994"/>
                        <a:pt x="2215" y="1379"/>
                        <a:pt x="2235" y="1126"/>
                      </a:cubicBezTo>
                      <a:cubicBezTo>
                        <a:pt x="2249" y="970"/>
                        <a:pt x="2261" y="815"/>
                        <a:pt x="2271" y="659"/>
                      </a:cubicBezTo>
                      <a:cubicBezTo>
                        <a:pt x="2275" y="581"/>
                        <a:pt x="2281" y="502"/>
                        <a:pt x="2286" y="424"/>
                      </a:cubicBezTo>
                      <a:cubicBezTo>
                        <a:pt x="2295" y="267"/>
                        <a:pt x="2308" y="263"/>
                        <a:pt x="2190" y="127"/>
                      </a:cubicBezTo>
                      <a:cubicBezTo>
                        <a:pt x="2092" y="13"/>
                        <a:pt x="2069" y="0"/>
                        <a:pt x="1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88"/>
                <p:cNvSpPr/>
                <p:nvPr/>
              </p:nvSpPr>
              <p:spPr>
                <a:xfrm>
                  <a:off x="6475720" y="1751612"/>
                  <a:ext cx="191875" cy="184657"/>
                </a:xfrm>
                <a:custGeom>
                  <a:avLst/>
                  <a:gdLst/>
                  <a:ahLst/>
                  <a:cxnLst/>
                  <a:rect l="l" t="t" r="r" b="b"/>
                  <a:pathLst>
                    <a:path w="2153" h="2072" extrusionOk="0">
                      <a:moveTo>
                        <a:pt x="1037" y="287"/>
                      </a:moveTo>
                      <a:cubicBezTo>
                        <a:pt x="1061" y="287"/>
                        <a:pt x="1085" y="304"/>
                        <a:pt x="1083" y="332"/>
                      </a:cubicBezTo>
                      <a:cubicBezTo>
                        <a:pt x="1057" y="783"/>
                        <a:pt x="1044" y="1242"/>
                        <a:pt x="993" y="1692"/>
                      </a:cubicBezTo>
                      <a:cubicBezTo>
                        <a:pt x="990" y="1723"/>
                        <a:pt x="964" y="1740"/>
                        <a:pt x="940" y="1740"/>
                      </a:cubicBezTo>
                      <a:cubicBezTo>
                        <a:pt x="917" y="1740"/>
                        <a:pt x="895" y="1724"/>
                        <a:pt x="895" y="1692"/>
                      </a:cubicBezTo>
                      <a:cubicBezTo>
                        <a:pt x="905" y="1276"/>
                        <a:pt x="945" y="859"/>
                        <a:pt x="981" y="445"/>
                      </a:cubicBezTo>
                      <a:lnTo>
                        <a:pt x="981" y="445"/>
                      </a:lnTo>
                      <a:cubicBezTo>
                        <a:pt x="850" y="565"/>
                        <a:pt x="733" y="695"/>
                        <a:pt x="624" y="838"/>
                      </a:cubicBezTo>
                      <a:cubicBezTo>
                        <a:pt x="616" y="847"/>
                        <a:pt x="606" y="851"/>
                        <a:pt x="597" y="851"/>
                      </a:cubicBezTo>
                      <a:cubicBezTo>
                        <a:pt x="575" y="851"/>
                        <a:pt x="554" y="830"/>
                        <a:pt x="570" y="807"/>
                      </a:cubicBezTo>
                      <a:cubicBezTo>
                        <a:pt x="695" y="620"/>
                        <a:pt x="842" y="455"/>
                        <a:pt x="1004" y="300"/>
                      </a:cubicBezTo>
                      <a:cubicBezTo>
                        <a:pt x="1013" y="291"/>
                        <a:pt x="1025" y="287"/>
                        <a:pt x="1037" y="287"/>
                      </a:cubicBezTo>
                      <a:close/>
                      <a:moveTo>
                        <a:pt x="1573" y="0"/>
                      </a:moveTo>
                      <a:cubicBezTo>
                        <a:pt x="1356" y="0"/>
                        <a:pt x="1133" y="19"/>
                        <a:pt x="926" y="20"/>
                      </a:cubicBezTo>
                      <a:cubicBezTo>
                        <a:pt x="923" y="20"/>
                        <a:pt x="921" y="20"/>
                        <a:pt x="918" y="20"/>
                      </a:cubicBezTo>
                      <a:cubicBezTo>
                        <a:pt x="813" y="20"/>
                        <a:pt x="660" y="3"/>
                        <a:pt x="510" y="3"/>
                      </a:cubicBezTo>
                      <a:cubicBezTo>
                        <a:pt x="299" y="3"/>
                        <a:pt x="95" y="36"/>
                        <a:pt x="42" y="192"/>
                      </a:cubicBezTo>
                      <a:cubicBezTo>
                        <a:pt x="1" y="316"/>
                        <a:pt x="28" y="509"/>
                        <a:pt x="27" y="640"/>
                      </a:cubicBezTo>
                      <a:cubicBezTo>
                        <a:pt x="24" y="807"/>
                        <a:pt x="27" y="975"/>
                        <a:pt x="35" y="1142"/>
                      </a:cubicBezTo>
                      <a:cubicBezTo>
                        <a:pt x="48" y="1440"/>
                        <a:pt x="88" y="1734"/>
                        <a:pt x="111" y="2033"/>
                      </a:cubicBezTo>
                      <a:cubicBezTo>
                        <a:pt x="112" y="2036"/>
                        <a:pt x="111" y="2037"/>
                        <a:pt x="111" y="2040"/>
                      </a:cubicBezTo>
                      <a:cubicBezTo>
                        <a:pt x="436" y="2047"/>
                        <a:pt x="761" y="2057"/>
                        <a:pt x="1086" y="2061"/>
                      </a:cubicBezTo>
                      <a:cubicBezTo>
                        <a:pt x="1259" y="2062"/>
                        <a:pt x="1434" y="2064"/>
                        <a:pt x="1609" y="2064"/>
                      </a:cubicBezTo>
                      <a:cubicBezTo>
                        <a:pt x="1643" y="2064"/>
                        <a:pt x="1695" y="2072"/>
                        <a:pt x="1741" y="2072"/>
                      </a:cubicBezTo>
                      <a:cubicBezTo>
                        <a:pt x="1767" y="2072"/>
                        <a:pt x="1791" y="2070"/>
                        <a:pt x="1810" y="2062"/>
                      </a:cubicBezTo>
                      <a:cubicBezTo>
                        <a:pt x="1922" y="2021"/>
                        <a:pt x="2064" y="1813"/>
                        <a:pt x="2090" y="1705"/>
                      </a:cubicBezTo>
                      <a:cubicBezTo>
                        <a:pt x="2153" y="1433"/>
                        <a:pt x="2116" y="1098"/>
                        <a:pt x="2126" y="817"/>
                      </a:cubicBezTo>
                      <a:cubicBezTo>
                        <a:pt x="2132" y="669"/>
                        <a:pt x="2138" y="522"/>
                        <a:pt x="2143" y="374"/>
                      </a:cubicBezTo>
                      <a:cubicBezTo>
                        <a:pt x="2152" y="155"/>
                        <a:pt x="2126" y="51"/>
                        <a:pt x="1890" y="19"/>
                      </a:cubicBezTo>
                      <a:cubicBezTo>
                        <a:pt x="1787" y="5"/>
                        <a:pt x="1681" y="0"/>
                        <a:pt x="15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88"/>
                <p:cNvSpPr/>
                <p:nvPr/>
              </p:nvSpPr>
              <p:spPr>
                <a:xfrm>
                  <a:off x="6484454" y="1981898"/>
                  <a:ext cx="188845" cy="187687"/>
                </a:xfrm>
                <a:custGeom>
                  <a:avLst/>
                  <a:gdLst/>
                  <a:ahLst/>
                  <a:cxnLst/>
                  <a:rect l="l" t="t" r="r" b="b"/>
                  <a:pathLst>
                    <a:path w="2119" h="2106" extrusionOk="0">
                      <a:moveTo>
                        <a:pt x="1255" y="494"/>
                      </a:moveTo>
                      <a:cubicBezTo>
                        <a:pt x="1268" y="494"/>
                        <a:pt x="1281" y="503"/>
                        <a:pt x="1282" y="520"/>
                      </a:cubicBezTo>
                      <a:cubicBezTo>
                        <a:pt x="1287" y="636"/>
                        <a:pt x="1292" y="751"/>
                        <a:pt x="1297" y="868"/>
                      </a:cubicBezTo>
                      <a:cubicBezTo>
                        <a:pt x="1453" y="871"/>
                        <a:pt x="1609" y="876"/>
                        <a:pt x="1766" y="877"/>
                      </a:cubicBezTo>
                      <a:cubicBezTo>
                        <a:pt x="1831" y="879"/>
                        <a:pt x="1831" y="980"/>
                        <a:pt x="1769" y="980"/>
                      </a:cubicBezTo>
                      <a:cubicBezTo>
                        <a:pt x="1768" y="980"/>
                        <a:pt x="1767" y="980"/>
                        <a:pt x="1766" y="980"/>
                      </a:cubicBezTo>
                      <a:cubicBezTo>
                        <a:pt x="1611" y="969"/>
                        <a:pt x="1454" y="961"/>
                        <a:pt x="1300" y="953"/>
                      </a:cubicBezTo>
                      <a:lnTo>
                        <a:pt x="1300" y="953"/>
                      </a:lnTo>
                      <a:cubicBezTo>
                        <a:pt x="1303" y="1041"/>
                        <a:pt x="1305" y="1130"/>
                        <a:pt x="1307" y="1217"/>
                      </a:cubicBezTo>
                      <a:cubicBezTo>
                        <a:pt x="1334" y="1217"/>
                        <a:pt x="1361" y="1217"/>
                        <a:pt x="1389" y="1217"/>
                      </a:cubicBezTo>
                      <a:cubicBezTo>
                        <a:pt x="1463" y="1217"/>
                        <a:pt x="1537" y="1218"/>
                        <a:pt x="1611" y="1220"/>
                      </a:cubicBezTo>
                      <a:cubicBezTo>
                        <a:pt x="1670" y="1221"/>
                        <a:pt x="1671" y="1315"/>
                        <a:pt x="1614" y="1315"/>
                      </a:cubicBezTo>
                      <a:cubicBezTo>
                        <a:pt x="1613" y="1315"/>
                        <a:pt x="1612" y="1315"/>
                        <a:pt x="1611" y="1315"/>
                      </a:cubicBezTo>
                      <a:cubicBezTo>
                        <a:pt x="1507" y="1310"/>
                        <a:pt x="1408" y="1308"/>
                        <a:pt x="1307" y="1308"/>
                      </a:cubicBezTo>
                      <a:cubicBezTo>
                        <a:pt x="1307" y="1425"/>
                        <a:pt x="1305" y="1542"/>
                        <a:pt x="1302" y="1658"/>
                      </a:cubicBezTo>
                      <a:cubicBezTo>
                        <a:pt x="1301" y="1688"/>
                        <a:pt x="1278" y="1702"/>
                        <a:pt x="1256" y="1702"/>
                      </a:cubicBezTo>
                      <a:cubicBezTo>
                        <a:pt x="1234" y="1702"/>
                        <a:pt x="1212" y="1688"/>
                        <a:pt x="1211" y="1658"/>
                      </a:cubicBezTo>
                      <a:cubicBezTo>
                        <a:pt x="1206" y="1542"/>
                        <a:pt x="1206" y="1427"/>
                        <a:pt x="1206" y="1310"/>
                      </a:cubicBezTo>
                      <a:cubicBezTo>
                        <a:pt x="1070" y="1312"/>
                        <a:pt x="936" y="1319"/>
                        <a:pt x="799" y="1327"/>
                      </a:cubicBezTo>
                      <a:cubicBezTo>
                        <a:pt x="798" y="1375"/>
                        <a:pt x="796" y="1422"/>
                        <a:pt x="794" y="1470"/>
                      </a:cubicBezTo>
                      <a:cubicBezTo>
                        <a:pt x="793" y="1499"/>
                        <a:pt x="792" y="1529"/>
                        <a:pt x="791" y="1560"/>
                      </a:cubicBezTo>
                      <a:cubicBezTo>
                        <a:pt x="801" y="1598"/>
                        <a:pt x="797" y="1630"/>
                        <a:pt x="782" y="1654"/>
                      </a:cubicBezTo>
                      <a:cubicBezTo>
                        <a:pt x="804" y="1654"/>
                        <a:pt x="826" y="1669"/>
                        <a:pt x="829" y="1697"/>
                      </a:cubicBezTo>
                      <a:cubicBezTo>
                        <a:pt x="835" y="1752"/>
                        <a:pt x="805" y="1788"/>
                        <a:pt x="754" y="1788"/>
                      </a:cubicBezTo>
                      <a:cubicBezTo>
                        <a:pt x="749" y="1788"/>
                        <a:pt x="743" y="1788"/>
                        <a:pt x="737" y="1787"/>
                      </a:cubicBezTo>
                      <a:cubicBezTo>
                        <a:pt x="714" y="1785"/>
                        <a:pt x="690" y="1769"/>
                        <a:pt x="692" y="1742"/>
                      </a:cubicBezTo>
                      <a:cubicBezTo>
                        <a:pt x="702" y="1606"/>
                        <a:pt x="711" y="1470"/>
                        <a:pt x="718" y="1332"/>
                      </a:cubicBezTo>
                      <a:lnTo>
                        <a:pt x="718" y="1332"/>
                      </a:lnTo>
                      <a:cubicBezTo>
                        <a:pt x="621" y="1339"/>
                        <a:pt x="526" y="1345"/>
                        <a:pt x="429" y="1353"/>
                      </a:cubicBezTo>
                      <a:cubicBezTo>
                        <a:pt x="428" y="1353"/>
                        <a:pt x="428" y="1353"/>
                        <a:pt x="428" y="1353"/>
                      </a:cubicBezTo>
                      <a:cubicBezTo>
                        <a:pt x="399" y="1353"/>
                        <a:pt x="394" y="1307"/>
                        <a:pt x="421" y="1302"/>
                      </a:cubicBezTo>
                      <a:cubicBezTo>
                        <a:pt x="520" y="1281"/>
                        <a:pt x="620" y="1265"/>
                        <a:pt x="722" y="1254"/>
                      </a:cubicBezTo>
                      <a:lnTo>
                        <a:pt x="737" y="927"/>
                      </a:lnTo>
                      <a:cubicBezTo>
                        <a:pt x="621" y="919"/>
                        <a:pt x="506" y="913"/>
                        <a:pt x="391" y="906"/>
                      </a:cubicBezTo>
                      <a:cubicBezTo>
                        <a:pt x="354" y="903"/>
                        <a:pt x="352" y="847"/>
                        <a:pt x="391" y="847"/>
                      </a:cubicBezTo>
                      <a:cubicBezTo>
                        <a:pt x="506" y="848"/>
                        <a:pt x="624" y="850"/>
                        <a:pt x="741" y="853"/>
                      </a:cubicBezTo>
                      <a:cubicBezTo>
                        <a:pt x="746" y="754"/>
                        <a:pt x="751" y="657"/>
                        <a:pt x="759" y="559"/>
                      </a:cubicBezTo>
                      <a:cubicBezTo>
                        <a:pt x="759" y="542"/>
                        <a:pt x="772" y="534"/>
                        <a:pt x="785" y="534"/>
                      </a:cubicBezTo>
                      <a:cubicBezTo>
                        <a:pt x="797" y="534"/>
                        <a:pt x="810" y="542"/>
                        <a:pt x="810" y="559"/>
                      </a:cubicBezTo>
                      <a:cubicBezTo>
                        <a:pt x="813" y="657"/>
                        <a:pt x="812" y="756"/>
                        <a:pt x="810" y="854"/>
                      </a:cubicBezTo>
                      <a:cubicBezTo>
                        <a:pt x="945" y="859"/>
                        <a:pt x="1079" y="861"/>
                        <a:pt x="1212" y="865"/>
                      </a:cubicBezTo>
                      <a:cubicBezTo>
                        <a:pt x="1217" y="749"/>
                        <a:pt x="1222" y="635"/>
                        <a:pt x="1227" y="520"/>
                      </a:cubicBezTo>
                      <a:cubicBezTo>
                        <a:pt x="1228" y="503"/>
                        <a:pt x="1242" y="494"/>
                        <a:pt x="1255" y="494"/>
                      </a:cubicBezTo>
                      <a:close/>
                      <a:moveTo>
                        <a:pt x="1713" y="1"/>
                      </a:moveTo>
                      <a:cubicBezTo>
                        <a:pt x="1492" y="1"/>
                        <a:pt x="1226" y="40"/>
                        <a:pt x="1121" y="43"/>
                      </a:cubicBezTo>
                      <a:lnTo>
                        <a:pt x="665" y="55"/>
                      </a:lnTo>
                      <a:lnTo>
                        <a:pt x="437" y="60"/>
                      </a:lnTo>
                      <a:cubicBezTo>
                        <a:pt x="283" y="64"/>
                        <a:pt x="281" y="50"/>
                        <a:pt x="159" y="179"/>
                      </a:cubicBezTo>
                      <a:cubicBezTo>
                        <a:pt x="17" y="331"/>
                        <a:pt x="36" y="480"/>
                        <a:pt x="25" y="682"/>
                      </a:cubicBezTo>
                      <a:cubicBezTo>
                        <a:pt x="15" y="848"/>
                        <a:pt x="9" y="1014"/>
                        <a:pt x="6" y="1181"/>
                      </a:cubicBezTo>
                      <a:cubicBezTo>
                        <a:pt x="1" y="1471"/>
                        <a:pt x="14" y="1762"/>
                        <a:pt x="20" y="2051"/>
                      </a:cubicBezTo>
                      <a:cubicBezTo>
                        <a:pt x="342" y="2062"/>
                        <a:pt x="665" y="2076"/>
                        <a:pt x="989" y="2079"/>
                      </a:cubicBezTo>
                      <a:cubicBezTo>
                        <a:pt x="1107" y="2081"/>
                        <a:pt x="1306" y="2105"/>
                        <a:pt x="1502" y="2105"/>
                      </a:cubicBezTo>
                      <a:cubicBezTo>
                        <a:pt x="1753" y="2105"/>
                        <a:pt x="2000" y="2066"/>
                        <a:pt x="2076" y="1893"/>
                      </a:cubicBezTo>
                      <a:cubicBezTo>
                        <a:pt x="2119" y="1795"/>
                        <a:pt x="2071" y="1581"/>
                        <a:pt x="2069" y="1472"/>
                      </a:cubicBezTo>
                      <a:cubicBezTo>
                        <a:pt x="2065" y="1318"/>
                        <a:pt x="2061" y="1163"/>
                        <a:pt x="2059" y="1008"/>
                      </a:cubicBezTo>
                      <a:cubicBezTo>
                        <a:pt x="2055" y="853"/>
                        <a:pt x="2053" y="699"/>
                        <a:pt x="2048" y="544"/>
                      </a:cubicBezTo>
                      <a:cubicBezTo>
                        <a:pt x="2045" y="445"/>
                        <a:pt x="2091" y="161"/>
                        <a:pt x="2038" y="81"/>
                      </a:cubicBezTo>
                      <a:cubicBezTo>
                        <a:pt x="1996" y="19"/>
                        <a:pt x="1865" y="1"/>
                        <a:pt x="17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88"/>
                <p:cNvSpPr/>
                <p:nvPr/>
              </p:nvSpPr>
              <p:spPr>
                <a:xfrm>
                  <a:off x="6731138" y="1972273"/>
                  <a:ext cx="198827" cy="190004"/>
                </a:xfrm>
                <a:custGeom>
                  <a:avLst/>
                  <a:gdLst/>
                  <a:ahLst/>
                  <a:cxnLst/>
                  <a:rect l="l" t="t" r="r" b="b"/>
                  <a:pathLst>
                    <a:path w="2231" h="2132" extrusionOk="0">
                      <a:moveTo>
                        <a:pt x="1098" y="1525"/>
                      </a:moveTo>
                      <a:cubicBezTo>
                        <a:pt x="1138" y="1525"/>
                        <a:pt x="1181" y="1546"/>
                        <a:pt x="1205" y="1582"/>
                      </a:cubicBezTo>
                      <a:cubicBezTo>
                        <a:pt x="1258" y="1662"/>
                        <a:pt x="1205" y="1759"/>
                        <a:pt x="1116" y="1778"/>
                      </a:cubicBezTo>
                      <a:cubicBezTo>
                        <a:pt x="1104" y="1781"/>
                        <a:pt x="1092" y="1783"/>
                        <a:pt x="1080" y="1783"/>
                      </a:cubicBezTo>
                      <a:cubicBezTo>
                        <a:pt x="1007" y="1783"/>
                        <a:pt x="942" y="1727"/>
                        <a:pt x="920" y="1657"/>
                      </a:cubicBezTo>
                      <a:cubicBezTo>
                        <a:pt x="917" y="1644"/>
                        <a:pt x="920" y="1632"/>
                        <a:pt x="930" y="1623"/>
                      </a:cubicBezTo>
                      <a:lnTo>
                        <a:pt x="930" y="1614"/>
                      </a:lnTo>
                      <a:cubicBezTo>
                        <a:pt x="928" y="1603"/>
                        <a:pt x="936" y="1596"/>
                        <a:pt x="944" y="1596"/>
                      </a:cubicBezTo>
                      <a:cubicBezTo>
                        <a:pt x="949" y="1596"/>
                        <a:pt x="954" y="1599"/>
                        <a:pt x="957" y="1606"/>
                      </a:cubicBezTo>
                      <a:cubicBezTo>
                        <a:pt x="960" y="1616"/>
                        <a:pt x="965" y="1612"/>
                        <a:pt x="976" y="1620"/>
                      </a:cubicBezTo>
                      <a:cubicBezTo>
                        <a:pt x="985" y="1626"/>
                        <a:pt x="991" y="1636"/>
                        <a:pt x="996" y="1645"/>
                      </a:cubicBezTo>
                      <a:cubicBezTo>
                        <a:pt x="997" y="1648"/>
                        <a:pt x="1000" y="1650"/>
                        <a:pt x="1002" y="1653"/>
                      </a:cubicBezTo>
                      <a:cubicBezTo>
                        <a:pt x="997" y="1631"/>
                        <a:pt x="997" y="1607"/>
                        <a:pt x="1007" y="1585"/>
                      </a:cubicBezTo>
                      <a:cubicBezTo>
                        <a:pt x="1024" y="1543"/>
                        <a:pt x="1060" y="1525"/>
                        <a:pt x="1098" y="1525"/>
                      </a:cubicBezTo>
                      <a:close/>
                      <a:moveTo>
                        <a:pt x="1931" y="1"/>
                      </a:moveTo>
                      <a:cubicBezTo>
                        <a:pt x="1826" y="1"/>
                        <a:pt x="1711" y="16"/>
                        <a:pt x="1640" y="19"/>
                      </a:cubicBezTo>
                      <a:cubicBezTo>
                        <a:pt x="1465" y="23"/>
                        <a:pt x="1290" y="28"/>
                        <a:pt x="1114" y="35"/>
                      </a:cubicBezTo>
                      <a:cubicBezTo>
                        <a:pt x="940" y="41"/>
                        <a:pt x="764" y="50"/>
                        <a:pt x="590" y="59"/>
                      </a:cubicBezTo>
                      <a:cubicBezTo>
                        <a:pt x="575" y="60"/>
                        <a:pt x="558" y="60"/>
                        <a:pt x="540" y="60"/>
                      </a:cubicBezTo>
                      <a:cubicBezTo>
                        <a:pt x="501" y="60"/>
                        <a:pt x="457" y="59"/>
                        <a:pt x="410" y="59"/>
                      </a:cubicBezTo>
                      <a:cubicBezTo>
                        <a:pt x="283" y="59"/>
                        <a:pt x="143" y="67"/>
                        <a:pt x="88" y="123"/>
                      </a:cubicBezTo>
                      <a:cubicBezTo>
                        <a:pt x="0" y="211"/>
                        <a:pt x="38" y="498"/>
                        <a:pt x="33" y="620"/>
                      </a:cubicBezTo>
                      <a:cubicBezTo>
                        <a:pt x="28" y="774"/>
                        <a:pt x="26" y="928"/>
                        <a:pt x="24" y="1083"/>
                      </a:cubicBezTo>
                      <a:cubicBezTo>
                        <a:pt x="22" y="1430"/>
                        <a:pt x="27" y="1776"/>
                        <a:pt x="40" y="2122"/>
                      </a:cubicBezTo>
                      <a:lnTo>
                        <a:pt x="40" y="2123"/>
                      </a:lnTo>
                      <a:cubicBezTo>
                        <a:pt x="364" y="2117"/>
                        <a:pt x="687" y="2115"/>
                        <a:pt x="1011" y="2111"/>
                      </a:cubicBezTo>
                      <a:cubicBezTo>
                        <a:pt x="1161" y="2110"/>
                        <a:pt x="1311" y="2109"/>
                        <a:pt x="1463" y="2109"/>
                      </a:cubicBezTo>
                      <a:cubicBezTo>
                        <a:pt x="1541" y="2109"/>
                        <a:pt x="1692" y="2131"/>
                        <a:pt x="1816" y="2131"/>
                      </a:cubicBezTo>
                      <a:cubicBezTo>
                        <a:pt x="1878" y="2131"/>
                        <a:pt x="1934" y="2126"/>
                        <a:pt x="1971" y="2109"/>
                      </a:cubicBezTo>
                      <a:cubicBezTo>
                        <a:pt x="2204" y="2003"/>
                        <a:pt x="2156" y="1734"/>
                        <a:pt x="2160" y="1527"/>
                      </a:cubicBezTo>
                      <a:cubicBezTo>
                        <a:pt x="2163" y="1355"/>
                        <a:pt x="2166" y="1185"/>
                        <a:pt x="2169" y="1013"/>
                      </a:cubicBezTo>
                      <a:cubicBezTo>
                        <a:pt x="2173" y="842"/>
                        <a:pt x="2176" y="670"/>
                        <a:pt x="2178" y="499"/>
                      </a:cubicBezTo>
                      <a:cubicBezTo>
                        <a:pt x="2181" y="380"/>
                        <a:pt x="2230" y="145"/>
                        <a:pt x="2146" y="56"/>
                      </a:cubicBezTo>
                      <a:cubicBezTo>
                        <a:pt x="2106" y="13"/>
                        <a:pt x="2022" y="1"/>
                        <a:pt x="19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88"/>
                <p:cNvSpPr/>
                <p:nvPr/>
              </p:nvSpPr>
              <p:spPr>
                <a:xfrm>
                  <a:off x="6973277" y="1971293"/>
                  <a:ext cx="204352" cy="186083"/>
                </a:xfrm>
                <a:custGeom>
                  <a:avLst/>
                  <a:gdLst/>
                  <a:ahLst/>
                  <a:cxnLst/>
                  <a:rect l="l" t="t" r="r" b="b"/>
                  <a:pathLst>
                    <a:path w="2293" h="2088" extrusionOk="0">
                      <a:moveTo>
                        <a:pt x="1064" y="455"/>
                      </a:moveTo>
                      <a:cubicBezTo>
                        <a:pt x="1078" y="455"/>
                        <a:pt x="1092" y="464"/>
                        <a:pt x="1094" y="482"/>
                      </a:cubicBezTo>
                      <a:cubicBezTo>
                        <a:pt x="1107" y="641"/>
                        <a:pt x="1120" y="803"/>
                        <a:pt x="1131" y="966"/>
                      </a:cubicBezTo>
                      <a:cubicBezTo>
                        <a:pt x="1261" y="844"/>
                        <a:pt x="1398" y="732"/>
                        <a:pt x="1530" y="628"/>
                      </a:cubicBezTo>
                      <a:cubicBezTo>
                        <a:pt x="1540" y="621"/>
                        <a:pt x="1551" y="617"/>
                        <a:pt x="1561" y="617"/>
                      </a:cubicBezTo>
                      <a:cubicBezTo>
                        <a:pt x="1601" y="617"/>
                        <a:pt x="1635" y="665"/>
                        <a:pt x="1597" y="696"/>
                      </a:cubicBezTo>
                      <a:cubicBezTo>
                        <a:pt x="1464" y="804"/>
                        <a:pt x="1333" y="914"/>
                        <a:pt x="1207" y="1030"/>
                      </a:cubicBezTo>
                      <a:cubicBezTo>
                        <a:pt x="1218" y="1036"/>
                        <a:pt x="1230" y="1044"/>
                        <a:pt x="1243" y="1051"/>
                      </a:cubicBezTo>
                      <a:cubicBezTo>
                        <a:pt x="1349" y="1046"/>
                        <a:pt x="1456" y="1036"/>
                        <a:pt x="1563" y="1020"/>
                      </a:cubicBezTo>
                      <a:cubicBezTo>
                        <a:pt x="1566" y="1020"/>
                        <a:pt x="1568" y="1020"/>
                        <a:pt x="1570" y="1020"/>
                      </a:cubicBezTo>
                      <a:cubicBezTo>
                        <a:pt x="1624" y="1020"/>
                        <a:pt x="1645" y="1100"/>
                        <a:pt x="1589" y="1110"/>
                      </a:cubicBezTo>
                      <a:cubicBezTo>
                        <a:pt x="1521" y="1120"/>
                        <a:pt x="1454" y="1130"/>
                        <a:pt x="1387" y="1135"/>
                      </a:cubicBezTo>
                      <a:cubicBezTo>
                        <a:pt x="1469" y="1183"/>
                        <a:pt x="1552" y="1231"/>
                        <a:pt x="1634" y="1276"/>
                      </a:cubicBezTo>
                      <a:cubicBezTo>
                        <a:pt x="1679" y="1302"/>
                        <a:pt x="1651" y="1368"/>
                        <a:pt x="1609" y="1368"/>
                      </a:cubicBezTo>
                      <a:cubicBezTo>
                        <a:pt x="1602" y="1368"/>
                        <a:pt x="1593" y="1365"/>
                        <a:pt x="1585" y="1360"/>
                      </a:cubicBezTo>
                      <a:cubicBezTo>
                        <a:pt x="1473" y="1287"/>
                        <a:pt x="1360" y="1217"/>
                        <a:pt x="1244" y="1145"/>
                      </a:cubicBezTo>
                      <a:cubicBezTo>
                        <a:pt x="1209" y="1147"/>
                        <a:pt x="1175" y="1149"/>
                        <a:pt x="1140" y="1149"/>
                      </a:cubicBezTo>
                      <a:cubicBezTo>
                        <a:pt x="1147" y="1293"/>
                        <a:pt x="1152" y="1438"/>
                        <a:pt x="1150" y="1580"/>
                      </a:cubicBezTo>
                      <a:cubicBezTo>
                        <a:pt x="1150" y="1606"/>
                        <a:pt x="1132" y="1619"/>
                        <a:pt x="1113" y="1619"/>
                      </a:cubicBezTo>
                      <a:cubicBezTo>
                        <a:pt x="1093" y="1619"/>
                        <a:pt x="1073" y="1606"/>
                        <a:pt x="1070" y="1580"/>
                      </a:cubicBezTo>
                      <a:cubicBezTo>
                        <a:pt x="1059" y="1450"/>
                        <a:pt x="1052" y="1317"/>
                        <a:pt x="1047" y="1184"/>
                      </a:cubicBezTo>
                      <a:cubicBezTo>
                        <a:pt x="952" y="1282"/>
                        <a:pt x="859" y="1383"/>
                        <a:pt x="758" y="1473"/>
                      </a:cubicBezTo>
                      <a:cubicBezTo>
                        <a:pt x="753" y="1477"/>
                        <a:pt x="746" y="1479"/>
                        <a:pt x="740" y="1479"/>
                      </a:cubicBezTo>
                      <a:cubicBezTo>
                        <a:pt x="720" y="1479"/>
                        <a:pt x="702" y="1460"/>
                        <a:pt x="716" y="1440"/>
                      </a:cubicBezTo>
                      <a:cubicBezTo>
                        <a:pt x="782" y="1339"/>
                        <a:pt x="862" y="1241"/>
                        <a:pt x="948" y="1148"/>
                      </a:cubicBezTo>
                      <a:cubicBezTo>
                        <a:pt x="799" y="1143"/>
                        <a:pt x="653" y="1127"/>
                        <a:pt x="506" y="1100"/>
                      </a:cubicBezTo>
                      <a:cubicBezTo>
                        <a:pt x="472" y="1094"/>
                        <a:pt x="478" y="1035"/>
                        <a:pt x="511" y="1035"/>
                      </a:cubicBezTo>
                      <a:cubicBezTo>
                        <a:pt x="513" y="1035"/>
                        <a:pt x="514" y="1035"/>
                        <a:pt x="515" y="1035"/>
                      </a:cubicBezTo>
                      <a:cubicBezTo>
                        <a:pt x="681" y="1052"/>
                        <a:pt x="843" y="1062"/>
                        <a:pt x="1005" y="1062"/>
                      </a:cubicBezTo>
                      <a:cubicBezTo>
                        <a:pt x="1014" y="1062"/>
                        <a:pt x="1022" y="1062"/>
                        <a:pt x="1031" y="1062"/>
                      </a:cubicBezTo>
                      <a:lnTo>
                        <a:pt x="1042" y="1051"/>
                      </a:lnTo>
                      <a:lnTo>
                        <a:pt x="1042" y="1020"/>
                      </a:lnTo>
                      <a:cubicBezTo>
                        <a:pt x="888" y="925"/>
                        <a:pt x="735" y="833"/>
                        <a:pt x="584" y="737"/>
                      </a:cubicBezTo>
                      <a:cubicBezTo>
                        <a:pt x="557" y="720"/>
                        <a:pt x="573" y="682"/>
                        <a:pt x="598" y="682"/>
                      </a:cubicBezTo>
                      <a:cubicBezTo>
                        <a:pt x="603" y="682"/>
                        <a:pt x="608" y="683"/>
                        <a:pt x="612" y="686"/>
                      </a:cubicBezTo>
                      <a:cubicBezTo>
                        <a:pt x="756" y="767"/>
                        <a:pt x="898" y="851"/>
                        <a:pt x="1041" y="934"/>
                      </a:cubicBezTo>
                      <a:cubicBezTo>
                        <a:pt x="1037" y="782"/>
                        <a:pt x="1037" y="631"/>
                        <a:pt x="1037" y="482"/>
                      </a:cubicBezTo>
                      <a:cubicBezTo>
                        <a:pt x="1037" y="464"/>
                        <a:pt x="1051" y="455"/>
                        <a:pt x="1064" y="455"/>
                      </a:cubicBezTo>
                      <a:close/>
                      <a:moveTo>
                        <a:pt x="1924" y="1"/>
                      </a:moveTo>
                      <a:cubicBezTo>
                        <a:pt x="1812" y="1"/>
                        <a:pt x="1662" y="31"/>
                        <a:pt x="1589" y="35"/>
                      </a:cubicBezTo>
                      <a:cubicBezTo>
                        <a:pt x="1442" y="41"/>
                        <a:pt x="1294" y="50"/>
                        <a:pt x="1148" y="57"/>
                      </a:cubicBezTo>
                      <a:cubicBezTo>
                        <a:pt x="1001" y="66"/>
                        <a:pt x="855" y="76"/>
                        <a:pt x="707" y="86"/>
                      </a:cubicBezTo>
                      <a:cubicBezTo>
                        <a:pt x="691" y="87"/>
                        <a:pt x="672" y="88"/>
                        <a:pt x="652" y="88"/>
                      </a:cubicBezTo>
                      <a:cubicBezTo>
                        <a:pt x="606" y="88"/>
                        <a:pt x="553" y="86"/>
                        <a:pt x="500" y="86"/>
                      </a:cubicBezTo>
                      <a:cubicBezTo>
                        <a:pt x="412" y="86"/>
                        <a:pt x="324" y="91"/>
                        <a:pt x="268" y="118"/>
                      </a:cubicBezTo>
                      <a:cubicBezTo>
                        <a:pt x="0" y="246"/>
                        <a:pt x="114" y="823"/>
                        <a:pt x="115" y="1068"/>
                      </a:cubicBezTo>
                      <a:cubicBezTo>
                        <a:pt x="115" y="1173"/>
                        <a:pt x="58" y="1989"/>
                        <a:pt x="149" y="2019"/>
                      </a:cubicBezTo>
                      <a:cubicBezTo>
                        <a:pt x="183" y="2030"/>
                        <a:pt x="189" y="2060"/>
                        <a:pt x="178" y="2084"/>
                      </a:cubicBezTo>
                      <a:cubicBezTo>
                        <a:pt x="473" y="2084"/>
                        <a:pt x="770" y="2083"/>
                        <a:pt x="1067" y="2083"/>
                      </a:cubicBezTo>
                      <a:cubicBezTo>
                        <a:pt x="1217" y="2083"/>
                        <a:pt x="1367" y="2081"/>
                        <a:pt x="1518" y="2080"/>
                      </a:cubicBezTo>
                      <a:cubicBezTo>
                        <a:pt x="1519" y="2080"/>
                        <a:pt x="1521" y="2080"/>
                        <a:pt x="1523" y="2080"/>
                      </a:cubicBezTo>
                      <a:cubicBezTo>
                        <a:pt x="1595" y="2080"/>
                        <a:pt x="1658" y="2087"/>
                        <a:pt x="1713" y="2087"/>
                      </a:cubicBezTo>
                      <a:cubicBezTo>
                        <a:pt x="1820" y="2087"/>
                        <a:pt x="1896" y="2059"/>
                        <a:pt x="1949" y="1892"/>
                      </a:cubicBezTo>
                      <a:cubicBezTo>
                        <a:pt x="2036" y="1620"/>
                        <a:pt x="2029" y="1277"/>
                        <a:pt x="2066" y="994"/>
                      </a:cubicBezTo>
                      <a:cubicBezTo>
                        <a:pt x="2095" y="773"/>
                        <a:pt x="2293" y="139"/>
                        <a:pt x="2028" y="17"/>
                      </a:cubicBezTo>
                      <a:cubicBezTo>
                        <a:pt x="2003" y="5"/>
                        <a:pt x="1966" y="1"/>
                        <a:pt x="1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88"/>
                <p:cNvSpPr/>
                <p:nvPr/>
              </p:nvSpPr>
              <p:spPr>
                <a:xfrm>
                  <a:off x="7205435" y="1982522"/>
                  <a:ext cx="180735" cy="169328"/>
                </a:xfrm>
                <a:custGeom>
                  <a:avLst/>
                  <a:gdLst/>
                  <a:ahLst/>
                  <a:cxnLst/>
                  <a:rect l="l" t="t" r="r" b="b"/>
                  <a:pathLst>
                    <a:path w="2028" h="1900" extrusionOk="0">
                      <a:moveTo>
                        <a:pt x="1116" y="619"/>
                      </a:moveTo>
                      <a:cubicBezTo>
                        <a:pt x="1145" y="619"/>
                        <a:pt x="1174" y="643"/>
                        <a:pt x="1165" y="681"/>
                      </a:cubicBezTo>
                      <a:cubicBezTo>
                        <a:pt x="1152" y="744"/>
                        <a:pt x="1138" y="807"/>
                        <a:pt x="1128" y="868"/>
                      </a:cubicBezTo>
                      <a:cubicBezTo>
                        <a:pt x="1261" y="878"/>
                        <a:pt x="1396" y="889"/>
                        <a:pt x="1529" y="894"/>
                      </a:cubicBezTo>
                      <a:cubicBezTo>
                        <a:pt x="1595" y="895"/>
                        <a:pt x="1595" y="995"/>
                        <a:pt x="1529" y="996"/>
                      </a:cubicBezTo>
                      <a:cubicBezTo>
                        <a:pt x="1500" y="996"/>
                        <a:pt x="1473" y="996"/>
                        <a:pt x="1442" y="995"/>
                      </a:cubicBezTo>
                      <a:cubicBezTo>
                        <a:pt x="1425" y="995"/>
                        <a:pt x="1413" y="990"/>
                        <a:pt x="1405" y="979"/>
                      </a:cubicBezTo>
                      <a:cubicBezTo>
                        <a:pt x="1308" y="967"/>
                        <a:pt x="1211" y="954"/>
                        <a:pt x="1114" y="943"/>
                      </a:cubicBezTo>
                      <a:cubicBezTo>
                        <a:pt x="1083" y="1126"/>
                        <a:pt x="1058" y="1307"/>
                        <a:pt x="1040" y="1495"/>
                      </a:cubicBezTo>
                      <a:cubicBezTo>
                        <a:pt x="1038" y="1512"/>
                        <a:pt x="1021" y="1524"/>
                        <a:pt x="1006" y="1524"/>
                      </a:cubicBezTo>
                      <a:cubicBezTo>
                        <a:pt x="994" y="1524"/>
                        <a:pt x="984" y="1518"/>
                        <a:pt x="982" y="1502"/>
                      </a:cubicBezTo>
                      <a:cubicBezTo>
                        <a:pt x="954" y="1323"/>
                        <a:pt x="961" y="1122"/>
                        <a:pt x="995" y="931"/>
                      </a:cubicBezTo>
                      <a:cubicBezTo>
                        <a:pt x="870" y="919"/>
                        <a:pt x="744" y="905"/>
                        <a:pt x="620" y="890"/>
                      </a:cubicBezTo>
                      <a:cubicBezTo>
                        <a:pt x="580" y="885"/>
                        <a:pt x="576" y="824"/>
                        <a:pt x="616" y="824"/>
                      </a:cubicBezTo>
                      <a:cubicBezTo>
                        <a:pt x="617" y="824"/>
                        <a:pt x="618" y="824"/>
                        <a:pt x="620" y="824"/>
                      </a:cubicBezTo>
                      <a:cubicBezTo>
                        <a:pt x="750" y="833"/>
                        <a:pt x="880" y="845"/>
                        <a:pt x="1009" y="857"/>
                      </a:cubicBezTo>
                      <a:cubicBezTo>
                        <a:pt x="1025" y="787"/>
                        <a:pt x="1046" y="718"/>
                        <a:pt x="1068" y="655"/>
                      </a:cubicBezTo>
                      <a:cubicBezTo>
                        <a:pt x="1077" y="630"/>
                        <a:pt x="1096" y="619"/>
                        <a:pt x="1116" y="619"/>
                      </a:cubicBezTo>
                      <a:close/>
                      <a:moveTo>
                        <a:pt x="1725" y="0"/>
                      </a:moveTo>
                      <a:cubicBezTo>
                        <a:pt x="1543" y="0"/>
                        <a:pt x="1320" y="38"/>
                        <a:pt x="1218" y="41"/>
                      </a:cubicBezTo>
                      <a:cubicBezTo>
                        <a:pt x="950" y="53"/>
                        <a:pt x="664" y="38"/>
                        <a:pt x="398" y="78"/>
                      </a:cubicBezTo>
                      <a:cubicBezTo>
                        <a:pt x="130" y="120"/>
                        <a:pt x="93" y="230"/>
                        <a:pt x="83" y="472"/>
                      </a:cubicBezTo>
                      <a:cubicBezTo>
                        <a:pt x="78" y="608"/>
                        <a:pt x="73" y="743"/>
                        <a:pt x="68" y="878"/>
                      </a:cubicBezTo>
                      <a:cubicBezTo>
                        <a:pt x="65" y="967"/>
                        <a:pt x="1" y="1803"/>
                        <a:pt x="70" y="1811"/>
                      </a:cubicBezTo>
                      <a:cubicBezTo>
                        <a:pt x="109" y="1816"/>
                        <a:pt x="123" y="1856"/>
                        <a:pt x="114" y="1882"/>
                      </a:cubicBezTo>
                      <a:lnTo>
                        <a:pt x="156" y="1882"/>
                      </a:lnTo>
                      <a:cubicBezTo>
                        <a:pt x="161" y="1870"/>
                        <a:pt x="171" y="1861"/>
                        <a:pt x="188" y="1861"/>
                      </a:cubicBezTo>
                      <a:cubicBezTo>
                        <a:pt x="225" y="1861"/>
                        <a:pt x="262" y="1861"/>
                        <a:pt x="298" y="1861"/>
                      </a:cubicBezTo>
                      <a:cubicBezTo>
                        <a:pt x="568" y="1861"/>
                        <a:pt x="839" y="1867"/>
                        <a:pt x="1110" y="1872"/>
                      </a:cubicBezTo>
                      <a:cubicBezTo>
                        <a:pt x="1226" y="1873"/>
                        <a:pt x="1391" y="1899"/>
                        <a:pt x="1547" y="1899"/>
                      </a:cubicBezTo>
                      <a:cubicBezTo>
                        <a:pt x="1738" y="1899"/>
                        <a:pt x="1916" y="1860"/>
                        <a:pt x="1978" y="1688"/>
                      </a:cubicBezTo>
                      <a:cubicBezTo>
                        <a:pt x="2009" y="1597"/>
                        <a:pt x="1979" y="1442"/>
                        <a:pt x="1979" y="1340"/>
                      </a:cubicBezTo>
                      <a:cubicBezTo>
                        <a:pt x="1979" y="1187"/>
                        <a:pt x="1980" y="1033"/>
                        <a:pt x="1980" y="878"/>
                      </a:cubicBezTo>
                      <a:cubicBezTo>
                        <a:pt x="1980" y="742"/>
                        <a:pt x="1982" y="608"/>
                        <a:pt x="1982" y="472"/>
                      </a:cubicBezTo>
                      <a:cubicBezTo>
                        <a:pt x="1983" y="397"/>
                        <a:pt x="2028" y="123"/>
                        <a:pt x="1984" y="68"/>
                      </a:cubicBezTo>
                      <a:cubicBezTo>
                        <a:pt x="1944" y="16"/>
                        <a:pt x="1843" y="0"/>
                        <a:pt x="17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88"/>
                <p:cNvSpPr/>
                <p:nvPr/>
              </p:nvSpPr>
              <p:spPr>
                <a:xfrm>
                  <a:off x="7201514" y="1741453"/>
                  <a:ext cx="184122" cy="184568"/>
                </a:xfrm>
                <a:custGeom>
                  <a:avLst/>
                  <a:gdLst/>
                  <a:ahLst/>
                  <a:cxnLst/>
                  <a:rect l="l" t="t" r="r" b="b"/>
                  <a:pathLst>
                    <a:path w="2066" h="2071" extrusionOk="0">
                      <a:moveTo>
                        <a:pt x="870" y="968"/>
                      </a:moveTo>
                      <a:cubicBezTo>
                        <a:pt x="1097" y="968"/>
                        <a:pt x="1326" y="989"/>
                        <a:pt x="1542" y="1042"/>
                      </a:cubicBezTo>
                      <a:cubicBezTo>
                        <a:pt x="1593" y="1054"/>
                        <a:pt x="1586" y="1141"/>
                        <a:pt x="1536" y="1141"/>
                      </a:cubicBezTo>
                      <a:cubicBezTo>
                        <a:pt x="1533" y="1141"/>
                        <a:pt x="1531" y="1141"/>
                        <a:pt x="1528" y="1140"/>
                      </a:cubicBezTo>
                      <a:cubicBezTo>
                        <a:pt x="1218" y="1098"/>
                        <a:pt x="918" y="1062"/>
                        <a:pt x="605" y="1062"/>
                      </a:cubicBezTo>
                      <a:cubicBezTo>
                        <a:pt x="572" y="1062"/>
                        <a:pt x="539" y="1063"/>
                        <a:pt x="506" y="1063"/>
                      </a:cubicBezTo>
                      <a:cubicBezTo>
                        <a:pt x="506" y="1063"/>
                        <a:pt x="505" y="1063"/>
                        <a:pt x="505" y="1063"/>
                      </a:cubicBezTo>
                      <a:cubicBezTo>
                        <a:pt x="456" y="1063"/>
                        <a:pt x="457" y="990"/>
                        <a:pt x="506" y="985"/>
                      </a:cubicBezTo>
                      <a:cubicBezTo>
                        <a:pt x="625" y="974"/>
                        <a:pt x="747" y="968"/>
                        <a:pt x="870" y="968"/>
                      </a:cubicBezTo>
                      <a:close/>
                      <a:moveTo>
                        <a:pt x="570" y="0"/>
                      </a:moveTo>
                      <a:cubicBezTo>
                        <a:pt x="358" y="0"/>
                        <a:pt x="162" y="50"/>
                        <a:pt x="84" y="285"/>
                      </a:cubicBezTo>
                      <a:cubicBezTo>
                        <a:pt x="0" y="535"/>
                        <a:pt x="42" y="903"/>
                        <a:pt x="42" y="1165"/>
                      </a:cubicBezTo>
                      <a:cubicBezTo>
                        <a:pt x="41" y="1459"/>
                        <a:pt x="58" y="1750"/>
                        <a:pt x="77" y="2044"/>
                      </a:cubicBezTo>
                      <a:lnTo>
                        <a:pt x="77" y="2048"/>
                      </a:lnTo>
                      <a:cubicBezTo>
                        <a:pt x="93" y="2056"/>
                        <a:pt x="110" y="2065"/>
                        <a:pt x="127" y="2071"/>
                      </a:cubicBezTo>
                      <a:cubicBezTo>
                        <a:pt x="132" y="2061"/>
                        <a:pt x="142" y="2055"/>
                        <a:pt x="153" y="2054"/>
                      </a:cubicBezTo>
                      <a:cubicBezTo>
                        <a:pt x="160" y="2039"/>
                        <a:pt x="173" y="2028"/>
                        <a:pt x="191" y="2028"/>
                      </a:cubicBezTo>
                      <a:cubicBezTo>
                        <a:pt x="192" y="2028"/>
                        <a:pt x="193" y="2028"/>
                        <a:pt x="194" y="2028"/>
                      </a:cubicBezTo>
                      <a:cubicBezTo>
                        <a:pt x="424" y="2053"/>
                        <a:pt x="655" y="2071"/>
                        <a:pt x="887" y="2071"/>
                      </a:cubicBezTo>
                      <a:cubicBezTo>
                        <a:pt x="950" y="2071"/>
                        <a:pt x="1013" y="2069"/>
                        <a:pt x="1076" y="2067"/>
                      </a:cubicBezTo>
                      <a:cubicBezTo>
                        <a:pt x="1223" y="2061"/>
                        <a:pt x="1371" y="2050"/>
                        <a:pt x="1517" y="2032"/>
                      </a:cubicBezTo>
                      <a:cubicBezTo>
                        <a:pt x="1622" y="2018"/>
                        <a:pt x="1728" y="2002"/>
                        <a:pt x="1831" y="1981"/>
                      </a:cubicBezTo>
                      <a:cubicBezTo>
                        <a:pt x="1985" y="1907"/>
                        <a:pt x="2049" y="1798"/>
                        <a:pt x="2024" y="1655"/>
                      </a:cubicBezTo>
                      <a:cubicBezTo>
                        <a:pt x="2065" y="1403"/>
                        <a:pt x="2023" y="1111"/>
                        <a:pt x="2023" y="854"/>
                      </a:cubicBezTo>
                      <a:lnTo>
                        <a:pt x="2023" y="399"/>
                      </a:lnTo>
                      <a:lnTo>
                        <a:pt x="2023" y="170"/>
                      </a:lnTo>
                      <a:cubicBezTo>
                        <a:pt x="1998" y="109"/>
                        <a:pt x="1957" y="78"/>
                        <a:pt x="1899" y="78"/>
                      </a:cubicBezTo>
                      <a:cubicBezTo>
                        <a:pt x="1885" y="78"/>
                        <a:pt x="1870" y="80"/>
                        <a:pt x="1853" y="84"/>
                      </a:cubicBezTo>
                      <a:cubicBezTo>
                        <a:pt x="1590" y="8"/>
                        <a:pt x="1244" y="36"/>
                        <a:pt x="969" y="25"/>
                      </a:cubicBezTo>
                      <a:cubicBezTo>
                        <a:pt x="848" y="21"/>
                        <a:pt x="705" y="0"/>
                        <a:pt x="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88"/>
                <p:cNvSpPr/>
                <p:nvPr/>
              </p:nvSpPr>
              <p:spPr>
                <a:xfrm>
                  <a:off x="7197681" y="1520702"/>
                  <a:ext cx="203194" cy="189736"/>
                </a:xfrm>
                <a:custGeom>
                  <a:avLst/>
                  <a:gdLst/>
                  <a:ahLst/>
                  <a:cxnLst/>
                  <a:rect l="l" t="t" r="r" b="b"/>
                  <a:pathLst>
                    <a:path w="2280" h="2129" extrusionOk="0">
                      <a:moveTo>
                        <a:pt x="820" y="644"/>
                      </a:moveTo>
                      <a:cubicBezTo>
                        <a:pt x="827" y="644"/>
                        <a:pt x="835" y="647"/>
                        <a:pt x="841" y="654"/>
                      </a:cubicBezTo>
                      <a:cubicBezTo>
                        <a:pt x="930" y="762"/>
                        <a:pt x="1022" y="872"/>
                        <a:pt x="1112" y="981"/>
                      </a:cubicBezTo>
                      <a:cubicBezTo>
                        <a:pt x="1197" y="888"/>
                        <a:pt x="1273" y="788"/>
                        <a:pt x="1358" y="694"/>
                      </a:cubicBezTo>
                      <a:cubicBezTo>
                        <a:pt x="1367" y="685"/>
                        <a:pt x="1377" y="681"/>
                        <a:pt x="1388" y="681"/>
                      </a:cubicBezTo>
                      <a:cubicBezTo>
                        <a:pt x="1418" y="681"/>
                        <a:pt x="1448" y="717"/>
                        <a:pt x="1428" y="747"/>
                      </a:cubicBezTo>
                      <a:cubicBezTo>
                        <a:pt x="1358" y="858"/>
                        <a:pt x="1271" y="961"/>
                        <a:pt x="1175" y="1058"/>
                      </a:cubicBezTo>
                      <a:cubicBezTo>
                        <a:pt x="1286" y="1193"/>
                        <a:pt x="1394" y="1332"/>
                        <a:pt x="1492" y="1474"/>
                      </a:cubicBezTo>
                      <a:cubicBezTo>
                        <a:pt x="1516" y="1509"/>
                        <a:pt x="1481" y="1549"/>
                        <a:pt x="1447" y="1549"/>
                      </a:cubicBezTo>
                      <a:cubicBezTo>
                        <a:pt x="1435" y="1549"/>
                        <a:pt x="1424" y="1545"/>
                        <a:pt x="1415" y="1534"/>
                      </a:cubicBezTo>
                      <a:cubicBezTo>
                        <a:pt x="1305" y="1405"/>
                        <a:pt x="1203" y="1269"/>
                        <a:pt x="1101" y="1129"/>
                      </a:cubicBezTo>
                      <a:cubicBezTo>
                        <a:pt x="991" y="1231"/>
                        <a:pt x="874" y="1325"/>
                        <a:pt x="761" y="1407"/>
                      </a:cubicBezTo>
                      <a:cubicBezTo>
                        <a:pt x="755" y="1412"/>
                        <a:pt x="748" y="1414"/>
                        <a:pt x="742" y="1414"/>
                      </a:cubicBezTo>
                      <a:cubicBezTo>
                        <a:pt x="712" y="1414"/>
                        <a:pt x="687" y="1370"/>
                        <a:pt x="714" y="1348"/>
                      </a:cubicBezTo>
                      <a:cubicBezTo>
                        <a:pt x="829" y="1255"/>
                        <a:pt x="941" y="1159"/>
                        <a:pt x="1044" y="1054"/>
                      </a:cubicBezTo>
                      <a:cubicBezTo>
                        <a:pt x="958" y="933"/>
                        <a:pt x="874" y="813"/>
                        <a:pt x="789" y="694"/>
                      </a:cubicBezTo>
                      <a:cubicBezTo>
                        <a:pt x="773" y="672"/>
                        <a:pt x="797" y="644"/>
                        <a:pt x="820" y="644"/>
                      </a:cubicBezTo>
                      <a:close/>
                      <a:moveTo>
                        <a:pt x="1832" y="11"/>
                      </a:moveTo>
                      <a:cubicBezTo>
                        <a:pt x="1726" y="11"/>
                        <a:pt x="1610" y="22"/>
                        <a:pt x="1534" y="22"/>
                      </a:cubicBezTo>
                      <a:cubicBezTo>
                        <a:pt x="1527" y="22"/>
                        <a:pt x="1520" y="22"/>
                        <a:pt x="1514" y="22"/>
                      </a:cubicBezTo>
                      <a:cubicBezTo>
                        <a:pt x="1358" y="18"/>
                        <a:pt x="1204" y="15"/>
                        <a:pt x="1049" y="15"/>
                      </a:cubicBezTo>
                      <a:cubicBezTo>
                        <a:pt x="893" y="15"/>
                        <a:pt x="739" y="17"/>
                        <a:pt x="582" y="21"/>
                      </a:cubicBezTo>
                      <a:cubicBezTo>
                        <a:pt x="387" y="26"/>
                        <a:pt x="185" y="1"/>
                        <a:pt x="81" y="183"/>
                      </a:cubicBezTo>
                      <a:cubicBezTo>
                        <a:pt x="1" y="324"/>
                        <a:pt x="41" y="486"/>
                        <a:pt x="49" y="644"/>
                      </a:cubicBezTo>
                      <a:cubicBezTo>
                        <a:pt x="58" y="816"/>
                        <a:pt x="69" y="991"/>
                        <a:pt x="78" y="1165"/>
                      </a:cubicBezTo>
                      <a:cubicBezTo>
                        <a:pt x="94" y="1471"/>
                        <a:pt x="121" y="1782"/>
                        <a:pt x="123" y="2091"/>
                      </a:cubicBezTo>
                      <a:cubicBezTo>
                        <a:pt x="123" y="2107"/>
                        <a:pt x="117" y="2119"/>
                        <a:pt x="105" y="2127"/>
                      </a:cubicBezTo>
                      <a:lnTo>
                        <a:pt x="105" y="2127"/>
                      </a:lnTo>
                      <a:cubicBezTo>
                        <a:pt x="109" y="2125"/>
                        <a:pt x="114" y="2124"/>
                        <a:pt x="119" y="2124"/>
                      </a:cubicBezTo>
                      <a:cubicBezTo>
                        <a:pt x="446" y="2124"/>
                        <a:pt x="773" y="2121"/>
                        <a:pt x="1101" y="2116"/>
                      </a:cubicBezTo>
                      <a:cubicBezTo>
                        <a:pt x="1273" y="2113"/>
                        <a:pt x="1447" y="2109"/>
                        <a:pt x="1619" y="2104"/>
                      </a:cubicBezTo>
                      <a:cubicBezTo>
                        <a:pt x="1641" y="2103"/>
                        <a:pt x="1665" y="2103"/>
                        <a:pt x="1690" y="2103"/>
                      </a:cubicBezTo>
                      <a:cubicBezTo>
                        <a:pt x="1705" y="2103"/>
                        <a:pt x="1720" y="2103"/>
                        <a:pt x="1736" y="2103"/>
                      </a:cubicBezTo>
                      <a:cubicBezTo>
                        <a:pt x="1843" y="2103"/>
                        <a:pt x="1962" y="2100"/>
                        <a:pt x="2039" y="2055"/>
                      </a:cubicBezTo>
                      <a:cubicBezTo>
                        <a:pt x="2160" y="1985"/>
                        <a:pt x="2257" y="1775"/>
                        <a:pt x="2272" y="1645"/>
                      </a:cubicBezTo>
                      <a:cubicBezTo>
                        <a:pt x="2280" y="1574"/>
                        <a:pt x="2267" y="1494"/>
                        <a:pt x="2264" y="1423"/>
                      </a:cubicBezTo>
                      <a:cubicBezTo>
                        <a:pt x="2257" y="1276"/>
                        <a:pt x="2247" y="1129"/>
                        <a:pt x="2236" y="984"/>
                      </a:cubicBezTo>
                      <a:cubicBezTo>
                        <a:pt x="2220" y="805"/>
                        <a:pt x="2200" y="626"/>
                        <a:pt x="2174" y="448"/>
                      </a:cubicBezTo>
                      <a:cubicBezTo>
                        <a:pt x="2156" y="318"/>
                        <a:pt x="2168" y="112"/>
                        <a:pt x="2038" y="42"/>
                      </a:cubicBezTo>
                      <a:cubicBezTo>
                        <a:pt x="1992" y="18"/>
                        <a:pt x="1916" y="11"/>
                        <a:pt x="1832" y="11"/>
                      </a:cubicBezTo>
                      <a:close/>
                      <a:moveTo>
                        <a:pt x="105" y="2127"/>
                      </a:moveTo>
                      <a:cubicBezTo>
                        <a:pt x="105" y="2127"/>
                        <a:pt x="104" y="2128"/>
                        <a:pt x="103" y="2128"/>
                      </a:cubicBezTo>
                      <a:cubicBezTo>
                        <a:pt x="104" y="2128"/>
                        <a:pt x="105" y="2127"/>
                        <a:pt x="105" y="21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88"/>
                <p:cNvSpPr/>
                <p:nvPr/>
              </p:nvSpPr>
              <p:spPr>
                <a:xfrm>
                  <a:off x="7200711" y="1289525"/>
                  <a:ext cx="201857" cy="190628"/>
                </a:xfrm>
                <a:custGeom>
                  <a:avLst/>
                  <a:gdLst/>
                  <a:ahLst/>
                  <a:cxnLst/>
                  <a:rect l="l" t="t" r="r" b="b"/>
                  <a:pathLst>
                    <a:path w="2265" h="2139" extrusionOk="0">
                      <a:moveTo>
                        <a:pt x="1100" y="614"/>
                      </a:moveTo>
                      <a:cubicBezTo>
                        <a:pt x="1143" y="614"/>
                        <a:pt x="1188" y="629"/>
                        <a:pt x="1223" y="649"/>
                      </a:cubicBezTo>
                      <a:cubicBezTo>
                        <a:pt x="1237" y="655"/>
                        <a:pt x="1248" y="672"/>
                        <a:pt x="1247" y="687"/>
                      </a:cubicBezTo>
                      <a:cubicBezTo>
                        <a:pt x="1239" y="753"/>
                        <a:pt x="1221" y="822"/>
                        <a:pt x="1165" y="865"/>
                      </a:cubicBezTo>
                      <a:cubicBezTo>
                        <a:pt x="1139" y="885"/>
                        <a:pt x="1105" y="896"/>
                        <a:pt x="1073" y="896"/>
                      </a:cubicBezTo>
                      <a:cubicBezTo>
                        <a:pt x="1052" y="896"/>
                        <a:pt x="1031" y="891"/>
                        <a:pt x="1012" y="881"/>
                      </a:cubicBezTo>
                      <a:cubicBezTo>
                        <a:pt x="965" y="856"/>
                        <a:pt x="944" y="802"/>
                        <a:pt x="965" y="752"/>
                      </a:cubicBezTo>
                      <a:cubicBezTo>
                        <a:pt x="968" y="743"/>
                        <a:pt x="973" y="735"/>
                        <a:pt x="978" y="727"/>
                      </a:cubicBezTo>
                      <a:cubicBezTo>
                        <a:pt x="978" y="709"/>
                        <a:pt x="983" y="692"/>
                        <a:pt x="991" y="676"/>
                      </a:cubicBezTo>
                      <a:cubicBezTo>
                        <a:pt x="1015" y="630"/>
                        <a:pt x="1056" y="614"/>
                        <a:pt x="1100" y="614"/>
                      </a:cubicBezTo>
                      <a:close/>
                      <a:moveTo>
                        <a:pt x="781" y="1013"/>
                      </a:moveTo>
                      <a:cubicBezTo>
                        <a:pt x="888" y="1013"/>
                        <a:pt x="995" y="1020"/>
                        <a:pt x="1101" y="1024"/>
                      </a:cubicBezTo>
                      <a:cubicBezTo>
                        <a:pt x="1249" y="1028"/>
                        <a:pt x="1401" y="1023"/>
                        <a:pt x="1547" y="1048"/>
                      </a:cubicBezTo>
                      <a:cubicBezTo>
                        <a:pt x="1598" y="1056"/>
                        <a:pt x="1580" y="1126"/>
                        <a:pt x="1536" y="1130"/>
                      </a:cubicBezTo>
                      <a:cubicBezTo>
                        <a:pt x="1500" y="1133"/>
                        <a:pt x="1463" y="1135"/>
                        <a:pt x="1426" y="1135"/>
                      </a:cubicBezTo>
                      <a:cubicBezTo>
                        <a:pt x="1294" y="1135"/>
                        <a:pt x="1160" y="1119"/>
                        <a:pt x="1028" y="1112"/>
                      </a:cubicBezTo>
                      <a:cubicBezTo>
                        <a:pt x="881" y="1103"/>
                        <a:pt x="732" y="1099"/>
                        <a:pt x="588" y="1072"/>
                      </a:cubicBezTo>
                      <a:cubicBezTo>
                        <a:pt x="557" y="1066"/>
                        <a:pt x="568" y="1025"/>
                        <a:pt x="594" y="1023"/>
                      </a:cubicBezTo>
                      <a:cubicBezTo>
                        <a:pt x="656" y="1016"/>
                        <a:pt x="718" y="1013"/>
                        <a:pt x="781" y="1013"/>
                      </a:cubicBezTo>
                      <a:close/>
                      <a:moveTo>
                        <a:pt x="1105" y="1314"/>
                      </a:moveTo>
                      <a:cubicBezTo>
                        <a:pt x="1113" y="1314"/>
                        <a:pt x="1120" y="1314"/>
                        <a:pt x="1127" y="1316"/>
                      </a:cubicBezTo>
                      <a:cubicBezTo>
                        <a:pt x="1212" y="1332"/>
                        <a:pt x="1261" y="1417"/>
                        <a:pt x="1223" y="1496"/>
                      </a:cubicBezTo>
                      <a:cubicBezTo>
                        <a:pt x="1198" y="1547"/>
                        <a:pt x="1143" y="1580"/>
                        <a:pt x="1088" y="1580"/>
                      </a:cubicBezTo>
                      <a:cubicBezTo>
                        <a:pt x="1062" y="1580"/>
                        <a:pt x="1036" y="1573"/>
                        <a:pt x="1012" y="1556"/>
                      </a:cubicBezTo>
                      <a:cubicBezTo>
                        <a:pt x="949" y="1509"/>
                        <a:pt x="930" y="1418"/>
                        <a:pt x="971" y="1350"/>
                      </a:cubicBezTo>
                      <a:cubicBezTo>
                        <a:pt x="978" y="1337"/>
                        <a:pt x="988" y="1332"/>
                        <a:pt x="999" y="1332"/>
                      </a:cubicBezTo>
                      <a:cubicBezTo>
                        <a:pt x="1006" y="1332"/>
                        <a:pt x="1014" y="1334"/>
                        <a:pt x="1020" y="1339"/>
                      </a:cubicBezTo>
                      <a:cubicBezTo>
                        <a:pt x="1044" y="1322"/>
                        <a:pt x="1076" y="1314"/>
                        <a:pt x="1105" y="1314"/>
                      </a:cubicBezTo>
                      <a:close/>
                      <a:moveTo>
                        <a:pt x="1691" y="1"/>
                      </a:moveTo>
                      <a:cubicBezTo>
                        <a:pt x="1483" y="1"/>
                        <a:pt x="1272" y="23"/>
                        <a:pt x="1175" y="25"/>
                      </a:cubicBezTo>
                      <a:cubicBezTo>
                        <a:pt x="1003" y="30"/>
                        <a:pt x="828" y="39"/>
                        <a:pt x="656" y="51"/>
                      </a:cubicBezTo>
                      <a:cubicBezTo>
                        <a:pt x="425" y="70"/>
                        <a:pt x="166" y="45"/>
                        <a:pt x="92" y="326"/>
                      </a:cubicBezTo>
                      <a:cubicBezTo>
                        <a:pt x="57" y="456"/>
                        <a:pt x="125" y="672"/>
                        <a:pt x="131" y="811"/>
                      </a:cubicBezTo>
                      <a:cubicBezTo>
                        <a:pt x="137" y="953"/>
                        <a:pt x="137" y="1098"/>
                        <a:pt x="132" y="1242"/>
                      </a:cubicBezTo>
                      <a:cubicBezTo>
                        <a:pt x="123" y="1516"/>
                        <a:pt x="99" y="1792"/>
                        <a:pt x="40" y="2061"/>
                      </a:cubicBezTo>
                      <a:cubicBezTo>
                        <a:pt x="36" y="2082"/>
                        <a:pt x="19" y="2093"/>
                        <a:pt x="1" y="2095"/>
                      </a:cubicBezTo>
                      <a:lnTo>
                        <a:pt x="2" y="2115"/>
                      </a:lnTo>
                      <a:cubicBezTo>
                        <a:pt x="128" y="2102"/>
                        <a:pt x="256" y="2097"/>
                        <a:pt x="385" y="2097"/>
                      </a:cubicBezTo>
                      <a:cubicBezTo>
                        <a:pt x="585" y="2097"/>
                        <a:pt x="786" y="2108"/>
                        <a:pt x="984" y="2111"/>
                      </a:cubicBezTo>
                      <a:cubicBezTo>
                        <a:pt x="1155" y="2113"/>
                        <a:pt x="1357" y="2138"/>
                        <a:pt x="1550" y="2138"/>
                      </a:cubicBezTo>
                      <a:cubicBezTo>
                        <a:pt x="1722" y="2138"/>
                        <a:pt x="1887" y="2119"/>
                        <a:pt x="2020" y="2047"/>
                      </a:cubicBezTo>
                      <a:cubicBezTo>
                        <a:pt x="2197" y="1953"/>
                        <a:pt x="2175" y="1935"/>
                        <a:pt x="2185" y="1758"/>
                      </a:cubicBezTo>
                      <a:cubicBezTo>
                        <a:pt x="2189" y="1685"/>
                        <a:pt x="2189" y="1612"/>
                        <a:pt x="2190" y="1539"/>
                      </a:cubicBezTo>
                      <a:cubicBezTo>
                        <a:pt x="2195" y="1375"/>
                        <a:pt x="2198" y="1210"/>
                        <a:pt x="2202" y="1046"/>
                      </a:cubicBezTo>
                      <a:cubicBezTo>
                        <a:pt x="2205" y="901"/>
                        <a:pt x="2208" y="756"/>
                        <a:pt x="2213" y="610"/>
                      </a:cubicBezTo>
                      <a:cubicBezTo>
                        <a:pt x="2216" y="489"/>
                        <a:pt x="2265" y="257"/>
                        <a:pt x="2212" y="146"/>
                      </a:cubicBezTo>
                      <a:cubicBezTo>
                        <a:pt x="2155" y="29"/>
                        <a:pt x="1925" y="1"/>
                        <a:pt x="16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88"/>
                <p:cNvSpPr/>
                <p:nvPr/>
              </p:nvSpPr>
              <p:spPr>
                <a:xfrm>
                  <a:off x="7211228" y="1120465"/>
                  <a:ext cx="190360" cy="72811"/>
                </a:xfrm>
                <a:custGeom>
                  <a:avLst/>
                  <a:gdLst/>
                  <a:ahLst/>
                  <a:cxnLst/>
                  <a:rect l="l" t="t" r="r" b="b"/>
                  <a:pathLst>
                    <a:path w="2136" h="817" extrusionOk="0">
                      <a:moveTo>
                        <a:pt x="400" y="1"/>
                      </a:moveTo>
                      <a:cubicBezTo>
                        <a:pt x="250" y="1"/>
                        <a:pt x="101" y="22"/>
                        <a:pt x="64" y="138"/>
                      </a:cubicBezTo>
                      <a:cubicBezTo>
                        <a:pt x="1" y="328"/>
                        <a:pt x="24" y="603"/>
                        <a:pt x="14" y="812"/>
                      </a:cubicBezTo>
                      <a:cubicBezTo>
                        <a:pt x="497" y="793"/>
                        <a:pt x="982" y="793"/>
                        <a:pt x="1466" y="793"/>
                      </a:cubicBezTo>
                      <a:cubicBezTo>
                        <a:pt x="1545" y="793"/>
                        <a:pt x="1699" y="816"/>
                        <a:pt x="1838" y="816"/>
                      </a:cubicBezTo>
                      <a:cubicBezTo>
                        <a:pt x="1956" y="816"/>
                        <a:pt x="2063" y="800"/>
                        <a:pt x="2105" y="739"/>
                      </a:cubicBezTo>
                      <a:cubicBezTo>
                        <a:pt x="2131" y="701"/>
                        <a:pt x="2108" y="461"/>
                        <a:pt x="2108" y="414"/>
                      </a:cubicBezTo>
                      <a:cubicBezTo>
                        <a:pt x="2110" y="377"/>
                        <a:pt x="2135" y="118"/>
                        <a:pt x="2112" y="89"/>
                      </a:cubicBezTo>
                      <a:cubicBezTo>
                        <a:pt x="2060" y="25"/>
                        <a:pt x="1865" y="14"/>
                        <a:pt x="1689" y="14"/>
                      </a:cubicBezTo>
                      <a:cubicBezTo>
                        <a:pt x="1592" y="14"/>
                        <a:pt x="1501" y="17"/>
                        <a:pt x="1442" y="17"/>
                      </a:cubicBezTo>
                      <a:cubicBezTo>
                        <a:pt x="1428" y="17"/>
                        <a:pt x="1416" y="17"/>
                        <a:pt x="1406" y="17"/>
                      </a:cubicBezTo>
                      <a:cubicBezTo>
                        <a:pt x="1227" y="10"/>
                        <a:pt x="1049" y="6"/>
                        <a:pt x="872" y="6"/>
                      </a:cubicBezTo>
                      <a:cubicBezTo>
                        <a:pt x="799" y="6"/>
                        <a:pt x="726" y="7"/>
                        <a:pt x="653" y="8"/>
                      </a:cubicBezTo>
                      <a:cubicBezTo>
                        <a:pt x="649" y="8"/>
                        <a:pt x="646" y="8"/>
                        <a:pt x="643" y="8"/>
                      </a:cubicBezTo>
                      <a:cubicBezTo>
                        <a:pt x="576" y="8"/>
                        <a:pt x="488" y="1"/>
                        <a:pt x="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88"/>
                <p:cNvSpPr/>
                <p:nvPr/>
              </p:nvSpPr>
              <p:spPr>
                <a:xfrm>
                  <a:off x="6969178" y="1122425"/>
                  <a:ext cx="184924" cy="76643"/>
                </a:xfrm>
                <a:custGeom>
                  <a:avLst/>
                  <a:gdLst/>
                  <a:ahLst/>
                  <a:cxnLst/>
                  <a:rect l="l" t="t" r="r" b="b"/>
                  <a:pathLst>
                    <a:path w="2075" h="860" extrusionOk="0">
                      <a:moveTo>
                        <a:pt x="324" y="0"/>
                      </a:moveTo>
                      <a:cubicBezTo>
                        <a:pt x="195" y="0"/>
                        <a:pt x="74" y="20"/>
                        <a:pt x="30" y="104"/>
                      </a:cubicBezTo>
                      <a:cubicBezTo>
                        <a:pt x="0" y="162"/>
                        <a:pt x="25" y="381"/>
                        <a:pt x="25" y="446"/>
                      </a:cubicBezTo>
                      <a:cubicBezTo>
                        <a:pt x="27" y="560"/>
                        <a:pt x="30" y="674"/>
                        <a:pt x="32" y="789"/>
                      </a:cubicBezTo>
                      <a:cubicBezTo>
                        <a:pt x="32" y="790"/>
                        <a:pt x="30" y="791"/>
                        <a:pt x="30" y="794"/>
                      </a:cubicBezTo>
                      <a:cubicBezTo>
                        <a:pt x="456" y="824"/>
                        <a:pt x="882" y="849"/>
                        <a:pt x="1310" y="850"/>
                      </a:cubicBezTo>
                      <a:cubicBezTo>
                        <a:pt x="1394" y="850"/>
                        <a:pt x="1497" y="860"/>
                        <a:pt x="1598" y="860"/>
                      </a:cubicBezTo>
                      <a:cubicBezTo>
                        <a:pt x="1735" y="860"/>
                        <a:pt x="1869" y="842"/>
                        <a:pt x="1952" y="760"/>
                      </a:cubicBezTo>
                      <a:cubicBezTo>
                        <a:pt x="2056" y="661"/>
                        <a:pt x="2040" y="609"/>
                        <a:pt x="2040" y="477"/>
                      </a:cubicBezTo>
                      <a:cubicBezTo>
                        <a:pt x="2040" y="412"/>
                        <a:pt x="2075" y="234"/>
                        <a:pt x="2042" y="172"/>
                      </a:cubicBezTo>
                      <a:cubicBezTo>
                        <a:pt x="1974" y="50"/>
                        <a:pt x="1739" y="31"/>
                        <a:pt x="1535" y="31"/>
                      </a:cubicBezTo>
                      <a:cubicBezTo>
                        <a:pt x="1447" y="31"/>
                        <a:pt x="1364" y="35"/>
                        <a:pt x="1304" y="35"/>
                      </a:cubicBezTo>
                      <a:cubicBezTo>
                        <a:pt x="1290" y="35"/>
                        <a:pt x="1278" y="34"/>
                        <a:pt x="1268" y="34"/>
                      </a:cubicBezTo>
                      <a:cubicBezTo>
                        <a:pt x="1060" y="26"/>
                        <a:pt x="852" y="20"/>
                        <a:pt x="642" y="18"/>
                      </a:cubicBezTo>
                      <a:cubicBezTo>
                        <a:pt x="568" y="18"/>
                        <a:pt x="443" y="0"/>
                        <a:pt x="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88"/>
                <p:cNvSpPr/>
                <p:nvPr/>
              </p:nvSpPr>
              <p:spPr>
                <a:xfrm>
                  <a:off x="6732119" y="1123584"/>
                  <a:ext cx="191875" cy="70048"/>
                </a:xfrm>
                <a:custGeom>
                  <a:avLst/>
                  <a:gdLst/>
                  <a:ahLst/>
                  <a:cxnLst/>
                  <a:rect l="l" t="t" r="r" b="b"/>
                  <a:pathLst>
                    <a:path w="2153" h="786" extrusionOk="0">
                      <a:moveTo>
                        <a:pt x="1765" y="0"/>
                      </a:moveTo>
                      <a:cubicBezTo>
                        <a:pt x="1719" y="0"/>
                        <a:pt x="1667" y="6"/>
                        <a:pt x="1598" y="8"/>
                      </a:cubicBezTo>
                      <a:cubicBezTo>
                        <a:pt x="1503" y="11"/>
                        <a:pt x="1407" y="15"/>
                        <a:pt x="1311" y="17"/>
                      </a:cubicBezTo>
                      <a:cubicBezTo>
                        <a:pt x="1081" y="24"/>
                        <a:pt x="852" y="32"/>
                        <a:pt x="622" y="38"/>
                      </a:cubicBezTo>
                      <a:cubicBezTo>
                        <a:pt x="614" y="38"/>
                        <a:pt x="606" y="38"/>
                        <a:pt x="597" y="38"/>
                      </a:cubicBezTo>
                      <a:cubicBezTo>
                        <a:pt x="541" y="38"/>
                        <a:pt x="472" y="34"/>
                        <a:pt x="402" y="34"/>
                      </a:cubicBezTo>
                      <a:cubicBezTo>
                        <a:pt x="252" y="34"/>
                        <a:pt x="98" y="55"/>
                        <a:pt x="53" y="191"/>
                      </a:cubicBezTo>
                      <a:cubicBezTo>
                        <a:pt x="0" y="354"/>
                        <a:pt x="67" y="605"/>
                        <a:pt x="75" y="776"/>
                      </a:cubicBezTo>
                      <a:cubicBezTo>
                        <a:pt x="494" y="757"/>
                        <a:pt x="916" y="764"/>
                        <a:pt x="1335" y="761"/>
                      </a:cubicBezTo>
                      <a:cubicBezTo>
                        <a:pt x="1337" y="761"/>
                        <a:pt x="1338" y="761"/>
                        <a:pt x="1340" y="761"/>
                      </a:cubicBezTo>
                      <a:cubicBezTo>
                        <a:pt x="1449" y="761"/>
                        <a:pt x="1612" y="785"/>
                        <a:pt x="1753" y="785"/>
                      </a:cubicBezTo>
                      <a:cubicBezTo>
                        <a:pt x="1829" y="785"/>
                        <a:pt x="1899" y="778"/>
                        <a:pt x="1952" y="757"/>
                      </a:cubicBezTo>
                      <a:cubicBezTo>
                        <a:pt x="2152" y="677"/>
                        <a:pt x="2112" y="565"/>
                        <a:pt x="2108" y="411"/>
                      </a:cubicBezTo>
                      <a:cubicBezTo>
                        <a:pt x="2103" y="259"/>
                        <a:pt x="2117" y="226"/>
                        <a:pt x="1996" y="106"/>
                      </a:cubicBezTo>
                      <a:cubicBezTo>
                        <a:pt x="1907" y="18"/>
                        <a:pt x="1846" y="0"/>
                        <a:pt x="1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88"/>
                <p:cNvSpPr/>
                <p:nvPr/>
              </p:nvSpPr>
              <p:spPr>
                <a:xfrm>
                  <a:off x="6489177" y="1125901"/>
                  <a:ext cx="182963" cy="73524"/>
                </a:xfrm>
                <a:custGeom>
                  <a:avLst/>
                  <a:gdLst/>
                  <a:ahLst/>
                  <a:cxnLst/>
                  <a:rect l="l" t="t" r="r" b="b"/>
                  <a:pathLst>
                    <a:path w="2053" h="825" extrusionOk="0">
                      <a:moveTo>
                        <a:pt x="350" y="1"/>
                      </a:moveTo>
                      <a:cubicBezTo>
                        <a:pt x="231" y="1"/>
                        <a:pt x="120" y="17"/>
                        <a:pt x="79" y="78"/>
                      </a:cubicBezTo>
                      <a:cubicBezTo>
                        <a:pt x="1" y="193"/>
                        <a:pt x="100" y="618"/>
                        <a:pt x="118" y="734"/>
                      </a:cubicBezTo>
                      <a:cubicBezTo>
                        <a:pt x="121" y="754"/>
                        <a:pt x="115" y="768"/>
                        <a:pt x="104" y="781"/>
                      </a:cubicBezTo>
                      <a:cubicBezTo>
                        <a:pt x="467" y="787"/>
                        <a:pt x="830" y="803"/>
                        <a:pt x="1192" y="815"/>
                      </a:cubicBezTo>
                      <a:cubicBezTo>
                        <a:pt x="1284" y="819"/>
                        <a:pt x="1375" y="824"/>
                        <a:pt x="1467" y="825"/>
                      </a:cubicBezTo>
                      <a:cubicBezTo>
                        <a:pt x="1475" y="825"/>
                        <a:pt x="1482" y="825"/>
                        <a:pt x="1490" y="825"/>
                      </a:cubicBezTo>
                      <a:cubicBezTo>
                        <a:pt x="1634" y="825"/>
                        <a:pt x="1838" y="787"/>
                        <a:pt x="1934" y="676"/>
                      </a:cubicBezTo>
                      <a:cubicBezTo>
                        <a:pt x="2012" y="584"/>
                        <a:pt x="2053" y="303"/>
                        <a:pt x="2012" y="190"/>
                      </a:cubicBezTo>
                      <a:cubicBezTo>
                        <a:pt x="1957" y="34"/>
                        <a:pt x="1773" y="3"/>
                        <a:pt x="1590" y="3"/>
                      </a:cubicBezTo>
                      <a:cubicBezTo>
                        <a:pt x="1469" y="3"/>
                        <a:pt x="1349" y="16"/>
                        <a:pt x="1268" y="16"/>
                      </a:cubicBezTo>
                      <a:lnTo>
                        <a:pt x="680" y="17"/>
                      </a:lnTo>
                      <a:cubicBezTo>
                        <a:pt x="678" y="17"/>
                        <a:pt x="676" y="17"/>
                        <a:pt x="674" y="17"/>
                      </a:cubicBezTo>
                      <a:cubicBezTo>
                        <a:pt x="601" y="17"/>
                        <a:pt x="471"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6" name="Google Shape;1946;p88"/>
              <p:cNvSpPr/>
              <p:nvPr/>
            </p:nvSpPr>
            <p:spPr>
              <a:xfrm>
                <a:off x="6495416" y="807564"/>
                <a:ext cx="910717" cy="188845"/>
              </a:xfrm>
              <a:custGeom>
                <a:avLst/>
                <a:gdLst/>
                <a:ahLst/>
                <a:cxnLst/>
                <a:rect l="l" t="t" r="r" b="b"/>
                <a:pathLst>
                  <a:path w="10219" h="2119" extrusionOk="0">
                    <a:moveTo>
                      <a:pt x="3841" y="286"/>
                    </a:moveTo>
                    <a:cubicBezTo>
                      <a:pt x="3858" y="286"/>
                      <a:pt x="3874" y="297"/>
                      <a:pt x="3875" y="319"/>
                    </a:cubicBezTo>
                    <a:cubicBezTo>
                      <a:pt x="3906" y="776"/>
                      <a:pt x="3890" y="1236"/>
                      <a:pt x="3850" y="1692"/>
                    </a:cubicBezTo>
                    <a:cubicBezTo>
                      <a:pt x="3847" y="1728"/>
                      <a:pt x="3818" y="1747"/>
                      <a:pt x="3789" y="1747"/>
                    </a:cubicBezTo>
                    <a:cubicBezTo>
                      <a:pt x="3761" y="1747"/>
                      <a:pt x="3733" y="1728"/>
                      <a:pt x="3735" y="1691"/>
                    </a:cubicBezTo>
                    <a:cubicBezTo>
                      <a:pt x="3751" y="1471"/>
                      <a:pt x="3761" y="1253"/>
                      <a:pt x="3772" y="1035"/>
                    </a:cubicBezTo>
                    <a:lnTo>
                      <a:pt x="3772" y="1035"/>
                    </a:lnTo>
                    <a:cubicBezTo>
                      <a:pt x="3768" y="1037"/>
                      <a:pt x="3764" y="1038"/>
                      <a:pt x="3758" y="1038"/>
                    </a:cubicBezTo>
                    <a:cubicBezTo>
                      <a:pt x="3573" y="1034"/>
                      <a:pt x="3387" y="1037"/>
                      <a:pt x="3202" y="1027"/>
                    </a:cubicBezTo>
                    <a:cubicBezTo>
                      <a:pt x="3170" y="1025"/>
                      <a:pt x="3150" y="996"/>
                      <a:pt x="3157" y="966"/>
                    </a:cubicBezTo>
                    <a:cubicBezTo>
                      <a:pt x="3198" y="775"/>
                      <a:pt x="3226" y="580"/>
                      <a:pt x="3268" y="388"/>
                    </a:cubicBezTo>
                    <a:cubicBezTo>
                      <a:pt x="3272" y="372"/>
                      <a:pt x="3287" y="365"/>
                      <a:pt x="3301" y="365"/>
                    </a:cubicBezTo>
                    <a:cubicBezTo>
                      <a:pt x="3320" y="365"/>
                      <a:pt x="3338" y="377"/>
                      <a:pt x="3335" y="398"/>
                    </a:cubicBezTo>
                    <a:cubicBezTo>
                      <a:pt x="3314" y="576"/>
                      <a:pt x="3282" y="753"/>
                      <a:pt x="3258" y="931"/>
                    </a:cubicBezTo>
                    <a:cubicBezTo>
                      <a:pt x="3276" y="931"/>
                      <a:pt x="3295" y="931"/>
                      <a:pt x="3313" y="931"/>
                    </a:cubicBezTo>
                    <a:cubicBezTo>
                      <a:pt x="3463" y="931"/>
                      <a:pt x="3612" y="935"/>
                      <a:pt x="3761" y="936"/>
                    </a:cubicBezTo>
                    <a:cubicBezTo>
                      <a:pt x="3768" y="936"/>
                      <a:pt x="3773" y="938"/>
                      <a:pt x="3778" y="940"/>
                    </a:cubicBezTo>
                    <a:cubicBezTo>
                      <a:pt x="3788" y="733"/>
                      <a:pt x="3796" y="527"/>
                      <a:pt x="3806" y="319"/>
                    </a:cubicBezTo>
                    <a:cubicBezTo>
                      <a:pt x="3808" y="297"/>
                      <a:pt x="3824" y="286"/>
                      <a:pt x="3841" y="286"/>
                    </a:cubicBezTo>
                    <a:close/>
                    <a:moveTo>
                      <a:pt x="2813" y="276"/>
                    </a:moveTo>
                    <a:cubicBezTo>
                      <a:pt x="2844" y="276"/>
                      <a:pt x="2869" y="298"/>
                      <a:pt x="2870" y="333"/>
                    </a:cubicBezTo>
                    <a:cubicBezTo>
                      <a:pt x="2879" y="575"/>
                      <a:pt x="2881" y="815"/>
                      <a:pt x="2878" y="1058"/>
                    </a:cubicBezTo>
                    <a:cubicBezTo>
                      <a:pt x="2874" y="1220"/>
                      <a:pt x="2911" y="1499"/>
                      <a:pt x="2851" y="1647"/>
                    </a:cubicBezTo>
                    <a:cubicBezTo>
                      <a:pt x="2800" y="1770"/>
                      <a:pt x="2664" y="1802"/>
                      <a:pt x="2517" y="1802"/>
                    </a:cubicBezTo>
                    <a:cubicBezTo>
                      <a:pt x="2371" y="1802"/>
                      <a:pt x="2214" y="1771"/>
                      <a:pt x="2114" y="1766"/>
                    </a:cubicBezTo>
                    <a:cubicBezTo>
                      <a:pt x="2071" y="1763"/>
                      <a:pt x="2071" y="1702"/>
                      <a:pt x="2114" y="1699"/>
                    </a:cubicBezTo>
                    <a:cubicBezTo>
                      <a:pt x="2126" y="1698"/>
                      <a:pt x="2138" y="1698"/>
                      <a:pt x="2152" y="1698"/>
                    </a:cubicBezTo>
                    <a:cubicBezTo>
                      <a:pt x="2233" y="1698"/>
                      <a:pt x="2341" y="1708"/>
                      <a:pt x="2440" y="1708"/>
                    </a:cubicBezTo>
                    <a:cubicBezTo>
                      <a:pt x="2516" y="1708"/>
                      <a:pt x="2587" y="1702"/>
                      <a:pt x="2636" y="1681"/>
                    </a:cubicBezTo>
                    <a:cubicBezTo>
                      <a:pt x="2796" y="1610"/>
                      <a:pt x="2758" y="1409"/>
                      <a:pt x="2763" y="1267"/>
                    </a:cubicBezTo>
                    <a:cubicBezTo>
                      <a:pt x="2764" y="1223"/>
                      <a:pt x="2763" y="1180"/>
                      <a:pt x="2764" y="1136"/>
                    </a:cubicBezTo>
                    <a:cubicBezTo>
                      <a:pt x="2586" y="1131"/>
                      <a:pt x="2393" y="1081"/>
                      <a:pt x="2220" y="1042"/>
                    </a:cubicBezTo>
                    <a:cubicBezTo>
                      <a:pt x="2187" y="1034"/>
                      <a:pt x="2193" y="980"/>
                      <a:pt x="2228" y="980"/>
                    </a:cubicBezTo>
                    <a:cubicBezTo>
                      <a:pt x="2228" y="980"/>
                      <a:pt x="2229" y="980"/>
                      <a:pt x="2229" y="980"/>
                    </a:cubicBezTo>
                    <a:cubicBezTo>
                      <a:pt x="2399" y="989"/>
                      <a:pt x="2595" y="994"/>
                      <a:pt x="2764" y="1035"/>
                    </a:cubicBezTo>
                    <a:cubicBezTo>
                      <a:pt x="2766" y="829"/>
                      <a:pt x="2766" y="622"/>
                      <a:pt x="2760" y="416"/>
                    </a:cubicBezTo>
                    <a:cubicBezTo>
                      <a:pt x="2694" y="440"/>
                      <a:pt x="2629" y="452"/>
                      <a:pt x="2563" y="452"/>
                    </a:cubicBezTo>
                    <a:cubicBezTo>
                      <a:pt x="2485" y="452"/>
                      <a:pt x="2406" y="435"/>
                      <a:pt x="2324" y="400"/>
                    </a:cubicBezTo>
                    <a:cubicBezTo>
                      <a:pt x="2273" y="379"/>
                      <a:pt x="2302" y="299"/>
                      <a:pt x="2349" y="299"/>
                    </a:cubicBezTo>
                    <a:cubicBezTo>
                      <a:pt x="2354" y="299"/>
                      <a:pt x="2359" y="300"/>
                      <a:pt x="2364" y="302"/>
                    </a:cubicBezTo>
                    <a:cubicBezTo>
                      <a:pt x="2435" y="326"/>
                      <a:pt x="2499" y="340"/>
                      <a:pt x="2563" y="340"/>
                    </a:cubicBezTo>
                    <a:cubicBezTo>
                      <a:pt x="2634" y="340"/>
                      <a:pt x="2705" y="323"/>
                      <a:pt x="2785" y="283"/>
                    </a:cubicBezTo>
                    <a:cubicBezTo>
                      <a:pt x="2794" y="278"/>
                      <a:pt x="2804" y="276"/>
                      <a:pt x="2813" y="276"/>
                    </a:cubicBezTo>
                    <a:close/>
                    <a:moveTo>
                      <a:pt x="955" y="404"/>
                    </a:moveTo>
                    <a:cubicBezTo>
                      <a:pt x="955" y="404"/>
                      <a:pt x="956" y="404"/>
                      <a:pt x="956" y="404"/>
                    </a:cubicBezTo>
                    <a:cubicBezTo>
                      <a:pt x="980" y="404"/>
                      <a:pt x="1003" y="420"/>
                      <a:pt x="1010" y="444"/>
                    </a:cubicBezTo>
                    <a:cubicBezTo>
                      <a:pt x="1011" y="452"/>
                      <a:pt x="1014" y="462"/>
                      <a:pt x="1016" y="470"/>
                    </a:cubicBezTo>
                    <a:cubicBezTo>
                      <a:pt x="1026" y="508"/>
                      <a:pt x="997" y="533"/>
                      <a:pt x="967" y="533"/>
                    </a:cubicBezTo>
                    <a:cubicBezTo>
                      <a:pt x="951" y="533"/>
                      <a:pt x="935" y="526"/>
                      <a:pt x="924" y="511"/>
                    </a:cubicBezTo>
                    <a:lnTo>
                      <a:pt x="924" y="511"/>
                    </a:lnTo>
                    <a:cubicBezTo>
                      <a:pt x="1012" y="639"/>
                      <a:pt x="918" y="1047"/>
                      <a:pt x="903" y="1201"/>
                    </a:cubicBezTo>
                    <a:cubicBezTo>
                      <a:pt x="887" y="1395"/>
                      <a:pt x="872" y="1589"/>
                      <a:pt x="836" y="1781"/>
                    </a:cubicBezTo>
                    <a:cubicBezTo>
                      <a:pt x="833" y="1796"/>
                      <a:pt x="822" y="1803"/>
                      <a:pt x="810" y="1803"/>
                    </a:cubicBezTo>
                    <a:cubicBezTo>
                      <a:pt x="794" y="1803"/>
                      <a:pt x="777" y="1791"/>
                      <a:pt x="776" y="1773"/>
                    </a:cubicBezTo>
                    <a:cubicBezTo>
                      <a:pt x="761" y="1409"/>
                      <a:pt x="805" y="1042"/>
                      <a:pt x="831" y="680"/>
                    </a:cubicBezTo>
                    <a:cubicBezTo>
                      <a:pt x="839" y="577"/>
                      <a:pt x="814" y="404"/>
                      <a:pt x="955" y="404"/>
                    </a:cubicBezTo>
                    <a:close/>
                    <a:moveTo>
                      <a:pt x="1325" y="267"/>
                    </a:moveTo>
                    <a:cubicBezTo>
                      <a:pt x="1325" y="267"/>
                      <a:pt x="1326" y="267"/>
                      <a:pt x="1326" y="267"/>
                    </a:cubicBezTo>
                    <a:cubicBezTo>
                      <a:pt x="1553" y="275"/>
                      <a:pt x="1778" y="292"/>
                      <a:pt x="2005" y="308"/>
                    </a:cubicBezTo>
                    <a:cubicBezTo>
                      <a:pt x="2042" y="311"/>
                      <a:pt x="2063" y="339"/>
                      <a:pt x="2055" y="375"/>
                    </a:cubicBezTo>
                    <a:cubicBezTo>
                      <a:pt x="2017" y="565"/>
                      <a:pt x="2037" y="1003"/>
                      <a:pt x="1803" y="1078"/>
                    </a:cubicBezTo>
                    <a:cubicBezTo>
                      <a:pt x="1784" y="1084"/>
                      <a:pt x="1763" y="1086"/>
                      <a:pt x="1740" y="1086"/>
                    </a:cubicBezTo>
                    <a:cubicBezTo>
                      <a:pt x="1648" y="1086"/>
                      <a:pt x="1533" y="1048"/>
                      <a:pt x="1439" y="1048"/>
                    </a:cubicBezTo>
                    <a:cubicBezTo>
                      <a:pt x="1387" y="1048"/>
                      <a:pt x="1341" y="1060"/>
                      <a:pt x="1310" y="1097"/>
                    </a:cubicBezTo>
                    <a:cubicBezTo>
                      <a:pt x="1275" y="1140"/>
                      <a:pt x="1307" y="1374"/>
                      <a:pt x="1302" y="1430"/>
                    </a:cubicBezTo>
                    <a:cubicBezTo>
                      <a:pt x="1297" y="1518"/>
                      <a:pt x="1286" y="1608"/>
                      <a:pt x="1276" y="1697"/>
                    </a:cubicBezTo>
                    <a:cubicBezTo>
                      <a:pt x="1396" y="1683"/>
                      <a:pt x="1516" y="1675"/>
                      <a:pt x="1638" y="1675"/>
                    </a:cubicBezTo>
                    <a:cubicBezTo>
                      <a:pt x="1678" y="1675"/>
                      <a:pt x="1719" y="1676"/>
                      <a:pt x="1759" y="1678"/>
                    </a:cubicBezTo>
                    <a:cubicBezTo>
                      <a:pt x="1830" y="1682"/>
                      <a:pt x="1831" y="1790"/>
                      <a:pt x="1762" y="1790"/>
                    </a:cubicBezTo>
                    <a:cubicBezTo>
                      <a:pt x="1761" y="1790"/>
                      <a:pt x="1760" y="1790"/>
                      <a:pt x="1759" y="1790"/>
                    </a:cubicBezTo>
                    <a:cubicBezTo>
                      <a:pt x="1716" y="1788"/>
                      <a:pt x="1674" y="1787"/>
                      <a:pt x="1631" y="1787"/>
                    </a:cubicBezTo>
                    <a:cubicBezTo>
                      <a:pt x="1496" y="1787"/>
                      <a:pt x="1363" y="1795"/>
                      <a:pt x="1227" y="1814"/>
                    </a:cubicBezTo>
                    <a:cubicBezTo>
                      <a:pt x="1224" y="1815"/>
                      <a:pt x="1221" y="1815"/>
                      <a:pt x="1218" y="1815"/>
                    </a:cubicBezTo>
                    <a:cubicBezTo>
                      <a:pt x="1188" y="1815"/>
                      <a:pt x="1151" y="1796"/>
                      <a:pt x="1155" y="1760"/>
                    </a:cubicBezTo>
                    <a:cubicBezTo>
                      <a:pt x="1191" y="1501"/>
                      <a:pt x="1203" y="1247"/>
                      <a:pt x="1197" y="986"/>
                    </a:cubicBezTo>
                    <a:cubicBezTo>
                      <a:pt x="1197" y="958"/>
                      <a:pt x="1221" y="930"/>
                      <a:pt x="1249" y="930"/>
                    </a:cubicBezTo>
                    <a:cubicBezTo>
                      <a:pt x="1251" y="930"/>
                      <a:pt x="1252" y="930"/>
                      <a:pt x="1253" y="930"/>
                    </a:cubicBezTo>
                    <a:cubicBezTo>
                      <a:pt x="1345" y="937"/>
                      <a:pt x="1492" y="971"/>
                      <a:pt x="1617" y="971"/>
                    </a:cubicBezTo>
                    <a:cubicBezTo>
                      <a:pt x="1685" y="971"/>
                      <a:pt x="1746" y="961"/>
                      <a:pt x="1788" y="931"/>
                    </a:cubicBezTo>
                    <a:cubicBezTo>
                      <a:pt x="1897" y="855"/>
                      <a:pt x="1917" y="576"/>
                      <a:pt x="1942" y="408"/>
                    </a:cubicBezTo>
                    <a:cubicBezTo>
                      <a:pt x="1734" y="386"/>
                      <a:pt x="1526" y="363"/>
                      <a:pt x="1317" y="334"/>
                    </a:cubicBezTo>
                    <a:cubicBezTo>
                      <a:pt x="1280" y="329"/>
                      <a:pt x="1288" y="267"/>
                      <a:pt x="1325" y="267"/>
                    </a:cubicBezTo>
                    <a:close/>
                    <a:moveTo>
                      <a:pt x="5064" y="0"/>
                    </a:moveTo>
                    <a:cubicBezTo>
                      <a:pt x="4727" y="0"/>
                      <a:pt x="4390" y="1"/>
                      <a:pt x="4053" y="2"/>
                    </a:cubicBezTo>
                    <a:cubicBezTo>
                      <a:pt x="3044" y="6"/>
                      <a:pt x="2033" y="13"/>
                      <a:pt x="1022" y="25"/>
                    </a:cubicBezTo>
                    <a:cubicBezTo>
                      <a:pt x="906" y="26"/>
                      <a:pt x="789" y="27"/>
                      <a:pt x="672" y="28"/>
                    </a:cubicBezTo>
                    <a:cubicBezTo>
                      <a:pt x="670" y="28"/>
                      <a:pt x="667" y="28"/>
                      <a:pt x="665" y="28"/>
                    </a:cubicBezTo>
                    <a:cubicBezTo>
                      <a:pt x="609" y="28"/>
                      <a:pt x="517" y="15"/>
                      <a:pt x="437" y="15"/>
                    </a:cubicBezTo>
                    <a:cubicBezTo>
                      <a:pt x="392" y="15"/>
                      <a:pt x="351" y="19"/>
                      <a:pt x="323" y="32"/>
                    </a:cubicBezTo>
                    <a:cubicBezTo>
                      <a:pt x="140" y="121"/>
                      <a:pt x="110" y="504"/>
                      <a:pt x="79" y="691"/>
                    </a:cubicBezTo>
                    <a:cubicBezTo>
                      <a:pt x="0" y="1167"/>
                      <a:pt x="37" y="1633"/>
                      <a:pt x="84" y="2110"/>
                    </a:cubicBezTo>
                    <a:lnTo>
                      <a:pt x="84" y="2114"/>
                    </a:lnTo>
                    <a:lnTo>
                      <a:pt x="112" y="2118"/>
                    </a:lnTo>
                    <a:cubicBezTo>
                      <a:pt x="112" y="2097"/>
                      <a:pt x="126" y="2078"/>
                      <a:pt x="150" y="2077"/>
                    </a:cubicBezTo>
                    <a:cubicBezTo>
                      <a:pt x="458" y="2059"/>
                      <a:pt x="767" y="2053"/>
                      <a:pt x="1077" y="2053"/>
                    </a:cubicBezTo>
                    <a:cubicBezTo>
                      <a:pt x="1622" y="2053"/>
                      <a:pt x="2169" y="2072"/>
                      <a:pt x="2710" y="2075"/>
                    </a:cubicBezTo>
                    <a:cubicBezTo>
                      <a:pt x="3525" y="2078"/>
                      <a:pt x="4340" y="2084"/>
                      <a:pt x="5153" y="2089"/>
                    </a:cubicBezTo>
                    <a:cubicBezTo>
                      <a:pt x="6809" y="2098"/>
                      <a:pt x="8464" y="2108"/>
                      <a:pt x="10120" y="2119"/>
                    </a:cubicBezTo>
                    <a:lnTo>
                      <a:pt x="10120" y="2114"/>
                    </a:lnTo>
                    <a:cubicBezTo>
                      <a:pt x="10158" y="1801"/>
                      <a:pt x="10218" y="1496"/>
                      <a:pt x="10218" y="1179"/>
                    </a:cubicBezTo>
                    <a:cubicBezTo>
                      <a:pt x="10217" y="815"/>
                      <a:pt x="10165" y="456"/>
                      <a:pt x="10112" y="97"/>
                    </a:cubicBezTo>
                    <a:cubicBezTo>
                      <a:pt x="10106" y="67"/>
                      <a:pt x="10128" y="41"/>
                      <a:pt x="10153" y="31"/>
                    </a:cubicBezTo>
                    <a:lnTo>
                      <a:pt x="10142" y="28"/>
                    </a:lnTo>
                    <a:cubicBezTo>
                      <a:pt x="10134" y="32"/>
                      <a:pt x="10126" y="34"/>
                      <a:pt x="10116" y="34"/>
                    </a:cubicBezTo>
                    <a:cubicBezTo>
                      <a:pt x="8432" y="11"/>
                      <a:pt x="6748" y="0"/>
                      <a:pt x="5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88"/>
              <p:cNvSpPr/>
              <p:nvPr/>
            </p:nvSpPr>
            <p:spPr>
              <a:xfrm>
                <a:off x="6405137" y="549740"/>
                <a:ext cx="1056785" cy="1715916"/>
              </a:xfrm>
              <a:custGeom>
                <a:avLst/>
                <a:gdLst/>
                <a:ahLst/>
                <a:cxnLst/>
                <a:rect l="l" t="t" r="r" b="b"/>
                <a:pathLst>
                  <a:path w="11858" h="19254" extrusionOk="0">
                    <a:moveTo>
                      <a:pt x="6204" y="2776"/>
                    </a:moveTo>
                    <a:cubicBezTo>
                      <a:pt x="7846" y="2776"/>
                      <a:pt x="9488" y="2787"/>
                      <a:pt x="11130" y="2809"/>
                    </a:cubicBezTo>
                    <a:cubicBezTo>
                      <a:pt x="11195" y="2812"/>
                      <a:pt x="11204" y="2899"/>
                      <a:pt x="11156" y="2921"/>
                    </a:cubicBezTo>
                    <a:lnTo>
                      <a:pt x="11167" y="2924"/>
                    </a:lnTo>
                    <a:cubicBezTo>
                      <a:pt x="11175" y="2921"/>
                      <a:pt x="11183" y="2920"/>
                      <a:pt x="11191" y="2920"/>
                    </a:cubicBezTo>
                    <a:cubicBezTo>
                      <a:pt x="11213" y="2920"/>
                      <a:pt x="11233" y="2932"/>
                      <a:pt x="11237" y="2961"/>
                    </a:cubicBezTo>
                    <a:cubicBezTo>
                      <a:pt x="11332" y="3626"/>
                      <a:pt x="11454" y="4372"/>
                      <a:pt x="11193" y="5016"/>
                    </a:cubicBezTo>
                    <a:cubicBezTo>
                      <a:pt x="11242" y="5037"/>
                      <a:pt x="11236" y="5127"/>
                      <a:pt x="11170" y="5127"/>
                    </a:cubicBezTo>
                    <a:cubicBezTo>
                      <a:pt x="11169" y="5127"/>
                      <a:pt x="11169" y="5127"/>
                      <a:pt x="11168" y="5127"/>
                    </a:cubicBezTo>
                    <a:cubicBezTo>
                      <a:pt x="9501" y="5116"/>
                      <a:pt x="7834" y="5106"/>
                      <a:pt x="6166" y="5096"/>
                    </a:cubicBezTo>
                    <a:cubicBezTo>
                      <a:pt x="5332" y="5092"/>
                      <a:pt x="4499" y="5086"/>
                      <a:pt x="3665" y="5081"/>
                    </a:cubicBezTo>
                    <a:cubicBezTo>
                      <a:pt x="3595" y="5080"/>
                      <a:pt x="3526" y="5080"/>
                      <a:pt x="3457" y="5080"/>
                    </a:cubicBezTo>
                    <a:cubicBezTo>
                      <a:pt x="3114" y="5080"/>
                      <a:pt x="2770" y="5085"/>
                      <a:pt x="2426" y="5085"/>
                    </a:cubicBezTo>
                    <a:cubicBezTo>
                      <a:pt x="2003" y="5085"/>
                      <a:pt x="1582" y="5078"/>
                      <a:pt x="1163" y="5048"/>
                    </a:cubicBezTo>
                    <a:cubicBezTo>
                      <a:pt x="1139" y="5047"/>
                      <a:pt x="1125" y="5028"/>
                      <a:pt x="1125" y="5007"/>
                    </a:cubicBezTo>
                    <a:lnTo>
                      <a:pt x="1097" y="5005"/>
                    </a:lnTo>
                    <a:cubicBezTo>
                      <a:pt x="1097" y="5023"/>
                      <a:pt x="1081" y="5033"/>
                      <a:pt x="1066" y="5033"/>
                    </a:cubicBezTo>
                    <a:cubicBezTo>
                      <a:pt x="1052" y="5033"/>
                      <a:pt x="1038" y="5026"/>
                      <a:pt x="1033" y="5011"/>
                    </a:cubicBezTo>
                    <a:cubicBezTo>
                      <a:pt x="830" y="4312"/>
                      <a:pt x="928" y="3531"/>
                      <a:pt x="1165" y="2853"/>
                    </a:cubicBezTo>
                    <a:cubicBezTo>
                      <a:pt x="1174" y="2829"/>
                      <a:pt x="1194" y="2812"/>
                      <a:pt x="1221" y="2812"/>
                    </a:cubicBezTo>
                    <a:cubicBezTo>
                      <a:pt x="2881" y="2787"/>
                      <a:pt x="4543" y="2776"/>
                      <a:pt x="6204" y="2776"/>
                    </a:cubicBezTo>
                    <a:close/>
                    <a:moveTo>
                      <a:pt x="9939" y="6305"/>
                    </a:moveTo>
                    <a:cubicBezTo>
                      <a:pt x="9993" y="6305"/>
                      <a:pt x="10048" y="6305"/>
                      <a:pt x="10102" y="6306"/>
                    </a:cubicBezTo>
                    <a:cubicBezTo>
                      <a:pt x="10335" y="6309"/>
                      <a:pt x="10565" y="6316"/>
                      <a:pt x="10797" y="6330"/>
                    </a:cubicBezTo>
                    <a:cubicBezTo>
                      <a:pt x="10805" y="6331"/>
                      <a:pt x="10815" y="6331"/>
                      <a:pt x="10826" y="6331"/>
                    </a:cubicBezTo>
                    <a:cubicBezTo>
                      <a:pt x="10864" y="6331"/>
                      <a:pt x="10915" y="6329"/>
                      <a:pt x="10969" y="6329"/>
                    </a:cubicBezTo>
                    <a:cubicBezTo>
                      <a:pt x="11069" y="6329"/>
                      <a:pt x="11177" y="6336"/>
                      <a:pt x="11225" y="6380"/>
                    </a:cubicBezTo>
                    <a:cubicBezTo>
                      <a:pt x="11276" y="6427"/>
                      <a:pt x="11263" y="6486"/>
                      <a:pt x="11266" y="6548"/>
                    </a:cubicBezTo>
                    <a:cubicBezTo>
                      <a:pt x="11277" y="6781"/>
                      <a:pt x="11261" y="7018"/>
                      <a:pt x="11258" y="7252"/>
                    </a:cubicBezTo>
                    <a:cubicBezTo>
                      <a:pt x="11258" y="7281"/>
                      <a:pt x="11234" y="7307"/>
                      <a:pt x="11207" y="7308"/>
                    </a:cubicBezTo>
                    <a:cubicBezTo>
                      <a:pt x="10893" y="7308"/>
                      <a:pt x="10579" y="7310"/>
                      <a:pt x="10265" y="7310"/>
                    </a:cubicBezTo>
                    <a:cubicBezTo>
                      <a:pt x="9857" y="7310"/>
                      <a:pt x="9449" y="7306"/>
                      <a:pt x="9042" y="7291"/>
                    </a:cubicBezTo>
                    <a:cubicBezTo>
                      <a:pt x="9031" y="7300"/>
                      <a:pt x="9017" y="7305"/>
                      <a:pt x="9003" y="7305"/>
                    </a:cubicBezTo>
                    <a:cubicBezTo>
                      <a:pt x="8977" y="7305"/>
                      <a:pt x="8953" y="7288"/>
                      <a:pt x="8955" y="7255"/>
                    </a:cubicBezTo>
                    <a:cubicBezTo>
                      <a:pt x="8971" y="7013"/>
                      <a:pt x="8954" y="6729"/>
                      <a:pt x="9005" y="6492"/>
                    </a:cubicBezTo>
                    <a:cubicBezTo>
                      <a:pt x="9016" y="6442"/>
                      <a:pt x="9016" y="6397"/>
                      <a:pt x="9058" y="6360"/>
                    </a:cubicBezTo>
                    <a:cubicBezTo>
                      <a:pt x="9104" y="6319"/>
                      <a:pt x="9185" y="6311"/>
                      <a:pt x="9262" y="6311"/>
                    </a:cubicBezTo>
                    <a:cubicBezTo>
                      <a:pt x="9312" y="6311"/>
                      <a:pt x="9360" y="6314"/>
                      <a:pt x="9397" y="6314"/>
                    </a:cubicBezTo>
                    <a:cubicBezTo>
                      <a:pt x="9401" y="6314"/>
                      <a:pt x="9405" y="6314"/>
                      <a:pt x="9409" y="6314"/>
                    </a:cubicBezTo>
                    <a:cubicBezTo>
                      <a:pt x="9586" y="6308"/>
                      <a:pt x="9763" y="6305"/>
                      <a:pt x="9939" y="6305"/>
                    </a:cubicBezTo>
                    <a:close/>
                    <a:moveTo>
                      <a:pt x="5510" y="6308"/>
                    </a:moveTo>
                    <a:cubicBezTo>
                      <a:pt x="5618" y="6308"/>
                      <a:pt x="5720" y="6325"/>
                      <a:pt x="5788" y="6381"/>
                    </a:cubicBezTo>
                    <a:cubicBezTo>
                      <a:pt x="5933" y="6502"/>
                      <a:pt x="5885" y="6789"/>
                      <a:pt x="5888" y="6949"/>
                    </a:cubicBezTo>
                    <a:cubicBezTo>
                      <a:pt x="5890" y="7130"/>
                      <a:pt x="5894" y="7248"/>
                      <a:pt x="5707" y="7300"/>
                    </a:cubicBezTo>
                    <a:cubicBezTo>
                      <a:pt x="5664" y="7312"/>
                      <a:pt x="5617" y="7315"/>
                      <a:pt x="5568" y="7315"/>
                    </a:cubicBezTo>
                    <a:cubicBezTo>
                      <a:pt x="5492" y="7315"/>
                      <a:pt x="5413" y="7307"/>
                      <a:pt x="5342" y="7307"/>
                    </a:cubicBezTo>
                    <a:lnTo>
                      <a:pt x="4782" y="7307"/>
                    </a:lnTo>
                    <a:cubicBezTo>
                      <a:pt x="4426" y="7306"/>
                      <a:pt x="4069" y="7309"/>
                      <a:pt x="3716" y="7291"/>
                    </a:cubicBezTo>
                    <a:cubicBezTo>
                      <a:pt x="3695" y="7290"/>
                      <a:pt x="3684" y="7275"/>
                      <a:pt x="3681" y="7259"/>
                    </a:cubicBezTo>
                    <a:cubicBezTo>
                      <a:pt x="3668" y="7253"/>
                      <a:pt x="3657" y="7244"/>
                      <a:pt x="3654" y="7228"/>
                    </a:cubicBezTo>
                    <a:cubicBezTo>
                      <a:pt x="3624" y="7031"/>
                      <a:pt x="3541" y="6672"/>
                      <a:pt x="3641" y="6490"/>
                    </a:cubicBezTo>
                    <a:cubicBezTo>
                      <a:pt x="3697" y="6386"/>
                      <a:pt x="3801" y="6379"/>
                      <a:pt x="3906" y="6379"/>
                    </a:cubicBezTo>
                    <a:cubicBezTo>
                      <a:pt x="3924" y="6379"/>
                      <a:pt x="3942" y="6379"/>
                      <a:pt x="3959" y="6379"/>
                    </a:cubicBezTo>
                    <a:cubicBezTo>
                      <a:pt x="3974" y="6379"/>
                      <a:pt x="3990" y="6379"/>
                      <a:pt x="4004" y="6378"/>
                    </a:cubicBezTo>
                    <a:cubicBezTo>
                      <a:pt x="4368" y="6364"/>
                      <a:pt x="4732" y="6354"/>
                      <a:pt x="5095" y="6342"/>
                    </a:cubicBezTo>
                    <a:cubicBezTo>
                      <a:pt x="5203" y="6339"/>
                      <a:pt x="5363" y="6308"/>
                      <a:pt x="5510" y="6308"/>
                    </a:cubicBezTo>
                    <a:close/>
                    <a:moveTo>
                      <a:pt x="6554" y="6316"/>
                    </a:moveTo>
                    <a:cubicBezTo>
                      <a:pt x="6668" y="6316"/>
                      <a:pt x="6788" y="6334"/>
                      <a:pt x="6860" y="6335"/>
                    </a:cubicBezTo>
                    <a:cubicBezTo>
                      <a:pt x="7220" y="6338"/>
                      <a:pt x="7578" y="6348"/>
                      <a:pt x="7938" y="6367"/>
                    </a:cubicBezTo>
                    <a:cubicBezTo>
                      <a:pt x="7949" y="6368"/>
                      <a:pt x="7960" y="6368"/>
                      <a:pt x="7973" y="6368"/>
                    </a:cubicBezTo>
                    <a:cubicBezTo>
                      <a:pt x="8019" y="6368"/>
                      <a:pt x="8075" y="6365"/>
                      <a:pt x="8133" y="6365"/>
                    </a:cubicBezTo>
                    <a:cubicBezTo>
                      <a:pt x="8254" y="6365"/>
                      <a:pt x="8382" y="6378"/>
                      <a:pt x="8445" y="6454"/>
                    </a:cubicBezTo>
                    <a:cubicBezTo>
                      <a:pt x="8551" y="6580"/>
                      <a:pt x="8495" y="7003"/>
                      <a:pt x="8475" y="7147"/>
                    </a:cubicBezTo>
                    <a:cubicBezTo>
                      <a:pt x="8454" y="7285"/>
                      <a:pt x="8407" y="7339"/>
                      <a:pt x="8269" y="7373"/>
                    </a:cubicBezTo>
                    <a:cubicBezTo>
                      <a:pt x="8155" y="7399"/>
                      <a:pt x="8029" y="7408"/>
                      <a:pt x="7900" y="7408"/>
                    </a:cubicBezTo>
                    <a:cubicBezTo>
                      <a:pt x="7679" y="7408"/>
                      <a:pt x="7448" y="7382"/>
                      <a:pt x="7250" y="7373"/>
                    </a:cubicBezTo>
                    <a:cubicBezTo>
                      <a:pt x="6929" y="7359"/>
                      <a:pt x="6611" y="7328"/>
                      <a:pt x="6294" y="7282"/>
                    </a:cubicBezTo>
                    <a:cubicBezTo>
                      <a:pt x="6273" y="7279"/>
                      <a:pt x="6267" y="7256"/>
                      <a:pt x="6274" y="7239"/>
                    </a:cubicBezTo>
                    <a:cubicBezTo>
                      <a:pt x="6271" y="7232"/>
                      <a:pt x="6266" y="7226"/>
                      <a:pt x="6266" y="7216"/>
                    </a:cubicBezTo>
                    <a:cubicBezTo>
                      <a:pt x="6250" y="7026"/>
                      <a:pt x="6246" y="6835"/>
                      <a:pt x="6250" y="6645"/>
                    </a:cubicBezTo>
                    <a:cubicBezTo>
                      <a:pt x="6252" y="6581"/>
                      <a:pt x="6239" y="6460"/>
                      <a:pt x="6288" y="6398"/>
                    </a:cubicBezTo>
                    <a:cubicBezTo>
                      <a:pt x="6341" y="6333"/>
                      <a:pt x="6445" y="6316"/>
                      <a:pt x="6554" y="6316"/>
                    </a:cubicBezTo>
                    <a:close/>
                    <a:moveTo>
                      <a:pt x="2309" y="6372"/>
                    </a:moveTo>
                    <a:cubicBezTo>
                      <a:pt x="2453" y="6372"/>
                      <a:pt x="2597" y="6373"/>
                      <a:pt x="2741" y="6374"/>
                    </a:cubicBezTo>
                    <a:cubicBezTo>
                      <a:pt x="2746" y="6374"/>
                      <a:pt x="2750" y="6374"/>
                      <a:pt x="2755" y="6374"/>
                    </a:cubicBezTo>
                    <a:cubicBezTo>
                      <a:pt x="2776" y="6374"/>
                      <a:pt x="2797" y="6373"/>
                      <a:pt x="2816" y="6373"/>
                    </a:cubicBezTo>
                    <a:cubicBezTo>
                      <a:pt x="2909" y="6373"/>
                      <a:pt x="2979" y="6382"/>
                      <a:pt x="3035" y="6475"/>
                    </a:cubicBezTo>
                    <a:cubicBezTo>
                      <a:pt x="3096" y="6575"/>
                      <a:pt x="3072" y="6788"/>
                      <a:pt x="3060" y="6896"/>
                    </a:cubicBezTo>
                    <a:cubicBezTo>
                      <a:pt x="3025" y="7199"/>
                      <a:pt x="2873" y="7374"/>
                      <a:pt x="2570" y="7397"/>
                    </a:cubicBezTo>
                    <a:cubicBezTo>
                      <a:pt x="2468" y="7405"/>
                      <a:pt x="2365" y="7409"/>
                      <a:pt x="2260" y="7409"/>
                    </a:cubicBezTo>
                    <a:cubicBezTo>
                      <a:pt x="1817" y="7409"/>
                      <a:pt x="1352" y="7346"/>
                      <a:pt x="928" y="7301"/>
                    </a:cubicBezTo>
                    <a:cubicBezTo>
                      <a:pt x="891" y="7297"/>
                      <a:pt x="889" y="7243"/>
                      <a:pt x="928" y="7243"/>
                    </a:cubicBezTo>
                    <a:lnTo>
                      <a:pt x="964" y="7243"/>
                    </a:lnTo>
                    <a:cubicBezTo>
                      <a:pt x="963" y="7239"/>
                      <a:pt x="960" y="7233"/>
                      <a:pt x="959" y="7227"/>
                    </a:cubicBezTo>
                    <a:cubicBezTo>
                      <a:pt x="916" y="6961"/>
                      <a:pt x="903" y="6700"/>
                      <a:pt x="923" y="6430"/>
                    </a:cubicBezTo>
                    <a:cubicBezTo>
                      <a:pt x="926" y="6403"/>
                      <a:pt x="946" y="6377"/>
                      <a:pt x="976" y="6377"/>
                    </a:cubicBezTo>
                    <a:cubicBezTo>
                      <a:pt x="1420" y="6376"/>
                      <a:pt x="1864" y="6372"/>
                      <a:pt x="2309" y="6372"/>
                    </a:cubicBezTo>
                    <a:close/>
                    <a:moveTo>
                      <a:pt x="2040" y="8146"/>
                    </a:moveTo>
                    <a:cubicBezTo>
                      <a:pt x="2073" y="8146"/>
                      <a:pt x="2105" y="8146"/>
                      <a:pt x="2138" y="8147"/>
                    </a:cubicBezTo>
                    <a:cubicBezTo>
                      <a:pt x="2356" y="8149"/>
                      <a:pt x="2576" y="8160"/>
                      <a:pt x="2795" y="8180"/>
                    </a:cubicBezTo>
                    <a:cubicBezTo>
                      <a:pt x="2869" y="8188"/>
                      <a:pt x="3050" y="8174"/>
                      <a:pt x="3114" y="8240"/>
                    </a:cubicBezTo>
                    <a:cubicBezTo>
                      <a:pt x="3171" y="8300"/>
                      <a:pt x="3157" y="8397"/>
                      <a:pt x="3157" y="8473"/>
                    </a:cubicBezTo>
                    <a:cubicBezTo>
                      <a:pt x="3157" y="8712"/>
                      <a:pt x="3151" y="8954"/>
                      <a:pt x="3146" y="9196"/>
                    </a:cubicBezTo>
                    <a:cubicBezTo>
                      <a:pt x="3142" y="9436"/>
                      <a:pt x="3140" y="9676"/>
                      <a:pt x="3135" y="9917"/>
                    </a:cubicBezTo>
                    <a:cubicBezTo>
                      <a:pt x="3132" y="10051"/>
                      <a:pt x="3175" y="10250"/>
                      <a:pt x="3108" y="10374"/>
                    </a:cubicBezTo>
                    <a:cubicBezTo>
                      <a:pt x="3054" y="10472"/>
                      <a:pt x="2924" y="10497"/>
                      <a:pt x="2785" y="10497"/>
                    </a:cubicBezTo>
                    <a:cubicBezTo>
                      <a:pt x="2639" y="10497"/>
                      <a:pt x="2484" y="10469"/>
                      <a:pt x="2396" y="10467"/>
                    </a:cubicBezTo>
                    <a:cubicBezTo>
                      <a:pt x="1895" y="10455"/>
                      <a:pt x="1392" y="10450"/>
                      <a:pt x="893" y="10417"/>
                    </a:cubicBezTo>
                    <a:cubicBezTo>
                      <a:pt x="883" y="10416"/>
                      <a:pt x="875" y="10412"/>
                      <a:pt x="869" y="10407"/>
                    </a:cubicBezTo>
                    <a:cubicBezTo>
                      <a:pt x="863" y="10409"/>
                      <a:pt x="857" y="10410"/>
                      <a:pt x="850" y="10410"/>
                    </a:cubicBezTo>
                    <a:cubicBezTo>
                      <a:pt x="827" y="10410"/>
                      <a:pt x="803" y="10395"/>
                      <a:pt x="802" y="10362"/>
                    </a:cubicBezTo>
                    <a:cubicBezTo>
                      <a:pt x="788" y="9880"/>
                      <a:pt x="797" y="9398"/>
                      <a:pt x="797" y="8915"/>
                    </a:cubicBezTo>
                    <a:cubicBezTo>
                      <a:pt x="797" y="8726"/>
                      <a:pt x="707" y="8359"/>
                      <a:pt x="910" y="8244"/>
                    </a:cubicBezTo>
                    <a:cubicBezTo>
                      <a:pt x="1045" y="8168"/>
                      <a:pt x="1282" y="8182"/>
                      <a:pt x="1426" y="8172"/>
                    </a:cubicBezTo>
                    <a:cubicBezTo>
                      <a:pt x="1630" y="8155"/>
                      <a:pt x="1835" y="8146"/>
                      <a:pt x="2040" y="8146"/>
                    </a:cubicBezTo>
                    <a:close/>
                    <a:moveTo>
                      <a:pt x="5419" y="8126"/>
                    </a:moveTo>
                    <a:cubicBezTo>
                      <a:pt x="5533" y="8126"/>
                      <a:pt x="5646" y="8133"/>
                      <a:pt x="5744" y="8159"/>
                    </a:cubicBezTo>
                    <a:cubicBezTo>
                      <a:pt x="5804" y="8175"/>
                      <a:pt x="5857" y="8186"/>
                      <a:pt x="5898" y="8242"/>
                    </a:cubicBezTo>
                    <a:cubicBezTo>
                      <a:pt x="5978" y="8350"/>
                      <a:pt x="5938" y="8553"/>
                      <a:pt x="5942" y="8674"/>
                    </a:cubicBezTo>
                    <a:cubicBezTo>
                      <a:pt x="5948" y="8916"/>
                      <a:pt x="5954" y="9158"/>
                      <a:pt x="5960" y="9399"/>
                    </a:cubicBezTo>
                    <a:cubicBezTo>
                      <a:pt x="5967" y="9623"/>
                      <a:pt x="5980" y="9847"/>
                      <a:pt x="5978" y="10070"/>
                    </a:cubicBezTo>
                    <a:cubicBezTo>
                      <a:pt x="5976" y="10179"/>
                      <a:pt x="5978" y="10293"/>
                      <a:pt x="5901" y="10377"/>
                    </a:cubicBezTo>
                    <a:cubicBezTo>
                      <a:pt x="5810" y="10481"/>
                      <a:pt x="5647" y="10507"/>
                      <a:pt x="5476" y="10507"/>
                    </a:cubicBezTo>
                    <a:cubicBezTo>
                      <a:pt x="5304" y="10507"/>
                      <a:pt x="5124" y="10480"/>
                      <a:pt x="5004" y="10480"/>
                    </a:cubicBezTo>
                    <a:cubicBezTo>
                      <a:pt x="4522" y="10479"/>
                      <a:pt x="4040" y="10478"/>
                      <a:pt x="3557" y="10467"/>
                    </a:cubicBezTo>
                    <a:cubicBezTo>
                      <a:pt x="3507" y="10465"/>
                      <a:pt x="3507" y="10389"/>
                      <a:pt x="3557" y="10389"/>
                    </a:cubicBezTo>
                    <a:lnTo>
                      <a:pt x="3561" y="10389"/>
                    </a:lnTo>
                    <a:lnTo>
                      <a:pt x="3561" y="10362"/>
                    </a:lnTo>
                    <a:cubicBezTo>
                      <a:pt x="3535" y="10362"/>
                      <a:pt x="3507" y="10346"/>
                      <a:pt x="3507" y="10311"/>
                    </a:cubicBezTo>
                    <a:cubicBezTo>
                      <a:pt x="3500" y="9807"/>
                      <a:pt x="3500" y="9303"/>
                      <a:pt x="3508" y="8799"/>
                    </a:cubicBezTo>
                    <a:cubicBezTo>
                      <a:pt x="3512" y="8580"/>
                      <a:pt x="3441" y="8265"/>
                      <a:pt x="3695" y="8178"/>
                    </a:cubicBezTo>
                    <a:cubicBezTo>
                      <a:pt x="3787" y="8146"/>
                      <a:pt x="3901" y="8139"/>
                      <a:pt x="4016" y="8139"/>
                    </a:cubicBezTo>
                    <a:cubicBezTo>
                      <a:pt x="4100" y="8139"/>
                      <a:pt x="4185" y="8143"/>
                      <a:pt x="4262" y="8143"/>
                    </a:cubicBezTo>
                    <a:cubicBezTo>
                      <a:pt x="4282" y="8143"/>
                      <a:pt x="4302" y="8142"/>
                      <a:pt x="4322" y="8142"/>
                    </a:cubicBezTo>
                    <a:cubicBezTo>
                      <a:pt x="4509" y="8135"/>
                      <a:pt x="4697" y="8132"/>
                      <a:pt x="4884" y="8132"/>
                    </a:cubicBezTo>
                    <a:cubicBezTo>
                      <a:pt x="4942" y="8132"/>
                      <a:pt x="5000" y="8133"/>
                      <a:pt x="5058" y="8133"/>
                    </a:cubicBezTo>
                    <a:cubicBezTo>
                      <a:pt x="5065" y="8133"/>
                      <a:pt x="5072" y="8133"/>
                      <a:pt x="5079" y="8133"/>
                    </a:cubicBezTo>
                    <a:cubicBezTo>
                      <a:pt x="5184" y="8133"/>
                      <a:pt x="5302" y="8126"/>
                      <a:pt x="5419" y="8126"/>
                    </a:cubicBezTo>
                    <a:close/>
                    <a:moveTo>
                      <a:pt x="10777" y="8196"/>
                    </a:moveTo>
                    <a:cubicBezTo>
                      <a:pt x="10958" y="8196"/>
                      <a:pt x="11137" y="8222"/>
                      <a:pt x="11214" y="8340"/>
                    </a:cubicBezTo>
                    <a:cubicBezTo>
                      <a:pt x="11278" y="8439"/>
                      <a:pt x="11258" y="8584"/>
                      <a:pt x="11256" y="8692"/>
                    </a:cubicBezTo>
                    <a:cubicBezTo>
                      <a:pt x="11251" y="8930"/>
                      <a:pt x="11244" y="9166"/>
                      <a:pt x="11237" y="9405"/>
                    </a:cubicBezTo>
                    <a:cubicBezTo>
                      <a:pt x="11230" y="9640"/>
                      <a:pt x="11234" y="9880"/>
                      <a:pt x="11217" y="10116"/>
                    </a:cubicBezTo>
                    <a:cubicBezTo>
                      <a:pt x="11210" y="10212"/>
                      <a:pt x="11210" y="10319"/>
                      <a:pt x="11153" y="10401"/>
                    </a:cubicBezTo>
                    <a:cubicBezTo>
                      <a:pt x="11066" y="10526"/>
                      <a:pt x="10899" y="10558"/>
                      <a:pt x="10722" y="10558"/>
                    </a:cubicBezTo>
                    <a:cubicBezTo>
                      <a:pt x="10549" y="10558"/>
                      <a:pt x="10367" y="10528"/>
                      <a:pt x="10244" y="10524"/>
                    </a:cubicBezTo>
                    <a:cubicBezTo>
                      <a:pt x="9803" y="10512"/>
                      <a:pt x="9341" y="10537"/>
                      <a:pt x="8906" y="10465"/>
                    </a:cubicBezTo>
                    <a:cubicBezTo>
                      <a:pt x="8877" y="10460"/>
                      <a:pt x="8888" y="10423"/>
                      <a:pt x="8912" y="10421"/>
                    </a:cubicBezTo>
                    <a:cubicBezTo>
                      <a:pt x="8917" y="10421"/>
                      <a:pt x="8922" y="10420"/>
                      <a:pt x="8928" y="10420"/>
                    </a:cubicBezTo>
                    <a:lnTo>
                      <a:pt x="8926" y="10399"/>
                    </a:lnTo>
                    <a:cubicBezTo>
                      <a:pt x="8923" y="10400"/>
                      <a:pt x="8920" y="10400"/>
                      <a:pt x="8917" y="10400"/>
                    </a:cubicBezTo>
                    <a:cubicBezTo>
                      <a:pt x="8891" y="10400"/>
                      <a:pt x="8864" y="10382"/>
                      <a:pt x="8867" y="10351"/>
                    </a:cubicBezTo>
                    <a:cubicBezTo>
                      <a:pt x="8923" y="9883"/>
                      <a:pt x="8970" y="9424"/>
                      <a:pt x="8938" y="8951"/>
                    </a:cubicBezTo>
                    <a:cubicBezTo>
                      <a:pt x="8923" y="8726"/>
                      <a:pt x="8808" y="8426"/>
                      <a:pt x="9068" y="8309"/>
                    </a:cubicBezTo>
                    <a:cubicBezTo>
                      <a:pt x="9228" y="8237"/>
                      <a:pt x="9472" y="8252"/>
                      <a:pt x="9639" y="8240"/>
                    </a:cubicBezTo>
                    <a:cubicBezTo>
                      <a:pt x="9889" y="8223"/>
                      <a:pt x="10142" y="8213"/>
                      <a:pt x="10392" y="8213"/>
                    </a:cubicBezTo>
                    <a:cubicBezTo>
                      <a:pt x="10485" y="8213"/>
                      <a:pt x="10631" y="8196"/>
                      <a:pt x="10777" y="8196"/>
                    </a:cubicBezTo>
                    <a:close/>
                    <a:moveTo>
                      <a:pt x="7843" y="8176"/>
                    </a:moveTo>
                    <a:cubicBezTo>
                      <a:pt x="8052" y="8176"/>
                      <a:pt x="8262" y="8181"/>
                      <a:pt x="8471" y="8191"/>
                    </a:cubicBezTo>
                    <a:cubicBezTo>
                      <a:pt x="8500" y="8194"/>
                      <a:pt x="8520" y="8215"/>
                      <a:pt x="8522" y="8244"/>
                    </a:cubicBezTo>
                    <a:cubicBezTo>
                      <a:pt x="8558" y="8696"/>
                      <a:pt x="8582" y="9150"/>
                      <a:pt x="8588" y="9606"/>
                    </a:cubicBezTo>
                    <a:cubicBezTo>
                      <a:pt x="8590" y="9844"/>
                      <a:pt x="8664" y="10242"/>
                      <a:pt x="8491" y="10444"/>
                    </a:cubicBezTo>
                    <a:cubicBezTo>
                      <a:pt x="8400" y="10551"/>
                      <a:pt x="8240" y="10579"/>
                      <a:pt x="8071" y="10579"/>
                    </a:cubicBezTo>
                    <a:cubicBezTo>
                      <a:pt x="7889" y="10579"/>
                      <a:pt x="7696" y="10546"/>
                      <a:pt x="7567" y="10542"/>
                    </a:cubicBezTo>
                    <a:cubicBezTo>
                      <a:pt x="7124" y="10529"/>
                      <a:pt x="6679" y="10518"/>
                      <a:pt x="6236" y="10496"/>
                    </a:cubicBezTo>
                    <a:cubicBezTo>
                      <a:pt x="6232" y="10497"/>
                      <a:pt x="6229" y="10499"/>
                      <a:pt x="6225" y="10499"/>
                    </a:cubicBezTo>
                    <a:cubicBezTo>
                      <a:pt x="6225" y="10499"/>
                      <a:pt x="6224" y="10499"/>
                      <a:pt x="6224" y="10499"/>
                    </a:cubicBezTo>
                    <a:cubicBezTo>
                      <a:pt x="5955" y="10499"/>
                      <a:pt x="6101" y="9963"/>
                      <a:pt x="6113" y="9828"/>
                    </a:cubicBezTo>
                    <a:cubicBezTo>
                      <a:pt x="6134" y="9574"/>
                      <a:pt x="6157" y="9321"/>
                      <a:pt x="6178" y="9068"/>
                    </a:cubicBezTo>
                    <a:cubicBezTo>
                      <a:pt x="6194" y="8875"/>
                      <a:pt x="6177" y="8642"/>
                      <a:pt x="6234" y="8458"/>
                    </a:cubicBezTo>
                    <a:cubicBezTo>
                      <a:pt x="6321" y="8178"/>
                      <a:pt x="6688" y="8229"/>
                      <a:pt x="6929" y="8211"/>
                    </a:cubicBezTo>
                    <a:cubicBezTo>
                      <a:pt x="7233" y="8187"/>
                      <a:pt x="7538" y="8176"/>
                      <a:pt x="7843" y="8176"/>
                    </a:cubicBezTo>
                    <a:close/>
                    <a:moveTo>
                      <a:pt x="8995" y="13021"/>
                    </a:moveTo>
                    <a:cubicBezTo>
                      <a:pt x="8993" y="13022"/>
                      <a:pt x="8992" y="13023"/>
                      <a:pt x="8991" y="13023"/>
                    </a:cubicBezTo>
                    <a:lnTo>
                      <a:pt x="8991" y="13023"/>
                    </a:lnTo>
                    <a:cubicBezTo>
                      <a:pt x="8992" y="13023"/>
                      <a:pt x="8994" y="13022"/>
                      <a:pt x="8995" y="13021"/>
                    </a:cubicBezTo>
                    <a:close/>
                    <a:moveTo>
                      <a:pt x="8214" y="10718"/>
                    </a:moveTo>
                    <a:cubicBezTo>
                      <a:pt x="8280" y="10718"/>
                      <a:pt x="8343" y="10725"/>
                      <a:pt x="8393" y="10751"/>
                    </a:cubicBezTo>
                    <a:cubicBezTo>
                      <a:pt x="8632" y="10871"/>
                      <a:pt x="8520" y="11358"/>
                      <a:pt x="8516" y="11567"/>
                    </a:cubicBezTo>
                    <a:cubicBezTo>
                      <a:pt x="8512" y="11797"/>
                      <a:pt x="8504" y="12025"/>
                      <a:pt x="8493" y="12257"/>
                    </a:cubicBezTo>
                    <a:cubicBezTo>
                      <a:pt x="8486" y="12416"/>
                      <a:pt x="8517" y="12647"/>
                      <a:pt x="8429" y="12789"/>
                    </a:cubicBezTo>
                    <a:cubicBezTo>
                      <a:pt x="8302" y="12992"/>
                      <a:pt x="7933" y="12972"/>
                      <a:pt x="7728" y="12994"/>
                    </a:cubicBezTo>
                    <a:cubicBezTo>
                      <a:pt x="7449" y="13022"/>
                      <a:pt x="7170" y="13036"/>
                      <a:pt x="6891" y="13036"/>
                    </a:cubicBezTo>
                    <a:cubicBezTo>
                      <a:pt x="6714" y="13036"/>
                      <a:pt x="6537" y="13030"/>
                      <a:pt x="6360" y="13018"/>
                    </a:cubicBezTo>
                    <a:cubicBezTo>
                      <a:pt x="6351" y="13029"/>
                      <a:pt x="6337" y="13034"/>
                      <a:pt x="6323" y="13034"/>
                    </a:cubicBezTo>
                    <a:cubicBezTo>
                      <a:pt x="6300" y="13034"/>
                      <a:pt x="6277" y="13020"/>
                      <a:pt x="6274" y="12991"/>
                    </a:cubicBezTo>
                    <a:cubicBezTo>
                      <a:pt x="6270" y="12982"/>
                      <a:pt x="6270" y="12971"/>
                      <a:pt x="6273" y="12962"/>
                    </a:cubicBezTo>
                    <a:cubicBezTo>
                      <a:pt x="6267" y="12489"/>
                      <a:pt x="6267" y="12018"/>
                      <a:pt x="6231" y="11545"/>
                    </a:cubicBezTo>
                    <a:cubicBezTo>
                      <a:pt x="6216" y="11347"/>
                      <a:pt x="6083" y="10917"/>
                      <a:pt x="6293" y="10769"/>
                    </a:cubicBezTo>
                    <a:cubicBezTo>
                      <a:pt x="6342" y="10735"/>
                      <a:pt x="6405" y="10728"/>
                      <a:pt x="6466" y="10728"/>
                    </a:cubicBezTo>
                    <a:cubicBezTo>
                      <a:pt x="6505" y="10728"/>
                      <a:pt x="6542" y="10731"/>
                      <a:pt x="6577" y="10731"/>
                    </a:cubicBezTo>
                    <a:cubicBezTo>
                      <a:pt x="6652" y="10730"/>
                      <a:pt x="6726" y="10730"/>
                      <a:pt x="6800" y="10730"/>
                    </a:cubicBezTo>
                    <a:cubicBezTo>
                      <a:pt x="6948" y="10730"/>
                      <a:pt x="7097" y="10731"/>
                      <a:pt x="7246" y="10731"/>
                    </a:cubicBezTo>
                    <a:lnTo>
                      <a:pt x="7969" y="10731"/>
                    </a:lnTo>
                    <a:cubicBezTo>
                      <a:pt x="8037" y="10731"/>
                      <a:pt x="8127" y="10718"/>
                      <a:pt x="8214" y="10718"/>
                    </a:cubicBezTo>
                    <a:close/>
                    <a:moveTo>
                      <a:pt x="9421" y="10800"/>
                    </a:moveTo>
                    <a:cubicBezTo>
                      <a:pt x="9546" y="10800"/>
                      <a:pt x="9668" y="10809"/>
                      <a:pt x="9759" y="10809"/>
                    </a:cubicBezTo>
                    <a:cubicBezTo>
                      <a:pt x="9761" y="10809"/>
                      <a:pt x="9763" y="10809"/>
                      <a:pt x="9765" y="10809"/>
                    </a:cubicBezTo>
                    <a:cubicBezTo>
                      <a:pt x="9833" y="10808"/>
                      <a:pt x="9901" y="10808"/>
                      <a:pt x="9969" y="10808"/>
                    </a:cubicBezTo>
                    <a:cubicBezTo>
                      <a:pt x="10328" y="10808"/>
                      <a:pt x="10686" y="10820"/>
                      <a:pt x="11045" y="10840"/>
                    </a:cubicBezTo>
                    <a:cubicBezTo>
                      <a:pt x="11066" y="10841"/>
                      <a:pt x="11092" y="10854"/>
                      <a:pt x="11096" y="10876"/>
                    </a:cubicBezTo>
                    <a:cubicBezTo>
                      <a:pt x="11167" y="11280"/>
                      <a:pt x="11220" y="11688"/>
                      <a:pt x="11247" y="12098"/>
                    </a:cubicBezTo>
                    <a:cubicBezTo>
                      <a:pt x="11265" y="12354"/>
                      <a:pt x="11356" y="12742"/>
                      <a:pt x="11145" y="12943"/>
                    </a:cubicBezTo>
                    <a:cubicBezTo>
                      <a:pt x="10956" y="13121"/>
                      <a:pt x="10635" y="13098"/>
                      <a:pt x="10397" y="13103"/>
                    </a:cubicBezTo>
                    <a:cubicBezTo>
                      <a:pt x="10210" y="13108"/>
                      <a:pt x="10023" y="13110"/>
                      <a:pt x="9836" y="13110"/>
                    </a:cubicBezTo>
                    <a:cubicBezTo>
                      <a:pt x="9561" y="13110"/>
                      <a:pt x="9286" y="13105"/>
                      <a:pt x="9011" y="13096"/>
                    </a:cubicBezTo>
                    <a:cubicBezTo>
                      <a:pt x="8970" y="13094"/>
                      <a:pt x="8962" y="13041"/>
                      <a:pt x="8991" y="13023"/>
                    </a:cubicBezTo>
                    <a:lnTo>
                      <a:pt x="8991" y="13023"/>
                    </a:lnTo>
                    <a:cubicBezTo>
                      <a:pt x="8985" y="13026"/>
                      <a:pt x="8979" y="13027"/>
                      <a:pt x="8972" y="13027"/>
                    </a:cubicBezTo>
                    <a:cubicBezTo>
                      <a:pt x="8951" y="13027"/>
                      <a:pt x="8928" y="13013"/>
                      <a:pt x="8925" y="12984"/>
                    </a:cubicBezTo>
                    <a:cubicBezTo>
                      <a:pt x="8881" y="12542"/>
                      <a:pt x="8870" y="12097"/>
                      <a:pt x="8846" y="11653"/>
                    </a:cubicBezTo>
                    <a:cubicBezTo>
                      <a:pt x="8834" y="11444"/>
                      <a:pt x="8741" y="11112"/>
                      <a:pt x="8909" y="10938"/>
                    </a:cubicBezTo>
                    <a:cubicBezTo>
                      <a:pt x="9021" y="10823"/>
                      <a:pt x="9226" y="10800"/>
                      <a:pt x="9421" y="10800"/>
                    </a:cubicBezTo>
                    <a:close/>
                    <a:moveTo>
                      <a:pt x="3239" y="10697"/>
                    </a:moveTo>
                    <a:cubicBezTo>
                      <a:pt x="3267" y="10697"/>
                      <a:pt x="3289" y="10723"/>
                      <a:pt x="3290" y="10752"/>
                    </a:cubicBezTo>
                    <a:cubicBezTo>
                      <a:pt x="3313" y="11203"/>
                      <a:pt x="3306" y="11654"/>
                      <a:pt x="3255" y="12103"/>
                    </a:cubicBezTo>
                    <a:cubicBezTo>
                      <a:pt x="3226" y="12359"/>
                      <a:pt x="3237" y="12788"/>
                      <a:pt x="3072" y="12998"/>
                    </a:cubicBezTo>
                    <a:cubicBezTo>
                      <a:pt x="2986" y="13104"/>
                      <a:pt x="2840" y="13127"/>
                      <a:pt x="2693" y="13127"/>
                    </a:cubicBezTo>
                    <a:cubicBezTo>
                      <a:pt x="2577" y="13127"/>
                      <a:pt x="2459" y="13113"/>
                      <a:pt x="2370" y="13113"/>
                    </a:cubicBezTo>
                    <a:cubicBezTo>
                      <a:pt x="1942" y="13112"/>
                      <a:pt x="1514" y="13115"/>
                      <a:pt x="1087" y="13097"/>
                    </a:cubicBezTo>
                    <a:cubicBezTo>
                      <a:pt x="1063" y="13096"/>
                      <a:pt x="1050" y="13078"/>
                      <a:pt x="1050" y="13059"/>
                    </a:cubicBezTo>
                    <a:lnTo>
                      <a:pt x="1030" y="13059"/>
                    </a:lnTo>
                    <a:lnTo>
                      <a:pt x="1030" y="13060"/>
                    </a:lnTo>
                    <a:cubicBezTo>
                      <a:pt x="1031" y="13076"/>
                      <a:pt x="1019" y="13084"/>
                      <a:pt x="1007" y="13084"/>
                    </a:cubicBezTo>
                    <a:cubicBezTo>
                      <a:pt x="997" y="13084"/>
                      <a:pt x="987" y="13078"/>
                      <a:pt x="983" y="13067"/>
                    </a:cubicBezTo>
                    <a:cubicBezTo>
                      <a:pt x="977" y="13051"/>
                      <a:pt x="970" y="13040"/>
                      <a:pt x="969" y="13024"/>
                    </a:cubicBezTo>
                    <a:cubicBezTo>
                      <a:pt x="959" y="13033"/>
                      <a:pt x="946" y="13038"/>
                      <a:pt x="933" y="13038"/>
                    </a:cubicBezTo>
                    <a:cubicBezTo>
                      <a:pt x="906" y="13038"/>
                      <a:pt x="878" y="13020"/>
                      <a:pt x="877" y="12985"/>
                    </a:cubicBezTo>
                    <a:cubicBezTo>
                      <a:pt x="848" y="12531"/>
                      <a:pt x="830" y="12077"/>
                      <a:pt x="813" y="11621"/>
                    </a:cubicBezTo>
                    <a:cubicBezTo>
                      <a:pt x="804" y="11420"/>
                      <a:pt x="686" y="10948"/>
                      <a:pt x="874" y="10794"/>
                    </a:cubicBezTo>
                    <a:cubicBezTo>
                      <a:pt x="938" y="10741"/>
                      <a:pt x="1032" y="10737"/>
                      <a:pt x="1117" y="10737"/>
                    </a:cubicBezTo>
                    <a:cubicBezTo>
                      <a:pt x="1129" y="10737"/>
                      <a:pt x="1140" y="10737"/>
                      <a:pt x="1152" y="10737"/>
                    </a:cubicBezTo>
                    <a:cubicBezTo>
                      <a:pt x="1165" y="10737"/>
                      <a:pt x="1179" y="10737"/>
                      <a:pt x="1192" y="10737"/>
                    </a:cubicBezTo>
                    <a:cubicBezTo>
                      <a:pt x="1420" y="10732"/>
                      <a:pt x="1646" y="10729"/>
                      <a:pt x="1874" y="10724"/>
                    </a:cubicBezTo>
                    <a:cubicBezTo>
                      <a:pt x="2327" y="10716"/>
                      <a:pt x="2781" y="10707"/>
                      <a:pt x="3236" y="10697"/>
                    </a:cubicBezTo>
                    <a:cubicBezTo>
                      <a:pt x="3237" y="10697"/>
                      <a:pt x="3238" y="10697"/>
                      <a:pt x="3239" y="10697"/>
                    </a:cubicBezTo>
                    <a:close/>
                    <a:moveTo>
                      <a:pt x="5831" y="10681"/>
                    </a:moveTo>
                    <a:cubicBezTo>
                      <a:pt x="5860" y="10681"/>
                      <a:pt x="5884" y="10708"/>
                      <a:pt x="5884" y="10736"/>
                    </a:cubicBezTo>
                    <a:cubicBezTo>
                      <a:pt x="5875" y="11202"/>
                      <a:pt x="5864" y="11669"/>
                      <a:pt x="5855" y="12134"/>
                    </a:cubicBezTo>
                    <a:cubicBezTo>
                      <a:pt x="5850" y="12361"/>
                      <a:pt x="5928" y="12791"/>
                      <a:pt x="5771" y="12989"/>
                    </a:cubicBezTo>
                    <a:cubicBezTo>
                      <a:pt x="5680" y="13105"/>
                      <a:pt x="5505" y="13130"/>
                      <a:pt x="5332" y="13130"/>
                    </a:cubicBezTo>
                    <a:cubicBezTo>
                      <a:pt x="5203" y="13130"/>
                      <a:pt x="5075" y="13116"/>
                      <a:pt x="4985" y="13116"/>
                    </a:cubicBezTo>
                    <a:cubicBezTo>
                      <a:pt x="4537" y="13116"/>
                      <a:pt x="4085" y="13114"/>
                      <a:pt x="3637" y="13084"/>
                    </a:cubicBezTo>
                    <a:cubicBezTo>
                      <a:pt x="3631" y="13084"/>
                      <a:pt x="3625" y="13082"/>
                      <a:pt x="3620" y="13079"/>
                    </a:cubicBezTo>
                    <a:cubicBezTo>
                      <a:pt x="3603" y="13088"/>
                      <a:pt x="3588" y="13092"/>
                      <a:pt x="3573" y="13092"/>
                    </a:cubicBezTo>
                    <a:cubicBezTo>
                      <a:pt x="3460" y="13092"/>
                      <a:pt x="3438" y="12831"/>
                      <a:pt x="3440" y="12739"/>
                    </a:cubicBezTo>
                    <a:cubicBezTo>
                      <a:pt x="3451" y="12180"/>
                      <a:pt x="3478" y="11619"/>
                      <a:pt x="3518" y="11062"/>
                    </a:cubicBezTo>
                    <a:cubicBezTo>
                      <a:pt x="3540" y="10739"/>
                      <a:pt x="3714" y="10731"/>
                      <a:pt x="3967" y="10731"/>
                    </a:cubicBezTo>
                    <a:cubicBezTo>
                      <a:pt x="3981" y="10731"/>
                      <a:pt x="3994" y="10731"/>
                      <a:pt x="4008" y="10731"/>
                    </a:cubicBezTo>
                    <a:cubicBezTo>
                      <a:pt x="4044" y="10731"/>
                      <a:pt x="4082" y="10731"/>
                      <a:pt x="4121" y="10729"/>
                    </a:cubicBezTo>
                    <a:lnTo>
                      <a:pt x="5830" y="10682"/>
                    </a:lnTo>
                    <a:cubicBezTo>
                      <a:pt x="5830" y="10682"/>
                      <a:pt x="5831" y="10681"/>
                      <a:pt x="5831" y="10681"/>
                    </a:cubicBezTo>
                    <a:close/>
                    <a:moveTo>
                      <a:pt x="9348" y="13256"/>
                    </a:moveTo>
                    <a:cubicBezTo>
                      <a:pt x="9512" y="13256"/>
                      <a:pt x="9687" y="13284"/>
                      <a:pt x="9797" y="13287"/>
                    </a:cubicBezTo>
                    <a:cubicBezTo>
                      <a:pt x="10202" y="13301"/>
                      <a:pt x="10607" y="13333"/>
                      <a:pt x="11012" y="13375"/>
                    </a:cubicBezTo>
                    <a:cubicBezTo>
                      <a:pt x="11038" y="13377"/>
                      <a:pt x="11063" y="13396"/>
                      <a:pt x="11063" y="13425"/>
                    </a:cubicBezTo>
                    <a:cubicBezTo>
                      <a:pt x="11064" y="13844"/>
                      <a:pt x="11066" y="14264"/>
                      <a:pt x="11066" y="14683"/>
                    </a:cubicBezTo>
                    <a:cubicBezTo>
                      <a:pt x="11066" y="14882"/>
                      <a:pt x="11153" y="15251"/>
                      <a:pt x="10965" y="15395"/>
                    </a:cubicBezTo>
                    <a:cubicBezTo>
                      <a:pt x="10787" y="15532"/>
                      <a:pt x="10389" y="15522"/>
                      <a:pt x="10181" y="15538"/>
                    </a:cubicBezTo>
                    <a:cubicBezTo>
                      <a:pt x="10074" y="15545"/>
                      <a:pt x="9967" y="15548"/>
                      <a:pt x="9860" y="15548"/>
                    </a:cubicBezTo>
                    <a:cubicBezTo>
                      <a:pt x="9643" y="15548"/>
                      <a:pt x="9427" y="15534"/>
                      <a:pt x="9211" y="15507"/>
                    </a:cubicBezTo>
                    <a:cubicBezTo>
                      <a:pt x="9207" y="15517"/>
                      <a:pt x="9197" y="15527"/>
                      <a:pt x="9183" y="15527"/>
                    </a:cubicBezTo>
                    <a:cubicBezTo>
                      <a:pt x="9111" y="15524"/>
                      <a:pt x="9043" y="15503"/>
                      <a:pt x="8984" y="15463"/>
                    </a:cubicBezTo>
                    <a:cubicBezTo>
                      <a:pt x="8979" y="15465"/>
                      <a:pt x="8973" y="15466"/>
                      <a:pt x="8967" y="15466"/>
                    </a:cubicBezTo>
                    <a:cubicBezTo>
                      <a:pt x="8943" y="15466"/>
                      <a:pt x="8917" y="15449"/>
                      <a:pt x="8914" y="15417"/>
                    </a:cubicBezTo>
                    <a:cubicBezTo>
                      <a:pt x="8874" y="15016"/>
                      <a:pt x="8866" y="14610"/>
                      <a:pt x="8881" y="14207"/>
                    </a:cubicBezTo>
                    <a:cubicBezTo>
                      <a:pt x="8887" y="13992"/>
                      <a:pt x="8886" y="13759"/>
                      <a:pt x="8926" y="13547"/>
                    </a:cubicBezTo>
                    <a:cubicBezTo>
                      <a:pt x="8938" y="13481"/>
                      <a:pt x="8939" y="13413"/>
                      <a:pt x="8988" y="13360"/>
                    </a:cubicBezTo>
                    <a:cubicBezTo>
                      <a:pt x="9066" y="13278"/>
                      <a:pt x="9203" y="13256"/>
                      <a:pt x="9348" y="13256"/>
                    </a:cubicBezTo>
                    <a:close/>
                    <a:moveTo>
                      <a:pt x="6678" y="13311"/>
                    </a:moveTo>
                    <a:cubicBezTo>
                      <a:pt x="6853" y="13311"/>
                      <a:pt x="7041" y="13343"/>
                      <a:pt x="7163" y="13345"/>
                    </a:cubicBezTo>
                    <a:cubicBezTo>
                      <a:pt x="7581" y="13352"/>
                      <a:pt x="7998" y="13361"/>
                      <a:pt x="8414" y="13367"/>
                    </a:cubicBezTo>
                    <a:cubicBezTo>
                      <a:pt x="8444" y="13369"/>
                      <a:pt x="8471" y="13393"/>
                      <a:pt x="8470" y="13424"/>
                    </a:cubicBezTo>
                    <a:cubicBezTo>
                      <a:pt x="8456" y="13835"/>
                      <a:pt x="8440" y="14245"/>
                      <a:pt x="8425" y="14655"/>
                    </a:cubicBezTo>
                    <a:cubicBezTo>
                      <a:pt x="8418" y="14880"/>
                      <a:pt x="8489" y="15289"/>
                      <a:pt x="8324" y="15470"/>
                    </a:cubicBezTo>
                    <a:cubicBezTo>
                      <a:pt x="8231" y="15571"/>
                      <a:pt x="8078" y="15592"/>
                      <a:pt x="7926" y="15592"/>
                    </a:cubicBezTo>
                    <a:cubicBezTo>
                      <a:pt x="7816" y="15592"/>
                      <a:pt x="7706" y="15581"/>
                      <a:pt x="7620" y="15581"/>
                    </a:cubicBezTo>
                    <a:cubicBezTo>
                      <a:pt x="7217" y="15581"/>
                      <a:pt x="6815" y="15581"/>
                      <a:pt x="6412" y="15575"/>
                    </a:cubicBezTo>
                    <a:cubicBezTo>
                      <a:pt x="6377" y="15586"/>
                      <a:pt x="6340" y="15592"/>
                      <a:pt x="6303" y="15592"/>
                    </a:cubicBezTo>
                    <a:cubicBezTo>
                      <a:pt x="6277" y="15592"/>
                      <a:pt x="6250" y="15589"/>
                      <a:pt x="6223" y="15584"/>
                    </a:cubicBezTo>
                    <a:cubicBezTo>
                      <a:pt x="6206" y="15581"/>
                      <a:pt x="6210" y="15556"/>
                      <a:pt x="6226" y="15556"/>
                    </a:cubicBezTo>
                    <a:lnTo>
                      <a:pt x="6225" y="15541"/>
                    </a:lnTo>
                    <a:cubicBezTo>
                      <a:pt x="6199" y="15541"/>
                      <a:pt x="6175" y="15525"/>
                      <a:pt x="6175" y="15492"/>
                    </a:cubicBezTo>
                    <a:cubicBezTo>
                      <a:pt x="6180" y="15080"/>
                      <a:pt x="6196" y="14668"/>
                      <a:pt x="6208" y="14256"/>
                    </a:cubicBezTo>
                    <a:cubicBezTo>
                      <a:pt x="6214" y="14045"/>
                      <a:pt x="6132" y="13576"/>
                      <a:pt x="6313" y="13410"/>
                    </a:cubicBezTo>
                    <a:cubicBezTo>
                      <a:pt x="6397" y="13332"/>
                      <a:pt x="6533" y="13311"/>
                      <a:pt x="6678" y="13311"/>
                    </a:cubicBezTo>
                    <a:close/>
                    <a:moveTo>
                      <a:pt x="5379" y="13316"/>
                    </a:moveTo>
                    <a:cubicBezTo>
                      <a:pt x="5434" y="13316"/>
                      <a:pt x="5490" y="13317"/>
                      <a:pt x="5544" y="13319"/>
                    </a:cubicBezTo>
                    <a:cubicBezTo>
                      <a:pt x="5642" y="13324"/>
                      <a:pt x="5757" y="13325"/>
                      <a:pt x="5839" y="13391"/>
                    </a:cubicBezTo>
                    <a:cubicBezTo>
                      <a:pt x="6050" y="13560"/>
                      <a:pt x="5914" y="14037"/>
                      <a:pt x="5898" y="14261"/>
                    </a:cubicBezTo>
                    <a:cubicBezTo>
                      <a:pt x="5880" y="14495"/>
                      <a:pt x="5861" y="14728"/>
                      <a:pt x="5837" y="14959"/>
                    </a:cubicBezTo>
                    <a:cubicBezTo>
                      <a:pt x="5823" y="15114"/>
                      <a:pt x="5847" y="15361"/>
                      <a:pt x="5777" y="15506"/>
                    </a:cubicBezTo>
                    <a:cubicBezTo>
                      <a:pt x="5721" y="15621"/>
                      <a:pt x="5577" y="15647"/>
                      <a:pt x="5427" y="15647"/>
                    </a:cubicBezTo>
                    <a:cubicBezTo>
                      <a:pt x="5297" y="15647"/>
                      <a:pt x="5162" y="15627"/>
                      <a:pt x="5076" y="15627"/>
                    </a:cubicBezTo>
                    <a:cubicBezTo>
                      <a:pt x="4609" y="15627"/>
                      <a:pt x="4142" y="15610"/>
                      <a:pt x="3678" y="15565"/>
                    </a:cubicBezTo>
                    <a:cubicBezTo>
                      <a:pt x="3633" y="15561"/>
                      <a:pt x="3625" y="15502"/>
                      <a:pt x="3658" y="15487"/>
                    </a:cubicBezTo>
                    <a:lnTo>
                      <a:pt x="3641" y="15483"/>
                    </a:lnTo>
                    <a:cubicBezTo>
                      <a:pt x="3631" y="15496"/>
                      <a:pt x="3615" y="15503"/>
                      <a:pt x="3598" y="15503"/>
                    </a:cubicBezTo>
                    <a:cubicBezTo>
                      <a:pt x="3572" y="15503"/>
                      <a:pt x="3545" y="15486"/>
                      <a:pt x="3545" y="15453"/>
                    </a:cubicBezTo>
                    <a:cubicBezTo>
                      <a:pt x="3544" y="14957"/>
                      <a:pt x="3542" y="14462"/>
                      <a:pt x="3541" y="13968"/>
                    </a:cubicBezTo>
                    <a:cubicBezTo>
                      <a:pt x="3541" y="13754"/>
                      <a:pt x="3494" y="13508"/>
                      <a:pt x="3734" y="13414"/>
                    </a:cubicBezTo>
                    <a:cubicBezTo>
                      <a:pt x="3878" y="13359"/>
                      <a:pt x="4074" y="13373"/>
                      <a:pt x="4223" y="13362"/>
                    </a:cubicBezTo>
                    <a:cubicBezTo>
                      <a:pt x="4442" y="13348"/>
                      <a:pt x="4664" y="13338"/>
                      <a:pt x="4883" y="13329"/>
                    </a:cubicBezTo>
                    <a:cubicBezTo>
                      <a:pt x="5048" y="13324"/>
                      <a:pt x="5214" y="13316"/>
                      <a:pt x="5379" y="13316"/>
                    </a:cubicBezTo>
                    <a:close/>
                    <a:moveTo>
                      <a:pt x="2785" y="13391"/>
                    </a:moveTo>
                    <a:cubicBezTo>
                      <a:pt x="2849" y="13391"/>
                      <a:pt x="2913" y="13398"/>
                      <a:pt x="2960" y="13429"/>
                    </a:cubicBezTo>
                    <a:cubicBezTo>
                      <a:pt x="3045" y="13484"/>
                      <a:pt x="3044" y="13545"/>
                      <a:pt x="3051" y="13638"/>
                    </a:cubicBezTo>
                    <a:cubicBezTo>
                      <a:pt x="3071" y="13852"/>
                      <a:pt x="3033" y="14088"/>
                      <a:pt x="3025" y="14303"/>
                    </a:cubicBezTo>
                    <a:cubicBezTo>
                      <a:pt x="3015" y="14525"/>
                      <a:pt x="3008" y="14746"/>
                      <a:pt x="2998" y="14969"/>
                    </a:cubicBezTo>
                    <a:cubicBezTo>
                      <a:pt x="2993" y="15113"/>
                      <a:pt x="3009" y="15284"/>
                      <a:pt x="2957" y="15422"/>
                    </a:cubicBezTo>
                    <a:cubicBezTo>
                      <a:pt x="2877" y="15633"/>
                      <a:pt x="2685" y="15658"/>
                      <a:pt x="2490" y="15658"/>
                    </a:cubicBezTo>
                    <a:cubicBezTo>
                      <a:pt x="2440" y="15658"/>
                      <a:pt x="2390" y="15657"/>
                      <a:pt x="2342" y="15656"/>
                    </a:cubicBezTo>
                    <a:cubicBezTo>
                      <a:pt x="1858" y="15651"/>
                      <a:pt x="1373" y="15630"/>
                      <a:pt x="889" y="15591"/>
                    </a:cubicBezTo>
                    <a:cubicBezTo>
                      <a:pt x="870" y="15589"/>
                      <a:pt x="862" y="15577"/>
                      <a:pt x="859" y="15564"/>
                    </a:cubicBezTo>
                    <a:cubicBezTo>
                      <a:pt x="858" y="15564"/>
                      <a:pt x="856" y="15564"/>
                      <a:pt x="855" y="15564"/>
                    </a:cubicBezTo>
                    <a:cubicBezTo>
                      <a:pt x="835" y="15564"/>
                      <a:pt x="816" y="15555"/>
                      <a:pt x="811" y="15532"/>
                    </a:cubicBezTo>
                    <a:cubicBezTo>
                      <a:pt x="724" y="15090"/>
                      <a:pt x="708" y="14628"/>
                      <a:pt x="710" y="14181"/>
                    </a:cubicBezTo>
                    <a:cubicBezTo>
                      <a:pt x="711" y="13995"/>
                      <a:pt x="629" y="13547"/>
                      <a:pt x="832" y="13429"/>
                    </a:cubicBezTo>
                    <a:cubicBezTo>
                      <a:pt x="880" y="13401"/>
                      <a:pt x="941" y="13394"/>
                      <a:pt x="1004" y="13394"/>
                    </a:cubicBezTo>
                    <a:cubicBezTo>
                      <a:pt x="1072" y="13394"/>
                      <a:pt x="1142" y="13403"/>
                      <a:pt x="1199" y="13403"/>
                    </a:cubicBezTo>
                    <a:cubicBezTo>
                      <a:pt x="1201" y="13403"/>
                      <a:pt x="1203" y="13402"/>
                      <a:pt x="1205" y="13402"/>
                    </a:cubicBezTo>
                    <a:cubicBezTo>
                      <a:pt x="1433" y="13401"/>
                      <a:pt x="1658" y="13399"/>
                      <a:pt x="1886" y="13398"/>
                    </a:cubicBezTo>
                    <a:cubicBezTo>
                      <a:pt x="2131" y="13397"/>
                      <a:pt x="2377" y="13397"/>
                      <a:pt x="2624" y="13397"/>
                    </a:cubicBezTo>
                    <a:cubicBezTo>
                      <a:pt x="2668" y="13397"/>
                      <a:pt x="2727" y="13391"/>
                      <a:pt x="2785" y="13391"/>
                    </a:cubicBezTo>
                    <a:close/>
                    <a:moveTo>
                      <a:pt x="11020" y="15975"/>
                    </a:moveTo>
                    <a:cubicBezTo>
                      <a:pt x="11049" y="15975"/>
                      <a:pt x="11071" y="16002"/>
                      <a:pt x="11071" y="16029"/>
                    </a:cubicBezTo>
                    <a:cubicBezTo>
                      <a:pt x="11070" y="16434"/>
                      <a:pt x="11069" y="16839"/>
                      <a:pt x="11066" y="17244"/>
                    </a:cubicBezTo>
                    <a:cubicBezTo>
                      <a:pt x="11065" y="17441"/>
                      <a:pt x="11133" y="17787"/>
                      <a:pt x="11022" y="17963"/>
                    </a:cubicBezTo>
                    <a:cubicBezTo>
                      <a:pt x="10962" y="18060"/>
                      <a:pt x="10837" y="18085"/>
                      <a:pt x="10704" y="18085"/>
                    </a:cubicBezTo>
                    <a:cubicBezTo>
                      <a:pt x="10564" y="18085"/>
                      <a:pt x="10414" y="18057"/>
                      <a:pt x="10320" y="18055"/>
                    </a:cubicBezTo>
                    <a:cubicBezTo>
                      <a:pt x="9935" y="18041"/>
                      <a:pt x="9551" y="18031"/>
                      <a:pt x="9167" y="18011"/>
                    </a:cubicBezTo>
                    <a:cubicBezTo>
                      <a:pt x="9139" y="18009"/>
                      <a:pt x="9128" y="17981"/>
                      <a:pt x="9135" y="17960"/>
                    </a:cubicBezTo>
                    <a:lnTo>
                      <a:pt x="9093" y="17960"/>
                    </a:lnTo>
                    <a:cubicBezTo>
                      <a:pt x="9088" y="17976"/>
                      <a:pt x="9074" y="17987"/>
                      <a:pt x="9051" y="17987"/>
                    </a:cubicBezTo>
                    <a:cubicBezTo>
                      <a:pt x="9050" y="17987"/>
                      <a:pt x="9049" y="17987"/>
                      <a:pt x="9048" y="17987"/>
                    </a:cubicBezTo>
                    <a:cubicBezTo>
                      <a:pt x="8830" y="17973"/>
                      <a:pt x="8920" y="17613"/>
                      <a:pt x="8926" y="17478"/>
                    </a:cubicBezTo>
                    <a:lnTo>
                      <a:pt x="8950" y="16784"/>
                    </a:lnTo>
                    <a:cubicBezTo>
                      <a:pt x="8955" y="16634"/>
                      <a:pt x="8922" y="16383"/>
                      <a:pt x="8972" y="16241"/>
                    </a:cubicBezTo>
                    <a:cubicBezTo>
                      <a:pt x="9038" y="16062"/>
                      <a:pt x="9224" y="16042"/>
                      <a:pt x="9405" y="16042"/>
                    </a:cubicBezTo>
                    <a:cubicBezTo>
                      <a:pt x="9454" y="16042"/>
                      <a:pt x="9502" y="16044"/>
                      <a:pt x="9548" y="16044"/>
                    </a:cubicBezTo>
                    <a:cubicBezTo>
                      <a:pt x="9570" y="16044"/>
                      <a:pt x="9592" y="16044"/>
                      <a:pt x="9612" y="16043"/>
                    </a:cubicBezTo>
                    <a:cubicBezTo>
                      <a:pt x="10081" y="16019"/>
                      <a:pt x="10550" y="15997"/>
                      <a:pt x="11017" y="15975"/>
                    </a:cubicBezTo>
                    <a:cubicBezTo>
                      <a:pt x="11018" y="15975"/>
                      <a:pt x="11019" y="15975"/>
                      <a:pt x="11020" y="15975"/>
                    </a:cubicBezTo>
                    <a:close/>
                    <a:moveTo>
                      <a:pt x="8320" y="15846"/>
                    </a:moveTo>
                    <a:cubicBezTo>
                      <a:pt x="8376" y="15846"/>
                      <a:pt x="8430" y="15850"/>
                      <a:pt x="8482" y="15860"/>
                    </a:cubicBezTo>
                    <a:cubicBezTo>
                      <a:pt x="8766" y="15918"/>
                      <a:pt x="8635" y="16304"/>
                      <a:pt x="8609" y="16496"/>
                    </a:cubicBezTo>
                    <a:cubicBezTo>
                      <a:pt x="8548" y="16964"/>
                      <a:pt x="8496" y="17433"/>
                      <a:pt x="8426" y="17899"/>
                    </a:cubicBezTo>
                    <a:cubicBezTo>
                      <a:pt x="8393" y="18114"/>
                      <a:pt x="8303" y="18134"/>
                      <a:pt x="8136" y="18134"/>
                    </a:cubicBezTo>
                    <a:cubicBezTo>
                      <a:pt x="8097" y="18134"/>
                      <a:pt x="8054" y="18133"/>
                      <a:pt x="8007" y="18133"/>
                    </a:cubicBezTo>
                    <a:cubicBezTo>
                      <a:pt x="7939" y="18133"/>
                      <a:pt x="7872" y="18134"/>
                      <a:pt x="7805" y="18134"/>
                    </a:cubicBezTo>
                    <a:cubicBezTo>
                      <a:pt x="7384" y="18134"/>
                      <a:pt x="6962" y="18125"/>
                      <a:pt x="6542" y="18109"/>
                    </a:cubicBezTo>
                    <a:cubicBezTo>
                      <a:pt x="6512" y="18106"/>
                      <a:pt x="6502" y="18082"/>
                      <a:pt x="6507" y="18062"/>
                    </a:cubicBezTo>
                    <a:lnTo>
                      <a:pt x="6500" y="18062"/>
                    </a:lnTo>
                    <a:cubicBezTo>
                      <a:pt x="6282" y="18020"/>
                      <a:pt x="6385" y="17508"/>
                      <a:pt x="6385" y="17355"/>
                    </a:cubicBezTo>
                    <a:cubicBezTo>
                      <a:pt x="6384" y="17114"/>
                      <a:pt x="6383" y="16873"/>
                      <a:pt x="6380" y="16630"/>
                    </a:cubicBezTo>
                    <a:cubicBezTo>
                      <a:pt x="6379" y="16484"/>
                      <a:pt x="6332" y="16263"/>
                      <a:pt x="6391" y="16125"/>
                    </a:cubicBezTo>
                    <a:cubicBezTo>
                      <a:pt x="6467" y="15943"/>
                      <a:pt x="6701" y="15927"/>
                      <a:pt x="6909" y="15927"/>
                    </a:cubicBezTo>
                    <a:cubicBezTo>
                      <a:pt x="6955" y="15927"/>
                      <a:pt x="6999" y="15928"/>
                      <a:pt x="7040" y="15928"/>
                    </a:cubicBezTo>
                    <a:cubicBezTo>
                      <a:pt x="7076" y="15928"/>
                      <a:pt x="7109" y="15927"/>
                      <a:pt x="7139" y="15925"/>
                    </a:cubicBezTo>
                    <a:cubicBezTo>
                      <a:pt x="7376" y="15908"/>
                      <a:pt x="7615" y="15896"/>
                      <a:pt x="7853" y="15884"/>
                    </a:cubicBezTo>
                    <a:cubicBezTo>
                      <a:pt x="7997" y="15876"/>
                      <a:pt x="8165" y="15846"/>
                      <a:pt x="8320" y="15846"/>
                    </a:cubicBezTo>
                    <a:close/>
                    <a:moveTo>
                      <a:pt x="5666" y="15850"/>
                    </a:moveTo>
                    <a:cubicBezTo>
                      <a:pt x="5723" y="15850"/>
                      <a:pt x="5776" y="15855"/>
                      <a:pt x="5818" y="15869"/>
                    </a:cubicBezTo>
                    <a:cubicBezTo>
                      <a:pt x="5927" y="15905"/>
                      <a:pt x="5937" y="15953"/>
                      <a:pt x="5952" y="16062"/>
                    </a:cubicBezTo>
                    <a:cubicBezTo>
                      <a:pt x="5996" y="16386"/>
                      <a:pt x="5938" y="16759"/>
                      <a:pt x="5932" y="17088"/>
                    </a:cubicBezTo>
                    <a:cubicBezTo>
                      <a:pt x="5927" y="17366"/>
                      <a:pt x="5988" y="17738"/>
                      <a:pt x="5904" y="18003"/>
                    </a:cubicBezTo>
                    <a:cubicBezTo>
                      <a:pt x="5864" y="18128"/>
                      <a:pt x="5788" y="18162"/>
                      <a:pt x="5662" y="18173"/>
                    </a:cubicBezTo>
                    <a:cubicBezTo>
                      <a:pt x="5550" y="18184"/>
                      <a:pt x="5436" y="18188"/>
                      <a:pt x="5322" y="18188"/>
                    </a:cubicBezTo>
                    <a:cubicBezTo>
                      <a:pt x="5085" y="18188"/>
                      <a:pt x="4846" y="18172"/>
                      <a:pt x="4615" y="18169"/>
                    </a:cubicBezTo>
                    <a:cubicBezTo>
                      <a:pt x="4275" y="18166"/>
                      <a:pt x="3936" y="18164"/>
                      <a:pt x="3599" y="18154"/>
                    </a:cubicBezTo>
                    <a:cubicBezTo>
                      <a:pt x="3553" y="18153"/>
                      <a:pt x="3555" y="18086"/>
                      <a:pt x="3599" y="18085"/>
                    </a:cubicBezTo>
                    <a:lnTo>
                      <a:pt x="3599" y="18082"/>
                    </a:lnTo>
                    <a:cubicBezTo>
                      <a:pt x="3572" y="17390"/>
                      <a:pt x="3577" y="16695"/>
                      <a:pt x="3615" y="16003"/>
                    </a:cubicBezTo>
                    <a:cubicBezTo>
                      <a:pt x="3616" y="15974"/>
                      <a:pt x="3636" y="15954"/>
                      <a:pt x="3665" y="15952"/>
                    </a:cubicBezTo>
                    <a:cubicBezTo>
                      <a:pt x="4034" y="15927"/>
                      <a:pt x="4403" y="15906"/>
                      <a:pt x="4772" y="15891"/>
                    </a:cubicBezTo>
                    <a:cubicBezTo>
                      <a:pt x="4948" y="15886"/>
                      <a:pt x="5123" y="15881"/>
                      <a:pt x="5298" y="15875"/>
                    </a:cubicBezTo>
                    <a:cubicBezTo>
                      <a:pt x="5397" y="15874"/>
                      <a:pt x="5541" y="15850"/>
                      <a:pt x="5666" y="15850"/>
                    </a:cubicBezTo>
                    <a:close/>
                    <a:moveTo>
                      <a:pt x="2977" y="15984"/>
                    </a:moveTo>
                    <a:cubicBezTo>
                      <a:pt x="3007" y="15984"/>
                      <a:pt x="3029" y="16008"/>
                      <a:pt x="3029" y="16035"/>
                    </a:cubicBezTo>
                    <a:cubicBezTo>
                      <a:pt x="3040" y="16479"/>
                      <a:pt x="3049" y="16923"/>
                      <a:pt x="3060" y="17368"/>
                    </a:cubicBezTo>
                    <a:cubicBezTo>
                      <a:pt x="3065" y="17583"/>
                      <a:pt x="3163" y="17984"/>
                      <a:pt x="3001" y="18164"/>
                    </a:cubicBezTo>
                    <a:cubicBezTo>
                      <a:pt x="2919" y="18255"/>
                      <a:pt x="2766" y="18279"/>
                      <a:pt x="2606" y="18279"/>
                    </a:cubicBezTo>
                    <a:cubicBezTo>
                      <a:pt x="2445" y="18279"/>
                      <a:pt x="2277" y="18255"/>
                      <a:pt x="2172" y="18254"/>
                    </a:cubicBezTo>
                    <a:cubicBezTo>
                      <a:pt x="1745" y="18248"/>
                      <a:pt x="1315" y="18228"/>
                      <a:pt x="891" y="18185"/>
                    </a:cubicBezTo>
                    <a:cubicBezTo>
                      <a:pt x="888" y="18184"/>
                      <a:pt x="885" y="18183"/>
                      <a:pt x="883" y="18183"/>
                    </a:cubicBezTo>
                    <a:cubicBezTo>
                      <a:pt x="879" y="18184"/>
                      <a:pt x="874" y="18185"/>
                      <a:pt x="869" y="18185"/>
                    </a:cubicBezTo>
                    <a:cubicBezTo>
                      <a:pt x="845" y="18185"/>
                      <a:pt x="820" y="18170"/>
                      <a:pt x="818" y="18140"/>
                    </a:cubicBezTo>
                    <a:cubicBezTo>
                      <a:pt x="783" y="17736"/>
                      <a:pt x="788" y="17326"/>
                      <a:pt x="805" y="16919"/>
                    </a:cubicBezTo>
                    <a:cubicBezTo>
                      <a:pt x="814" y="16714"/>
                      <a:pt x="762" y="16309"/>
                      <a:pt x="909" y="16133"/>
                    </a:cubicBezTo>
                    <a:cubicBezTo>
                      <a:pt x="996" y="16028"/>
                      <a:pt x="1163" y="16005"/>
                      <a:pt x="1333" y="16005"/>
                    </a:cubicBezTo>
                    <a:cubicBezTo>
                      <a:pt x="1468" y="16005"/>
                      <a:pt x="1605" y="16019"/>
                      <a:pt x="1704" y="16019"/>
                    </a:cubicBezTo>
                    <a:cubicBezTo>
                      <a:pt x="1712" y="16019"/>
                      <a:pt x="1719" y="16019"/>
                      <a:pt x="1725" y="16019"/>
                    </a:cubicBezTo>
                    <a:cubicBezTo>
                      <a:pt x="2144" y="16007"/>
                      <a:pt x="2560" y="15996"/>
                      <a:pt x="2977" y="15984"/>
                    </a:cubicBezTo>
                    <a:close/>
                    <a:moveTo>
                      <a:pt x="1670" y="1"/>
                    </a:moveTo>
                    <a:cubicBezTo>
                      <a:pt x="1409" y="1"/>
                      <a:pt x="1149" y="17"/>
                      <a:pt x="905" y="88"/>
                    </a:cubicBezTo>
                    <a:cubicBezTo>
                      <a:pt x="444" y="225"/>
                      <a:pt x="0" y="677"/>
                      <a:pt x="224" y="1190"/>
                    </a:cubicBezTo>
                    <a:cubicBezTo>
                      <a:pt x="230" y="1204"/>
                      <a:pt x="227" y="1216"/>
                      <a:pt x="219" y="1225"/>
                    </a:cubicBezTo>
                    <a:cubicBezTo>
                      <a:pt x="227" y="2522"/>
                      <a:pt x="238" y="3820"/>
                      <a:pt x="245" y="5119"/>
                    </a:cubicBezTo>
                    <a:cubicBezTo>
                      <a:pt x="259" y="7395"/>
                      <a:pt x="272" y="9670"/>
                      <a:pt x="278" y="11945"/>
                    </a:cubicBezTo>
                    <a:cubicBezTo>
                      <a:pt x="287" y="14233"/>
                      <a:pt x="330" y="16532"/>
                      <a:pt x="232" y="18819"/>
                    </a:cubicBezTo>
                    <a:cubicBezTo>
                      <a:pt x="236" y="18823"/>
                      <a:pt x="240" y="18827"/>
                      <a:pt x="241" y="18834"/>
                    </a:cubicBezTo>
                    <a:cubicBezTo>
                      <a:pt x="301" y="19178"/>
                      <a:pt x="730" y="19227"/>
                      <a:pt x="1104" y="19227"/>
                    </a:cubicBezTo>
                    <a:cubicBezTo>
                      <a:pt x="1251" y="19227"/>
                      <a:pt x="1390" y="19219"/>
                      <a:pt x="1494" y="19219"/>
                    </a:cubicBezTo>
                    <a:cubicBezTo>
                      <a:pt x="1503" y="19219"/>
                      <a:pt x="1512" y="19219"/>
                      <a:pt x="1521" y="19219"/>
                    </a:cubicBezTo>
                    <a:cubicBezTo>
                      <a:pt x="2027" y="19228"/>
                      <a:pt x="2534" y="19234"/>
                      <a:pt x="3041" y="19239"/>
                    </a:cubicBezTo>
                    <a:cubicBezTo>
                      <a:pt x="3905" y="19249"/>
                      <a:pt x="4768" y="19254"/>
                      <a:pt x="5632" y="19254"/>
                    </a:cubicBezTo>
                    <a:cubicBezTo>
                      <a:pt x="5803" y="19254"/>
                      <a:pt x="5973" y="19254"/>
                      <a:pt x="6143" y="19253"/>
                    </a:cubicBezTo>
                    <a:cubicBezTo>
                      <a:pt x="7176" y="19250"/>
                      <a:pt x="8210" y="19241"/>
                      <a:pt x="9243" y="19222"/>
                    </a:cubicBezTo>
                    <a:cubicBezTo>
                      <a:pt x="9742" y="19213"/>
                      <a:pt x="10244" y="19213"/>
                      <a:pt x="10743" y="19186"/>
                    </a:cubicBezTo>
                    <a:cubicBezTo>
                      <a:pt x="10988" y="19173"/>
                      <a:pt x="11352" y="19189"/>
                      <a:pt x="11575" y="19067"/>
                    </a:cubicBezTo>
                    <a:cubicBezTo>
                      <a:pt x="11852" y="18916"/>
                      <a:pt x="11800" y="18383"/>
                      <a:pt x="11822" y="18121"/>
                    </a:cubicBezTo>
                    <a:cubicBezTo>
                      <a:pt x="11825" y="18099"/>
                      <a:pt x="11840" y="18084"/>
                      <a:pt x="11857" y="18077"/>
                    </a:cubicBezTo>
                    <a:cubicBezTo>
                      <a:pt x="11848" y="15843"/>
                      <a:pt x="11841" y="13611"/>
                      <a:pt x="11832" y="11379"/>
                    </a:cubicBezTo>
                    <a:cubicBezTo>
                      <a:pt x="11824" y="9406"/>
                      <a:pt x="11817" y="7433"/>
                      <a:pt x="11803" y="5459"/>
                    </a:cubicBezTo>
                    <a:cubicBezTo>
                      <a:pt x="11799" y="4459"/>
                      <a:pt x="11796" y="3459"/>
                      <a:pt x="11792" y="2461"/>
                    </a:cubicBezTo>
                    <a:cubicBezTo>
                      <a:pt x="11790" y="1971"/>
                      <a:pt x="11789" y="1481"/>
                      <a:pt x="11787" y="992"/>
                    </a:cubicBezTo>
                    <a:cubicBezTo>
                      <a:pt x="11787" y="724"/>
                      <a:pt x="11796" y="447"/>
                      <a:pt x="11574" y="259"/>
                    </a:cubicBezTo>
                    <a:cubicBezTo>
                      <a:pt x="11430" y="136"/>
                      <a:pt x="11235" y="92"/>
                      <a:pt x="11053" y="66"/>
                    </a:cubicBezTo>
                    <a:cubicBezTo>
                      <a:pt x="10844" y="38"/>
                      <a:pt x="10630" y="30"/>
                      <a:pt x="10415" y="30"/>
                    </a:cubicBezTo>
                    <a:cubicBezTo>
                      <a:pt x="10177" y="30"/>
                      <a:pt x="9937" y="39"/>
                      <a:pt x="9702" y="39"/>
                    </a:cubicBezTo>
                    <a:cubicBezTo>
                      <a:pt x="9695" y="39"/>
                      <a:pt x="9689" y="39"/>
                      <a:pt x="9682" y="39"/>
                    </a:cubicBezTo>
                    <a:cubicBezTo>
                      <a:pt x="9195" y="38"/>
                      <a:pt x="8707" y="37"/>
                      <a:pt x="8221" y="34"/>
                    </a:cubicBezTo>
                    <a:cubicBezTo>
                      <a:pt x="7227" y="32"/>
                      <a:pt x="6234" y="28"/>
                      <a:pt x="5240" y="23"/>
                    </a:cubicBezTo>
                    <a:cubicBezTo>
                      <a:pt x="4265" y="21"/>
                      <a:pt x="3292" y="17"/>
                      <a:pt x="2318" y="13"/>
                    </a:cubicBezTo>
                    <a:cubicBezTo>
                      <a:pt x="2108" y="12"/>
                      <a:pt x="1889" y="1"/>
                      <a:pt x="1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8" name="Google Shape;1948;p88"/>
              <p:cNvGrpSpPr/>
              <p:nvPr/>
            </p:nvGrpSpPr>
            <p:grpSpPr>
              <a:xfrm>
                <a:off x="6405583" y="539491"/>
                <a:ext cx="1069262" cy="1736414"/>
                <a:chOff x="6405583" y="539491"/>
                <a:chExt cx="1069262" cy="1736414"/>
              </a:xfrm>
            </p:grpSpPr>
            <p:sp>
              <p:nvSpPr>
                <p:cNvPr id="1949" name="Google Shape;1949;p88"/>
                <p:cNvSpPr/>
                <p:nvPr/>
              </p:nvSpPr>
              <p:spPr>
                <a:xfrm>
                  <a:off x="6405583" y="539491"/>
                  <a:ext cx="1069262" cy="1736414"/>
                </a:xfrm>
                <a:custGeom>
                  <a:avLst/>
                  <a:gdLst/>
                  <a:ahLst/>
                  <a:cxnLst/>
                  <a:rect l="l" t="t" r="r" b="b"/>
                  <a:pathLst>
                    <a:path w="11998" h="19484" extrusionOk="0">
                      <a:moveTo>
                        <a:pt x="1669" y="117"/>
                      </a:moveTo>
                      <a:cubicBezTo>
                        <a:pt x="1889" y="117"/>
                        <a:pt x="2108" y="129"/>
                        <a:pt x="2318" y="130"/>
                      </a:cubicBezTo>
                      <a:cubicBezTo>
                        <a:pt x="3292" y="132"/>
                        <a:pt x="4266" y="136"/>
                        <a:pt x="5240" y="141"/>
                      </a:cubicBezTo>
                      <a:cubicBezTo>
                        <a:pt x="6234" y="143"/>
                        <a:pt x="7227" y="147"/>
                        <a:pt x="8221" y="150"/>
                      </a:cubicBezTo>
                      <a:cubicBezTo>
                        <a:pt x="8708" y="152"/>
                        <a:pt x="9195" y="154"/>
                        <a:pt x="9682" y="155"/>
                      </a:cubicBezTo>
                      <a:cubicBezTo>
                        <a:pt x="9695" y="156"/>
                        <a:pt x="9709" y="156"/>
                        <a:pt x="9722" y="156"/>
                      </a:cubicBezTo>
                      <a:cubicBezTo>
                        <a:pt x="9952" y="156"/>
                        <a:pt x="10187" y="147"/>
                        <a:pt x="10421" y="147"/>
                      </a:cubicBezTo>
                      <a:cubicBezTo>
                        <a:pt x="10634" y="147"/>
                        <a:pt x="10846" y="154"/>
                        <a:pt x="11054" y="182"/>
                      </a:cubicBezTo>
                      <a:cubicBezTo>
                        <a:pt x="11236" y="208"/>
                        <a:pt x="11430" y="253"/>
                        <a:pt x="11573" y="376"/>
                      </a:cubicBezTo>
                      <a:cubicBezTo>
                        <a:pt x="11796" y="563"/>
                        <a:pt x="11785" y="840"/>
                        <a:pt x="11786" y="1108"/>
                      </a:cubicBezTo>
                      <a:cubicBezTo>
                        <a:pt x="11790" y="1597"/>
                        <a:pt x="11791" y="2087"/>
                        <a:pt x="11792" y="2577"/>
                      </a:cubicBezTo>
                      <a:cubicBezTo>
                        <a:pt x="11795" y="3577"/>
                        <a:pt x="11797" y="4575"/>
                        <a:pt x="11802" y="5575"/>
                      </a:cubicBezTo>
                      <a:cubicBezTo>
                        <a:pt x="11814" y="7548"/>
                        <a:pt x="11820" y="9520"/>
                        <a:pt x="11828" y="11492"/>
                      </a:cubicBezTo>
                      <a:cubicBezTo>
                        <a:pt x="11836" y="13725"/>
                        <a:pt x="11844" y="15957"/>
                        <a:pt x="11853" y="18189"/>
                      </a:cubicBezTo>
                      <a:cubicBezTo>
                        <a:pt x="11835" y="18198"/>
                        <a:pt x="11822" y="18213"/>
                        <a:pt x="11823" y="18237"/>
                      </a:cubicBezTo>
                      <a:cubicBezTo>
                        <a:pt x="11800" y="18498"/>
                        <a:pt x="11852" y="19033"/>
                        <a:pt x="11576" y="19183"/>
                      </a:cubicBezTo>
                      <a:cubicBezTo>
                        <a:pt x="11352" y="19304"/>
                        <a:pt x="10989" y="19290"/>
                        <a:pt x="10744" y="19302"/>
                      </a:cubicBezTo>
                      <a:cubicBezTo>
                        <a:pt x="10244" y="19329"/>
                        <a:pt x="9743" y="19329"/>
                        <a:pt x="9243" y="19339"/>
                      </a:cubicBezTo>
                      <a:cubicBezTo>
                        <a:pt x="8210" y="19358"/>
                        <a:pt x="7176" y="19366"/>
                        <a:pt x="6143" y="19369"/>
                      </a:cubicBezTo>
                      <a:cubicBezTo>
                        <a:pt x="5995" y="19370"/>
                        <a:pt x="5848" y="19370"/>
                        <a:pt x="5700" y="19370"/>
                      </a:cubicBezTo>
                      <a:cubicBezTo>
                        <a:pt x="4813" y="19370"/>
                        <a:pt x="3927" y="19367"/>
                        <a:pt x="3041" y="19356"/>
                      </a:cubicBezTo>
                      <a:cubicBezTo>
                        <a:pt x="2535" y="19350"/>
                        <a:pt x="2028" y="19345"/>
                        <a:pt x="1520" y="19336"/>
                      </a:cubicBezTo>
                      <a:cubicBezTo>
                        <a:pt x="1512" y="19336"/>
                        <a:pt x="1503" y="19336"/>
                        <a:pt x="1493" y="19336"/>
                      </a:cubicBezTo>
                      <a:cubicBezTo>
                        <a:pt x="1390" y="19336"/>
                        <a:pt x="1252" y="19344"/>
                        <a:pt x="1105" y="19344"/>
                      </a:cubicBezTo>
                      <a:cubicBezTo>
                        <a:pt x="731" y="19344"/>
                        <a:pt x="301" y="19295"/>
                        <a:pt x="241" y="18950"/>
                      </a:cubicBezTo>
                      <a:cubicBezTo>
                        <a:pt x="240" y="18943"/>
                        <a:pt x="236" y="18939"/>
                        <a:pt x="232" y="18935"/>
                      </a:cubicBezTo>
                      <a:cubicBezTo>
                        <a:pt x="331" y="16648"/>
                        <a:pt x="287" y="14348"/>
                        <a:pt x="279" y="12061"/>
                      </a:cubicBezTo>
                      <a:cubicBezTo>
                        <a:pt x="271" y="9786"/>
                        <a:pt x="258" y="7511"/>
                        <a:pt x="246" y="5236"/>
                      </a:cubicBezTo>
                      <a:cubicBezTo>
                        <a:pt x="239" y="3938"/>
                        <a:pt x="228" y="2639"/>
                        <a:pt x="219" y="1341"/>
                      </a:cubicBezTo>
                      <a:cubicBezTo>
                        <a:pt x="225" y="1331"/>
                        <a:pt x="230" y="1319"/>
                        <a:pt x="224" y="1307"/>
                      </a:cubicBezTo>
                      <a:cubicBezTo>
                        <a:pt x="1" y="793"/>
                        <a:pt x="446" y="341"/>
                        <a:pt x="906" y="206"/>
                      </a:cubicBezTo>
                      <a:cubicBezTo>
                        <a:pt x="1149" y="134"/>
                        <a:pt x="1409" y="117"/>
                        <a:pt x="1669" y="117"/>
                      </a:cubicBezTo>
                      <a:close/>
                      <a:moveTo>
                        <a:pt x="1973" y="0"/>
                      </a:moveTo>
                      <a:cubicBezTo>
                        <a:pt x="1750" y="0"/>
                        <a:pt x="1528" y="6"/>
                        <a:pt x="1308" y="23"/>
                      </a:cubicBezTo>
                      <a:cubicBezTo>
                        <a:pt x="912" y="55"/>
                        <a:pt x="505" y="165"/>
                        <a:pt x="259" y="501"/>
                      </a:cubicBezTo>
                      <a:cubicBezTo>
                        <a:pt x="89" y="732"/>
                        <a:pt x="27" y="1010"/>
                        <a:pt x="139" y="1271"/>
                      </a:cubicBezTo>
                      <a:cubicBezTo>
                        <a:pt x="118" y="1276"/>
                        <a:pt x="100" y="1293"/>
                        <a:pt x="100" y="1323"/>
                      </a:cubicBezTo>
                      <a:cubicBezTo>
                        <a:pt x="129" y="5892"/>
                        <a:pt x="192" y="10462"/>
                        <a:pt x="186" y="15032"/>
                      </a:cubicBezTo>
                      <a:cubicBezTo>
                        <a:pt x="185" y="16335"/>
                        <a:pt x="150" y="17639"/>
                        <a:pt x="165" y="18940"/>
                      </a:cubicBezTo>
                      <a:cubicBezTo>
                        <a:pt x="165" y="18951"/>
                        <a:pt x="170" y="18959"/>
                        <a:pt x="176" y="18965"/>
                      </a:cubicBezTo>
                      <a:cubicBezTo>
                        <a:pt x="214" y="19389"/>
                        <a:pt x="753" y="19438"/>
                        <a:pt x="1183" y="19438"/>
                      </a:cubicBezTo>
                      <a:cubicBezTo>
                        <a:pt x="1314" y="19438"/>
                        <a:pt x="1434" y="19434"/>
                        <a:pt x="1528" y="19434"/>
                      </a:cubicBezTo>
                      <a:cubicBezTo>
                        <a:pt x="1544" y="19434"/>
                        <a:pt x="1560" y="19434"/>
                        <a:pt x="1575" y="19434"/>
                      </a:cubicBezTo>
                      <a:cubicBezTo>
                        <a:pt x="2550" y="19458"/>
                        <a:pt x="3524" y="19472"/>
                        <a:pt x="4500" y="19478"/>
                      </a:cubicBezTo>
                      <a:cubicBezTo>
                        <a:pt x="5014" y="19482"/>
                        <a:pt x="5527" y="19484"/>
                        <a:pt x="6041" y="19484"/>
                      </a:cubicBezTo>
                      <a:cubicBezTo>
                        <a:pt x="7496" y="19484"/>
                        <a:pt x="8951" y="19467"/>
                        <a:pt x="10404" y="19428"/>
                      </a:cubicBezTo>
                      <a:cubicBezTo>
                        <a:pt x="10789" y="19418"/>
                        <a:pt x="11379" y="19458"/>
                        <a:pt x="11718" y="19239"/>
                      </a:cubicBezTo>
                      <a:cubicBezTo>
                        <a:pt x="11995" y="19063"/>
                        <a:pt x="11913" y="18517"/>
                        <a:pt x="11926" y="18238"/>
                      </a:cubicBezTo>
                      <a:cubicBezTo>
                        <a:pt x="11942" y="18231"/>
                        <a:pt x="11954" y="18218"/>
                        <a:pt x="11954" y="18195"/>
                      </a:cubicBezTo>
                      <a:cubicBezTo>
                        <a:pt x="11940" y="13812"/>
                        <a:pt x="11928" y="9430"/>
                        <a:pt x="11915" y="5045"/>
                      </a:cubicBezTo>
                      <a:cubicBezTo>
                        <a:pt x="11911" y="3948"/>
                        <a:pt x="11907" y="2851"/>
                        <a:pt x="11902" y="1752"/>
                      </a:cubicBezTo>
                      <a:cubicBezTo>
                        <a:pt x="11901" y="1373"/>
                        <a:pt x="11997" y="838"/>
                        <a:pt x="11814" y="487"/>
                      </a:cubicBezTo>
                      <a:cubicBezTo>
                        <a:pt x="11677" y="226"/>
                        <a:pt x="11388" y="119"/>
                        <a:pt x="11112" y="73"/>
                      </a:cubicBezTo>
                      <a:cubicBezTo>
                        <a:pt x="10900" y="39"/>
                        <a:pt x="10683" y="31"/>
                        <a:pt x="10466" y="31"/>
                      </a:cubicBezTo>
                      <a:cubicBezTo>
                        <a:pt x="10248" y="31"/>
                        <a:pt x="10029" y="39"/>
                        <a:pt x="9815" y="39"/>
                      </a:cubicBezTo>
                      <a:cubicBezTo>
                        <a:pt x="9809" y="39"/>
                        <a:pt x="9802" y="39"/>
                        <a:pt x="9796" y="39"/>
                      </a:cubicBezTo>
                      <a:cubicBezTo>
                        <a:pt x="9250" y="37"/>
                        <a:pt x="8705" y="36"/>
                        <a:pt x="8159" y="34"/>
                      </a:cubicBezTo>
                      <a:lnTo>
                        <a:pt x="4887" y="21"/>
                      </a:lnTo>
                      <a:cubicBezTo>
                        <a:pt x="4261" y="19"/>
                        <a:pt x="3638" y="16"/>
                        <a:pt x="3015" y="15"/>
                      </a:cubicBezTo>
                      <a:cubicBezTo>
                        <a:pt x="2670" y="14"/>
                        <a:pt x="2321" y="0"/>
                        <a:pt x="1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88"/>
                <p:cNvSpPr/>
                <p:nvPr/>
              </p:nvSpPr>
              <p:spPr>
                <a:xfrm>
                  <a:off x="7202761" y="1111463"/>
                  <a:ext cx="207471" cy="89655"/>
                </a:xfrm>
                <a:custGeom>
                  <a:avLst/>
                  <a:gdLst/>
                  <a:ahLst/>
                  <a:cxnLst/>
                  <a:rect l="l" t="t" r="r" b="b"/>
                  <a:pathLst>
                    <a:path w="2328" h="1006" extrusionOk="0">
                      <a:moveTo>
                        <a:pt x="496" y="105"/>
                      </a:moveTo>
                      <a:cubicBezTo>
                        <a:pt x="584" y="105"/>
                        <a:pt x="673" y="112"/>
                        <a:pt x="740" y="112"/>
                      </a:cubicBezTo>
                      <a:cubicBezTo>
                        <a:pt x="743" y="112"/>
                        <a:pt x="747" y="112"/>
                        <a:pt x="750" y="112"/>
                      </a:cubicBezTo>
                      <a:cubicBezTo>
                        <a:pt x="831" y="111"/>
                        <a:pt x="913" y="110"/>
                        <a:pt x="994" y="110"/>
                      </a:cubicBezTo>
                      <a:cubicBezTo>
                        <a:pt x="1164" y="110"/>
                        <a:pt x="1333" y="113"/>
                        <a:pt x="1502" y="120"/>
                      </a:cubicBezTo>
                      <a:cubicBezTo>
                        <a:pt x="1508" y="120"/>
                        <a:pt x="1516" y="120"/>
                        <a:pt x="1524" y="120"/>
                      </a:cubicBezTo>
                      <a:cubicBezTo>
                        <a:pt x="1584" y="120"/>
                        <a:pt x="1687" y="115"/>
                        <a:pt x="1796" y="115"/>
                      </a:cubicBezTo>
                      <a:cubicBezTo>
                        <a:pt x="1969" y="115"/>
                        <a:pt x="2157" y="127"/>
                        <a:pt x="2209" y="190"/>
                      </a:cubicBezTo>
                      <a:cubicBezTo>
                        <a:pt x="2231" y="219"/>
                        <a:pt x="2205" y="478"/>
                        <a:pt x="2205" y="515"/>
                      </a:cubicBezTo>
                      <a:cubicBezTo>
                        <a:pt x="2205" y="563"/>
                        <a:pt x="2226" y="805"/>
                        <a:pt x="2201" y="843"/>
                      </a:cubicBezTo>
                      <a:cubicBezTo>
                        <a:pt x="2160" y="904"/>
                        <a:pt x="2053" y="920"/>
                        <a:pt x="1935" y="920"/>
                      </a:cubicBezTo>
                      <a:cubicBezTo>
                        <a:pt x="1796" y="920"/>
                        <a:pt x="1641" y="897"/>
                        <a:pt x="1562" y="897"/>
                      </a:cubicBezTo>
                      <a:cubicBezTo>
                        <a:pt x="1078" y="897"/>
                        <a:pt x="593" y="897"/>
                        <a:pt x="111" y="916"/>
                      </a:cubicBezTo>
                      <a:cubicBezTo>
                        <a:pt x="122" y="707"/>
                        <a:pt x="97" y="432"/>
                        <a:pt x="160" y="242"/>
                      </a:cubicBezTo>
                      <a:cubicBezTo>
                        <a:pt x="197" y="126"/>
                        <a:pt x="346" y="105"/>
                        <a:pt x="496" y="105"/>
                      </a:cubicBezTo>
                      <a:close/>
                      <a:moveTo>
                        <a:pt x="969" y="0"/>
                      </a:moveTo>
                      <a:cubicBezTo>
                        <a:pt x="798" y="0"/>
                        <a:pt x="628" y="4"/>
                        <a:pt x="457" y="9"/>
                      </a:cubicBezTo>
                      <a:cubicBezTo>
                        <a:pt x="451" y="9"/>
                        <a:pt x="445" y="9"/>
                        <a:pt x="439" y="9"/>
                      </a:cubicBezTo>
                      <a:cubicBezTo>
                        <a:pt x="403" y="9"/>
                        <a:pt x="359" y="7"/>
                        <a:pt x="313" y="7"/>
                      </a:cubicBezTo>
                      <a:cubicBezTo>
                        <a:pt x="235" y="7"/>
                        <a:pt x="153" y="14"/>
                        <a:pt x="106" y="56"/>
                      </a:cubicBezTo>
                      <a:cubicBezTo>
                        <a:pt x="64" y="93"/>
                        <a:pt x="64" y="137"/>
                        <a:pt x="53" y="188"/>
                      </a:cubicBezTo>
                      <a:cubicBezTo>
                        <a:pt x="2" y="424"/>
                        <a:pt x="18" y="708"/>
                        <a:pt x="2" y="950"/>
                      </a:cubicBezTo>
                      <a:cubicBezTo>
                        <a:pt x="1" y="984"/>
                        <a:pt x="25" y="1000"/>
                        <a:pt x="51" y="1000"/>
                      </a:cubicBezTo>
                      <a:cubicBezTo>
                        <a:pt x="65" y="1000"/>
                        <a:pt x="79" y="995"/>
                        <a:pt x="90" y="987"/>
                      </a:cubicBezTo>
                      <a:cubicBezTo>
                        <a:pt x="497" y="1002"/>
                        <a:pt x="905" y="1006"/>
                        <a:pt x="1313" y="1006"/>
                      </a:cubicBezTo>
                      <a:cubicBezTo>
                        <a:pt x="1626" y="1006"/>
                        <a:pt x="1940" y="1004"/>
                        <a:pt x="2254" y="1004"/>
                      </a:cubicBezTo>
                      <a:cubicBezTo>
                        <a:pt x="2283" y="1004"/>
                        <a:pt x="2308" y="978"/>
                        <a:pt x="2308" y="949"/>
                      </a:cubicBezTo>
                      <a:cubicBezTo>
                        <a:pt x="2311" y="716"/>
                        <a:pt x="2327" y="478"/>
                        <a:pt x="2316" y="245"/>
                      </a:cubicBezTo>
                      <a:cubicBezTo>
                        <a:pt x="2315" y="183"/>
                        <a:pt x="2326" y="124"/>
                        <a:pt x="2273" y="76"/>
                      </a:cubicBezTo>
                      <a:cubicBezTo>
                        <a:pt x="2223" y="31"/>
                        <a:pt x="2111" y="24"/>
                        <a:pt x="2010" y="24"/>
                      </a:cubicBezTo>
                      <a:cubicBezTo>
                        <a:pt x="1959" y="24"/>
                        <a:pt x="1910" y="26"/>
                        <a:pt x="1874" y="26"/>
                      </a:cubicBezTo>
                      <a:cubicBezTo>
                        <a:pt x="1863" y="26"/>
                        <a:pt x="1852" y="26"/>
                        <a:pt x="1844" y="25"/>
                      </a:cubicBezTo>
                      <a:cubicBezTo>
                        <a:pt x="1612" y="12"/>
                        <a:pt x="1381" y="4"/>
                        <a:pt x="1150" y="2"/>
                      </a:cubicBezTo>
                      <a:cubicBezTo>
                        <a:pt x="1090" y="1"/>
                        <a:pt x="1029"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88"/>
                <p:cNvSpPr/>
                <p:nvPr/>
              </p:nvSpPr>
              <p:spPr>
                <a:xfrm>
                  <a:off x="7190106" y="1279989"/>
                  <a:ext cx="220216" cy="210501"/>
                </a:xfrm>
                <a:custGeom>
                  <a:avLst/>
                  <a:gdLst/>
                  <a:ahLst/>
                  <a:cxnLst/>
                  <a:rect l="l" t="t" r="r" b="b"/>
                  <a:pathLst>
                    <a:path w="2471" h="2362" extrusionOk="0">
                      <a:moveTo>
                        <a:pt x="1968" y="0"/>
                      </a:moveTo>
                      <a:cubicBezTo>
                        <a:pt x="1824" y="0"/>
                        <a:pt x="1681" y="17"/>
                        <a:pt x="1588" y="17"/>
                      </a:cubicBezTo>
                      <a:cubicBezTo>
                        <a:pt x="1587" y="17"/>
                        <a:pt x="1585" y="17"/>
                        <a:pt x="1584" y="17"/>
                      </a:cubicBezTo>
                      <a:cubicBezTo>
                        <a:pt x="1334" y="18"/>
                        <a:pt x="1081" y="26"/>
                        <a:pt x="831" y="43"/>
                      </a:cubicBezTo>
                      <a:cubicBezTo>
                        <a:pt x="663" y="55"/>
                        <a:pt x="420" y="40"/>
                        <a:pt x="260" y="113"/>
                      </a:cubicBezTo>
                      <a:cubicBezTo>
                        <a:pt x="0" y="230"/>
                        <a:pt x="115" y="529"/>
                        <a:pt x="130" y="754"/>
                      </a:cubicBezTo>
                      <a:cubicBezTo>
                        <a:pt x="162" y="1227"/>
                        <a:pt x="115" y="1686"/>
                        <a:pt x="59" y="2154"/>
                      </a:cubicBezTo>
                      <a:cubicBezTo>
                        <a:pt x="56" y="2186"/>
                        <a:pt x="83" y="2203"/>
                        <a:pt x="109" y="2203"/>
                      </a:cubicBezTo>
                      <a:cubicBezTo>
                        <a:pt x="112" y="2203"/>
                        <a:pt x="115" y="2203"/>
                        <a:pt x="118" y="2202"/>
                      </a:cubicBezTo>
                      <a:cubicBezTo>
                        <a:pt x="137" y="2200"/>
                        <a:pt x="153" y="2189"/>
                        <a:pt x="158" y="2168"/>
                      </a:cubicBezTo>
                      <a:cubicBezTo>
                        <a:pt x="217" y="1901"/>
                        <a:pt x="239" y="1624"/>
                        <a:pt x="250" y="1349"/>
                      </a:cubicBezTo>
                      <a:cubicBezTo>
                        <a:pt x="254" y="1205"/>
                        <a:pt x="254" y="1062"/>
                        <a:pt x="249" y="918"/>
                      </a:cubicBezTo>
                      <a:cubicBezTo>
                        <a:pt x="243" y="779"/>
                        <a:pt x="175" y="565"/>
                        <a:pt x="210" y="433"/>
                      </a:cubicBezTo>
                      <a:cubicBezTo>
                        <a:pt x="283" y="152"/>
                        <a:pt x="543" y="177"/>
                        <a:pt x="773" y="160"/>
                      </a:cubicBezTo>
                      <a:cubicBezTo>
                        <a:pt x="946" y="146"/>
                        <a:pt x="1121" y="138"/>
                        <a:pt x="1293" y="133"/>
                      </a:cubicBezTo>
                      <a:cubicBezTo>
                        <a:pt x="1390" y="130"/>
                        <a:pt x="1602" y="108"/>
                        <a:pt x="1811" y="108"/>
                      </a:cubicBezTo>
                      <a:cubicBezTo>
                        <a:pt x="2044" y="108"/>
                        <a:pt x="2273" y="136"/>
                        <a:pt x="2330" y="253"/>
                      </a:cubicBezTo>
                      <a:cubicBezTo>
                        <a:pt x="2383" y="364"/>
                        <a:pt x="2333" y="596"/>
                        <a:pt x="2331" y="717"/>
                      </a:cubicBezTo>
                      <a:cubicBezTo>
                        <a:pt x="2327" y="862"/>
                        <a:pt x="2324" y="1008"/>
                        <a:pt x="2320" y="1153"/>
                      </a:cubicBezTo>
                      <a:cubicBezTo>
                        <a:pt x="2316" y="1317"/>
                        <a:pt x="2311" y="1482"/>
                        <a:pt x="2308" y="1646"/>
                      </a:cubicBezTo>
                      <a:cubicBezTo>
                        <a:pt x="2306" y="1718"/>
                        <a:pt x="2306" y="1791"/>
                        <a:pt x="2303" y="1865"/>
                      </a:cubicBezTo>
                      <a:cubicBezTo>
                        <a:pt x="2293" y="2042"/>
                        <a:pt x="2315" y="2060"/>
                        <a:pt x="2138" y="2154"/>
                      </a:cubicBezTo>
                      <a:cubicBezTo>
                        <a:pt x="2005" y="2226"/>
                        <a:pt x="1839" y="2245"/>
                        <a:pt x="1666" y="2245"/>
                      </a:cubicBezTo>
                      <a:cubicBezTo>
                        <a:pt x="1473" y="2245"/>
                        <a:pt x="1272" y="2221"/>
                        <a:pt x="1102" y="2218"/>
                      </a:cubicBezTo>
                      <a:cubicBezTo>
                        <a:pt x="903" y="2215"/>
                        <a:pt x="701" y="2204"/>
                        <a:pt x="501" y="2204"/>
                      </a:cubicBezTo>
                      <a:cubicBezTo>
                        <a:pt x="373" y="2204"/>
                        <a:pt x="245" y="2208"/>
                        <a:pt x="120" y="2222"/>
                      </a:cubicBezTo>
                      <a:cubicBezTo>
                        <a:pt x="114" y="2222"/>
                        <a:pt x="109" y="2223"/>
                        <a:pt x="104" y="2223"/>
                      </a:cubicBezTo>
                      <a:cubicBezTo>
                        <a:pt x="80" y="2227"/>
                        <a:pt x="70" y="2264"/>
                        <a:pt x="98" y="2269"/>
                      </a:cubicBezTo>
                      <a:cubicBezTo>
                        <a:pt x="533" y="2339"/>
                        <a:pt x="995" y="2317"/>
                        <a:pt x="1436" y="2328"/>
                      </a:cubicBezTo>
                      <a:cubicBezTo>
                        <a:pt x="1559" y="2331"/>
                        <a:pt x="1741" y="2361"/>
                        <a:pt x="1914" y="2361"/>
                      </a:cubicBezTo>
                      <a:cubicBezTo>
                        <a:pt x="2091" y="2361"/>
                        <a:pt x="2258" y="2330"/>
                        <a:pt x="2345" y="2205"/>
                      </a:cubicBezTo>
                      <a:cubicBezTo>
                        <a:pt x="2402" y="2122"/>
                        <a:pt x="2402" y="2015"/>
                        <a:pt x="2409" y="1919"/>
                      </a:cubicBezTo>
                      <a:cubicBezTo>
                        <a:pt x="2426" y="1685"/>
                        <a:pt x="2422" y="1445"/>
                        <a:pt x="2429" y="1209"/>
                      </a:cubicBezTo>
                      <a:cubicBezTo>
                        <a:pt x="2436" y="971"/>
                        <a:pt x="2443" y="734"/>
                        <a:pt x="2448" y="497"/>
                      </a:cubicBezTo>
                      <a:cubicBezTo>
                        <a:pt x="2450" y="387"/>
                        <a:pt x="2470" y="243"/>
                        <a:pt x="2406" y="145"/>
                      </a:cubicBezTo>
                      <a:cubicBezTo>
                        <a:pt x="2329" y="27"/>
                        <a:pt x="2148" y="0"/>
                        <a:pt x="1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88"/>
                <p:cNvSpPr/>
                <p:nvPr/>
              </p:nvSpPr>
              <p:spPr>
                <a:xfrm>
                  <a:off x="7183957" y="1512147"/>
                  <a:ext cx="233227" cy="207026"/>
                </a:xfrm>
                <a:custGeom>
                  <a:avLst/>
                  <a:gdLst/>
                  <a:ahLst/>
                  <a:cxnLst/>
                  <a:rect l="l" t="t" r="r" b="b"/>
                  <a:pathLst>
                    <a:path w="2617" h="2323" extrusionOk="0">
                      <a:moveTo>
                        <a:pt x="680" y="1"/>
                      </a:moveTo>
                      <a:cubicBezTo>
                        <a:pt x="486" y="1"/>
                        <a:pt x="282" y="24"/>
                        <a:pt x="168" y="139"/>
                      </a:cubicBezTo>
                      <a:cubicBezTo>
                        <a:pt x="0" y="311"/>
                        <a:pt x="94" y="645"/>
                        <a:pt x="106" y="854"/>
                      </a:cubicBezTo>
                      <a:cubicBezTo>
                        <a:pt x="130" y="1296"/>
                        <a:pt x="141" y="1743"/>
                        <a:pt x="184" y="2185"/>
                      </a:cubicBezTo>
                      <a:cubicBezTo>
                        <a:pt x="188" y="2214"/>
                        <a:pt x="210" y="2228"/>
                        <a:pt x="232" y="2228"/>
                      </a:cubicBezTo>
                      <a:cubicBezTo>
                        <a:pt x="240" y="2228"/>
                        <a:pt x="248" y="2226"/>
                        <a:pt x="255" y="2222"/>
                      </a:cubicBezTo>
                      <a:cubicBezTo>
                        <a:pt x="266" y="2216"/>
                        <a:pt x="275" y="2204"/>
                        <a:pt x="275" y="2185"/>
                      </a:cubicBezTo>
                      <a:cubicBezTo>
                        <a:pt x="272" y="1876"/>
                        <a:pt x="245" y="1567"/>
                        <a:pt x="229" y="1258"/>
                      </a:cubicBezTo>
                      <a:cubicBezTo>
                        <a:pt x="221" y="1086"/>
                        <a:pt x="210" y="911"/>
                        <a:pt x="200" y="738"/>
                      </a:cubicBezTo>
                      <a:cubicBezTo>
                        <a:pt x="192" y="580"/>
                        <a:pt x="153" y="418"/>
                        <a:pt x="232" y="278"/>
                      </a:cubicBezTo>
                      <a:cubicBezTo>
                        <a:pt x="336" y="96"/>
                        <a:pt x="540" y="120"/>
                        <a:pt x="734" y="115"/>
                      </a:cubicBezTo>
                      <a:cubicBezTo>
                        <a:pt x="889" y="113"/>
                        <a:pt x="1044" y="109"/>
                        <a:pt x="1200" y="109"/>
                      </a:cubicBezTo>
                      <a:cubicBezTo>
                        <a:pt x="1356" y="111"/>
                        <a:pt x="1510" y="113"/>
                        <a:pt x="1666" y="117"/>
                      </a:cubicBezTo>
                      <a:cubicBezTo>
                        <a:pt x="1669" y="117"/>
                        <a:pt x="1672" y="117"/>
                        <a:pt x="1676" y="117"/>
                      </a:cubicBezTo>
                      <a:cubicBezTo>
                        <a:pt x="1751" y="117"/>
                        <a:pt x="1873" y="105"/>
                        <a:pt x="1983" y="105"/>
                      </a:cubicBezTo>
                      <a:cubicBezTo>
                        <a:pt x="2067" y="105"/>
                        <a:pt x="2143" y="111"/>
                        <a:pt x="2189" y="136"/>
                      </a:cubicBezTo>
                      <a:cubicBezTo>
                        <a:pt x="2321" y="207"/>
                        <a:pt x="2308" y="412"/>
                        <a:pt x="2326" y="543"/>
                      </a:cubicBezTo>
                      <a:cubicBezTo>
                        <a:pt x="2352" y="720"/>
                        <a:pt x="2372" y="900"/>
                        <a:pt x="2388" y="1077"/>
                      </a:cubicBezTo>
                      <a:cubicBezTo>
                        <a:pt x="2401" y="1225"/>
                        <a:pt x="2411" y="1372"/>
                        <a:pt x="2418" y="1519"/>
                      </a:cubicBezTo>
                      <a:cubicBezTo>
                        <a:pt x="2421" y="1591"/>
                        <a:pt x="2434" y="1671"/>
                        <a:pt x="2426" y="1741"/>
                      </a:cubicBezTo>
                      <a:cubicBezTo>
                        <a:pt x="2411" y="1871"/>
                        <a:pt x="2314" y="2081"/>
                        <a:pt x="2193" y="2151"/>
                      </a:cubicBezTo>
                      <a:cubicBezTo>
                        <a:pt x="2119" y="2195"/>
                        <a:pt x="2005" y="2199"/>
                        <a:pt x="1902" y="2199"/>
                      </a:cubicBezTo>
                      <a:cubicBezTo>
                        <a:pt x="1879" y="2199"/>
                        <a:pt x="1857" y="2199"/>
                        <a:pt x="1836" y="2199"/>
                      </a:cubicBezTo>
                      <a:cubicBezTo>
                        <a:pt x="1814" y="2199"/>
                        <a:pt x="1793" y="2199"/>
                        <a:pt x="1773" y="2200"/>
                      </a:cubicBezTo>
                      <a:cubicBezTo>
                        <a:pt x="1601" y="2205"/>
                        <a:pt x="1427" y="2209"/>
                        <a:pt x="1255" y="2212"/>
                      </a:cubicBezTo>
                      <a:cubicBezTo>
                        <a:pt x="929" y="2217"/>
                        <a:pt x="601" y="2220"/>
                        <a:pt x="274" y="2220"/>
                      </a:cubicBezTo>
                      <a:cubicBezTo>
                        <a:pt x="269" y="2220"/>
                        <a:pt x="263" y="2221"/>
                        <a:pt x="258" y="2224"/>
                      </a:cubicBezTo>
                      <a:cubicBezTo>
                        <a:pt x="224" y="2238"/>
                        <a:pt x="229" y="2297"/>
                        <a:pt x="274" y="2299"/>
                      </a:cubicBezTo>
                      <a:cubicBezTo>
                        <a:pt x="540" y="2308"/>
                        <a:pt x="806" y="2313"/>
                        <a:pt x="1073" y="2313"/>
                      </a:cubicBezTo>
                      <a:cubicBezTo>
                        <a:pt x="1268" y="2313"/>
                        <a:pt x="1464" y="2310"/>
                        <a:pt x="1659" y="2305"/>
                      </a:cubicBezTo>
                      <a:cubicBezTo>
                        <a:pt x="1896" y="2299"/>
                        <a:pt x="2219" y="2322"/>
                        <a:pt x="2406" y="2144"/>
                      </a:cubicBezTo>
                      <a:cubicBezTo>
                        <a:pt x="2617" y="1943"/>
                        <a:pt x="2526" y="1553"/>
                        <a:pt x="2508" y="1299"/>
                      </a:cubicBezTo>
                      <a:cubicBezTo>
                        <a:pt x="2481" y="889"/>
                        <a:pt x="2428" y="481"/>
                        <a:pt x="2356" y="77"/>
                      </a:cubicBezTo>
                      <a:cubicBezTo>
                        <a:pt x="2351" y="55"/>
                        <a:pt x="2326" y="42"/>
                        <a:pt x="2305" y="40"/>
                      </a:cubicBezTo>
                      <a:cubicBezTo>
                        <a:pt x="1936" y="21"/>
                        <a:pt x="1568" y="9"/>
                        <a:pt x="1199" y="9"/>
                      </a:cubicBezTo>
                      <a:cubicBezTo>
                        <a:pt x="1141" y="9"/>
                        <a:pt x="1083" y="10"/>
                        <a:pt x="1025" y="10"/>
                      </a:cubicBezTo>
                      <a:cubicBezTo>
                        <a:pt x="1023" y="10"/>
                        <a:pt x="1021" y="10"/>
                        <a:pt x="1019" y="10"/>
                      </a:cubicBezTo>
                      <a:cubicBezTo>
                        <a:pt x="928" y="10"/>
                        <a:pt x="806" y="1"/>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88"/>
                <p:cNvSpPr/>
                <p:nvPr/>
              </p:nvSpPr>
              <p:spPr>
                <a:xfrm>
                  <a:off x="7395973" y="809881"/>
                  <a:ext cx="29855" cy="186885"/>
                </a:xfrm>
                <a:custGeom>
                  <a:avLst/>
                  <a:gdLst/>
                  <a:ahLst/>
                  <a:cxnLst/>
                  <a:rect l="l" t="t" r="r" b="b"/>
                  <a:pathLst>
                    <a:path w="335" h="2097" extrusionOk="0">
                      <a:moveTo>
                        <a:pt x="70" y="0"/>
                      </a:moveTo>
                      <a:cubicBezTo>
                        <a:pt x="63" y="0"/>
                        <a:pt x="55" y="2"/>
                        <a:pt x="47" y="4"/>
                      </a:cubicBezTo>
                      <a:cubicBezTo>
                        <a:pt x="22" y="14"/>
                        <a:pt x="0" y="37"/>
                        <a:pt x="6" y="70"/>
                      </a:cubicBezTo>
                      <a:cubicBezTo>
                        <a:pt x="59" y="429"/>
                        <a:pt x="111" y="789"/>
                        <a:pt x="112" y="1151"/>
                      </a:cubicBezTo>
                      <a:cubicBezTo>
                        <a:pt x="113" y="1469"/>
                        <a:pt x="53" y="1774"/>
                        <a:pt x="14" y="2087"/>
                      </a:cubicBezTo>
                      <a:lnTo>
                        <a:pt x="14" y="2092"/>
                      </a:lnTo>
                      <a:lnTo>
                        <a:pt x="74" y="2097"/>
                      </a:lnTo>
                      <a:cubicBezTo>
                        <a:pt x="335" y="1453"/>
                        <a:pt x="214" y="707"/>
                        <a:pt x="117" y="42"/>
                      </a:cubicBezTo>
                      <a:cubicBezTo>
                        <a:pt x="113" y="13"/>
                        <a:pt x="93"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88"/>
                <p:cNvSpPr/>
                <p:nvPr/>
              </p:nvSpPr>
              <p:spPr>
                <a:xfrm>
                  <a:off x="6505308" y="990438"/>
                  <a:ext cx="901894" cy="16309"/>
                </a:xfrm>
                <a:custGeom>
                  <a:avLst/>
                  <a:gdLst/>
                  <a:ahLst/>
                  <a:cxnLst/>
                  <a:rect l="l" t="t" r="r" b="b"/>
                  <a:pathLst>
                    <a:path w="10120" h="183" extrusionOk="0">
                      <a:moveTo>
                        <a:pt x="959" y="0"/>
                      </a:moveTo>
                      <a:cubicBezTo>
                        <a:pt x="652" y="0"/>
                        <a:pt x="345" y="6"/>
                        <a:pt x="39" y="24"/>
                      </a:cubicBezTo>
                      <a:cubicBezTo>
                        <a:pt x="15" y="25"/>
                        <a:pt x="1" y="45"/>
                        <a:pt x="1" y="65"/>
                      </a:cubicBezTo>
                      <a:cubicBezTo>
                        <a:pt x="1" y="83"/>
                        <a:pt x="15" y="103"/>
                        <a:pt x="39" y="104"/>
                      </a:cubicBezTo>
                      <a:cubicBezTo>
                        <a:pt x="458" y="134"/>
                        <a:pt x="880" y="141"/>
                        <a:pt x="1302" y="141"/>
                      </a:cubicBezTo>
                      <a:cubicBezTo>
                        <a:pt x="1646" y="141"/>
                        <a:pt x="1990" y="136"/>
                        <a:pt x="2333" y="136"/>
                      </a:cubicBezTo>
                      <a:cubicBezTo>
                        <a:pt x="2402" y="136"/>
                        <a:pt x="2471" y="137"/>
                        <a:pt x="2541" y="137"/>
                      </a:cubicBezTo>
                      <a:cubicBezTo>
                        <a:pt x="3376" y="141"/>
                        <a:pt x="4210" y="147"/>
                        <a:pt x="5042" y="152"/>
                      </a:cubicBezTo>
                      <a:cubicBezTo>
                        <a:pt x="6710" y="163"/>
                        <a:pt x="8379" y="172"/>
                        <a:pt x="10045" y="183"/>
                      </a:cubicBezTo>
                      <a:cubicBezTo>
                        <a:pt x="10111" y="183"/>
                        <a:pt x="10120" y="92"/>
                        <a:pt x="10069" y="71"/>
                      </a:cubicBezTo>
                      <a:lnTo>
                        <a:pt x="10009" y="66"/>
                      </a:lnTo>
                      <a:cubicBezTo>
                        <a:pt x="8353" y="56"/>
                        <a:pt x="6698" y="45"/>
                        <a:pt x="5042" y="36"/>
                      </a:cubicBezTo>
                      <a:cubicBezTo>
                        <a:pt x="4229" y="30"/>
                        <a:pt x="3414" y="26"/>
                        <a:pt x="2599" y="21"/>
                      </a:cubicBezTo>
                      <a:cubicBezTo>
                        <a:pt x="2055" y="19"/>
                        <a:pt x="1507" y="0"/>
                        <a:pt x="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88"/>
                <p:cNvSpPr/>
                <p:nvPr/>
              </p:nvSpPr>
              <p:spPr>
                <a:xfrm>
                  <a:off x="6479018" y="797137"/>
                  <a:ext cx="924531" cy="201411"/>
                </a:xfrm>
                <a:custGeom>
                  <a:avLst/>
                  <a:gdLst/>
                  <a:ahLst/>
                  <a:cxnLst/>
                  <a:rect l="l" t="t" r="r" b="b"/>
                  <a:pathLst>
                    <a:path w="10374" h="2260" extrusionOk="0">
                      <a:moveTo>
                        <a:pt x="5401" y="0"/>
                      </a:moveTo>
                      <a:cubicBezTo>
                        <a:pt x="3731" y="0"/>
                        <a:pt x="2061" y="12"/>
                        <a:pt x="392" y="38"/>
                      </a:cubicBezTo>
                      <a:cubicBezTo>
                        <a:pt x="365" y="38"/>
                        <a:pt x="344" y="55"/>
                        <a:pt x="336" y="79"/>
                      </a:cubicBezTo>
                      <a:cubicBezTo>
                        <a:pt x="99" y="758"/>
                        <a:pt x="1" y="1537"/>
                        <a:pt x="204" y="2237"/>
                      </a:cubicBezTo>
                      <a:cubicBezTo>
                        <a:pt x="209" y="2252"/>
                        <a:pt x="223" y="2259"/>
                        <a:pt x="237" y="2259"/>
                      </a:cubicBezTo>
                      <a:cubicBezTo>
                        <a:pt x="253" y="2259"/>
                        <a:pt x="268" y="2250"/>
                        <a:pt x="268" y="2231"/>
                      </a:cubicBezTo>
                      <a:lnTo>
                        <a:pt x="268" y="2228"/>
                      </a:lnTo>
                      <a:cubicBezTo>
                        <a:pt x="220" y="1750"/>
                        <a:pt x="184" y="1285"/>
                        <a:pt x="263" y="808"/>
                      </a:cubicBezTo>
                      <a:cubicBezTo>
                        <a:pt x="294" y="621"/>
                        <a:pt x="324" y="238"/>
                        <a:pt x="507" y="149"/>
                      </a:cubicBezTo>
                      <a:cubicBezTo>
                        <a:pt x="534" y="136"/>
                        <a:pt x="575" y="132"/>
                        <a:pt x="620" y="132"/>
                      </a:cubicBezTo>
                      <a:cubicBezTo>
                        <a:pt x="702" y="132"/>
                        <a:pt x="797" y="146"/>
                        <a:pt x="852" y="146"/>
                      </a:cubicBezTo>
                      <a:cubicBezTo>
                        <a:pt x="854" y="146"/>
                        <a:pt x="855" y="146"/>
                        <a:pt x="856" y="146"/>
                      </a:cubicBezTo>
                      <a:cubicBezTo>
                        <a:pt x="973" y="144"/>
                        <a:pt x="1089" y="143"/>
                        <a:pt x="1206" y="142"/>
                      </a:cubicBezTo>
                      <a:cubicBezTo>
                        <a:pt x="2217" y="130"/>
                        <a:pt x="3228" y="123"/>
                        <a:pt x="4238" y="120"/>
                      </a:cubicBezTo>
                      <a:cubicBezTo>
                        <a:pt x="4654" y="118"/>
                        <a:pt x="5070" y="117"/>
                        <a:pt x="5486" y="117"/>
                      </a:cubicBezTo>
                      <a:cubicBezTo>
                        <a:pt x="7091" y="117"/>
                        <a:pt x="8696" y="129"/>
                        <a:pt x="10300" y="152"/>
                      </a:cubicBezTo>
                      <a:cubicBezTo>
                        <a:pt x="10310" y="152"/>
                        <a:pt x="10319" y="148"/>
                        <a:pt x="10326" y="146"/>
                      </a:cubicBezTo>
                      <a:cubicBezTo>
                        <a:pt x="10373" y="123"/>
                        <a:pt x="10365" y="36"/>
                        <a:pt x="10300" y="34"/>
                      </a:cubicBezTo>
                      <a:cubicBezTo>
                        <a:pt x="8667" y="12"/>
                        <a:pt x="7034" y="0"/>
                        <a:pt x="5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88"/>
                <p:cNvSpPr/>
                <p:nvPr/>
              </p:nvSpPr>
              <p:spPr>
                <a:xfrm>
                  <a:off x="7192156" y="1973699"/>
                  <a:ext cx="205332" cy="187865"/>
                </a:xfrm>
                <a:custGeom>
                  <a:avLst/>
                  <a:gdLst/>
                  <a:ahLst/>
                  <a:cxnLst/>
                  <a:rect l="l" t="t" r="r" b="b"/>
                  <a:pathLst>
                    <a:path w="2304" h="2108" extrusionOk="0">
                      <a:moveTo>
                        <a:pt x="2194" y="0"/>
                      </a:moveTo>
                      <a:cubicBezTo>
                        <a:pt x="2191" y="0"/>
                        <a:pt x="2189" y="0"/>
                        <a:pt x="2187" y="1"/>
                      </a:cubicBezTo>
                      <a:cubicBezTo>
                        <a:pt x="1721" y="22"/>
                        <a:pt x="1252" y="44"/>
                        <a:pt x="783" y="67"/>
                      </a:cubicBezTo>
                      <a:cubicBezTo>
                        <a:pt x="764" y="67"/>
                        <a:pt x="745" y="68"/>
                        <a:pt x="726" y="68"/>
                      </a:cubicBezTo>
                      <a:cubicBezTo>
                        <a:pt x="677" y="68"/>
                        <a:pt x="624" y="66"/>
                        <a:pt x="571" y="66"/>
                      </a:cubicBezTo>
                      <a:cubicBezTo>
                        <a:pt x="392" y="66"/>
                        <a:pt x="208" y="86"/>
                        <a:pt x="143" y="265"/>
                      </a:cubicBezTo>
                      <a:cubicBezTo>
                        <a:pt x="90" y="407"/>
                        <a:pt x="125" y="658"/>
                        <a:pt x="120" y="808"/>
                      </a:cubicBezTo>
                      <a:cubicBezTo>
                        <a:pt x="111" y="1040"/>
                        <a:pt x="104" y="1271"/>
                        <a:pt x="97" y="1503"/>
                      </a:cubicBezTo>
                      <a:cubicBezTo>
                        <a:pt x="92" y="1639"/>
                        <a:pt x="1" y="1998"/>
                        <a:pt x="219" y="2011"/>
                      </a:cubicBezTo>
                      <a:cubicBezTo>
                        <a:pt x="221" y="2011"/>
                        <a:pt x="223" y="2011"/>
                        <a:pt x="224" y="2011"/>
                      </a:cubicBezTo>
                      <a:cubicBezTo>
                        <a:pt x="245" y="2011"/>
                        <a:pt x="258" y="1999"/>
                        <a:pt x="263" y="1985"/>
                      </a:cubicBezTo>
                      <a:cubicBezTo>
                        <a:pt x="272" y="1957"/>
                        <a:pt x="256" y="1920"/>
                        <a:pt x="219" y="1914"/>
                      </a:cubicBezTo>
                      <a:cubicBezTo>
                        <a:pt x="150" y="1905"/>
                        <a:pt x="214" y="1069"/>
                        <a:pt x="217" y="981"/>
                      </a:cubicBezTo>
                      <a:cubicBezTo>
                        <a:pt x="221" y="845"/>
                        <a:pt x="227" y="711"/>
                        <a:pt x="232" y="576"/>
                      </a:cubicBezTo>
                      <a:cubicBezTo>
                        <a:pt x="241" y="333"/>
                        <a:pt x="279" y="222"/>
                        <a:pt x="547" y="182"/>
                      </a:cubicBezTo>
                      <a:cubicBezTo>
                        <a:pt x="813" y="142"/>
                        <a:pt x="1099" y="156"/>
                        <a:pt x="1367" y="144"/>
                      </a:cubicBezTo>
                      <a:cubicBezTo>
                        <a:pt x="1470" y="139"/>
                        <a:pt x="1694" y="100"/>
                        <a:pt x="1876" y="100"/>
                      </a:cubicBezTo>
                      <a:cubicBezTo>
                        <a:pt x="1993" y="100"/>
                        <a:pt x="2093" y="116"/>
                        <a:pt x="2133" y="168"/>
                      </a:cubicBezTo>
                      <a:cubicBezTo>
                        <a:pt x="2176" y="223"/>
                        <a:pt x="2131" y="497"/>
                        <a:pt x="2131" y="572"/>
                      </a:cubicBezTo>
                      <a:cubicBezTo>
                        <a:pt x="2129" y="709"/>
                        <a:pt x="2129" y="843"/>
                        <a:pt x="2129" y="978"/>
                      </a:cubicBezTo>
                      <a:cubicBezTo>
                        <a:pt x="2129" y="1132"/>
                        <a:pt x="2128" y="1286"/>
                        <a:pt x="2128" y="1440"/>
                      </a:cubicBezTo>
                      <a:cubicBezTo>
                        <a:pt x="2128" y="1542"/>
                        <a:pt x="2160" y="1697"/>
                        <a:pt x="2127" y="1788"/>
                      </a:cubicBezTo>
                      <a:cubicBezTo>
                        <a:pt x="2064" y="1960"/>
                        <a:pt x="1885" y="1999"/>
                        <a:pt x="1694" y="1999"/>
                      </a:cubicBezTo>
                      <a:cubicBezTo>
                        <a:pt x="1539" y="1999"/>
                        <a:pt x="1375" y="1973"/>
                        <a:pt x="1259" y="1972"/>
                      </a:cubicBezTo>
                      <a:cubicBezTo>
                        <a:pt x="975" y="1967"/>
                        <a:pt x="691" y="1961"/>
                        <a:pt x="406" y="1961"/>
                      </a:cubicBezTo>
                      <a:cubicBezTo>
                        <a:pt x="383" y="1961"/>
                        <a:pt x="360" y="1961"/>
                        <a:pt x="337" y="1961"/>
                      </a:cubicBezTo>
                      <a:cubicBezTo>
                        <a:pt x="320" y="1961"/>
                        <a:pt x="310" y="1971"/>
                        <a:pt x="305" y="1982"/>
                      </a:cubicBezTo>
                      <a:cubicBezTo>
                        <a:pt x="297" y="2003"/>
                        <a:pt x="308" y="2031"/>
                        <a:pt x="337" y="2033"/>
                      </a:cubicBezTo>
                      <a:cubicBezTo>
                        <a:pt x="722" y="2054"/>
                        <a:pt x="1105" y="2064"/>
                        <a:pt x="1490" y="2077"/>
                      </a:cubicBezTo>
                      <a:cubicBezTo>
                        <a:pt x="1584" y="2079"/>
                        <a:pt x="1734" y="2107"/>
                        <a:pt x="1874" y="2107"/>
                      </a:cubicBezTo>
                      <a:cubicBezTo>
                        <a:pt x="2008" y="2107"/>
                        <a:pt x="2133" y="2082"/>
                        <a:pt x="2193" y="1985"/>
                      </a:cubicBezTo>
                      <a:cubicBezTo>
                        <a:pt x="2303" y="1809"/>
                        <a:pt x="2235" y="1463"/>
                        <a:pt x="2237" y="1266"/>
                      </a:cubicBezTo>
                      <a:cubicBezTo>
                        <a:pt x="2238" y="861"/>
                        <a:pt x="2240" y="456"/>
                        <a:pt x="2243" y="51"/>
                      </a:cubicBezTo>
                      <a:cubicBezTo>
                        <a:pt x="2243" y="25"/>
                        <a:pt x="2221" y="0"/>
                        <a:pt x="2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88"/>
                <p:cNvSpPr/>
                <p:nvPr/>
              </p:nvSpPr>
              <p:spPr>
                <a:xfrm>
                  <a:off x="7195008" y="1730937"/>
                  <a:ext cx="204174" cy="204441"/>
                </a:xfrm>
                <a:custGeom>
                  <a:avLst/>
                  <a:gdLst/>
                  <a:ahLst/>
                  <a:cxnLst/>
                  <a:rect l="l" t="t" r="r" b="b"/>
                  <a:pathLst>
                    <a:path w="2291" h="2294" extrusionOk="0">
                      <a:moveTo>
                        <a:pt x="643" y="115"/>
                      </a:moveTo>
                      <a:cubicBezTo>
                        <a:pt x="778" y="115"/>
                        <a:pt x="921" y="135"/>
                        <a:pt x="1042" y="140"/>
                      </a:cubicBezTo>
                      <a:cubicBezTo>
                        <a:pt x="1317" y="151"/>
                        <a:pt x="1663" y="123"/>
                        <a:pt x="1926" y="199"/>
                      </a:cubicBezTo>
                      <a:cubicBezTo>
                        <a:pt x="1942" y="195"/>
                        <a:pt x="1957" y="193"/>
                        <a:pt x="1971" y="193"/>
                      </a:cubicBezTo>
                      <a:cubicBezTo>
                        <a:pt x="2030" y="193"/>
                        <a:pt x="2071" y="224"/>
                        <a:pt x="2096" y="285"/>
                      </a:cubicBezTo>
                      <a:lnTo>
                        <a:pt x="2096" y="515"/>
                      </a:lnTo>
                      <a:lnTo>
                        <a:pt x="2096" y="972"/>
                      </a:lnTo>
                      <a:cubicBezTo>
                        <a:pt x="2096" y="1229"/>
                        <a:pt x="2138" y="1519"/>
                        <a:pt x="2097" y="1773"/>
                      </a:cubicBezTo>
                      <a:cubicBezTo>
                        <a:pt x="2122" y="1916"/>
                        <a:pt x="2057" y="2025"/>
                        <a:pt x="1904" y="2097"/>
                      </a:cubicBezTo>
                      <a:cubicBezTo>
                        <a:pt x="1798" y="2115"/>
                        <a:pt x="1695" y="2134"/>
                        <a:pt x="1590" y="2146"/>
                      </a:cubicBezTo>
                      <a:cubicBezTo>
                        <a:pt x="1443" y="2166"/>
                        <a:pt x="1297" y="2177"/>
                        <a:pt x="1149" y="2183"/>
                      </a:cubicBezTo>
                      <a:cubicBezTo>
                        <a:pt x="1087" y="2185"/>
                        <a:pt x="1026" y="2186"/>
                        <a:pt x="965" y="2186"/>
                      </a:cubicBezTo>
                      <a:cubicBezTo>
                        <a:pt x="732" y="2186"/>
                        <a:pt x="500" y="2170"/>
                        <a:pt x="266" y="2144"/>
                      </a:cubicBezTo>
                      <a:cubicBezTo>
                        <a:pt x="264" y="2144"/>
                        <a:pt x="263" y="2144"/>
                        <a:pt x="261" y="2144"/>
                      </a:cubicBezTo>
                      <a:cubicBezTo>
                        <a:pt x="244" y="2144"/>
                        <a:pt x="231" y="2154"/>
                        <a:pt x="226" y="2169"/>
                      </a:cubicBezTo>
                      <a:cubicBezTo>
                        <a:pt x="213" y="2170"/>
                        <a:pt x="205" y="2177"/>
                        <a:pt x="200" y="2187"/>
                      </a:cubicBezTo>
                      <a:cubicBezTo>
                        <a:pt x="183" y="2179"/>
                        <a:pt x="165" y="2172"/>
                        <a:pt x="149" y="2162"/>
                      </a:cubicBezTo>
                      <a:lnTo>
                        <a:pt x="149" y="2160"/>
                      </a:lnTo>
                      <a:cubicBezTo>
                        <a:pt x="131" y="1867"/>
                        <a:pt x="114" y="1574"/>
                        <a:pt x="115" y="1279"/>
                      </a:cubicBezTo>
                      <a:cubicBezTo>
                        <a:pt x="116" y="1019"/>
                        <a:pt x="73" y="650"/>
                        <a:pt x="157" y="400"/>
                      </a:cubicBezTo>
                      <a:cubicBezTo>
                        <a:pt x="235" y="164"/>
                        <a:pt x="431" y="115"/>
                        <a:pt x="643" y="115"/>
                      </a:cubicBezTo>
                      <a:close/>
                      <a:moveTo>
                        <a:pt x="481" y="0"/>
                      </a:moveTo>
                      <a:cubicBezTo>
                        <a:pt x="336" y="0"/>
                        <a:pt x="200" y="23"/>
                        <a:pt x="123" y="105"/>
                      </a:cubicBezTo>
                      <a:cubicBezTo>
                        <a:pt x="73" y="158"/>
                        <a:pt x="72" y="225"/>
                        <a:pt x="60" y="292"/>
                      </a:cubicBezTo>
                      <a:cubicBezTo>
                        <a:pt x="20" y="504"/>
                        <a:pt x="23" y="736"/>
                        <a:pt x="15" y="951"/>
                      </a:cubicBezTo>
                      <a:cubicBezTo>
                        <a:pt x="1" y="1354"/>
                        <a:pt x="8" y="1761"/>
                        <a:pt x="49" y="2162"/>
                      </a:cubicBezTo>
                      <a:cubicBezTo>
                        <a:pt x="51" y="2194"/>
                        <a:pt x="79" y="2210"/>
                        <a:pt x="105" y="2210"/>
                      </a:cubicBezTo>
                      <a:cubicBezTo>
                        <a:pt x="110" y="2210"/>
                        <a:pt x="114" y="2209"/>
                        <a:pt x="119" y="2208"/>
                      </a:cubicBezTo>
                      <a:cubicBezTo>
                        <a:pt x="179" y="2246"/>
                        <a:pt x="246" y="2269"/>
                        <a:pt x="317" y="2272"/>
                      </a:cubicBezTo>
                      <a:cubicBezTo>
                        <a:pt x="318" y="2272"/>
                        <a:pt x="319" y="2272"/>
                        <a:pt x="319" y="2272"/>
                      </a:cubicBezTo>
                      <a:cubicBezTo>
                        <a:pt x="332" y="2272"/>
                        <a:pt x="342" y="2263"/>
                        <a:pt x="345" y="2252"/>
                      </a:cubicBezTo>
                      <a:cubicBezTo>
                        <a:pt x="559" y="2279"/>
                        <a:pt x="774" y="2293"/>
                        <a:pt x="990" y="2293"/>
                      </a:cubicBezTo>
                      <a:cubicBezTo>
                        <a:pt x="1098" y="2293"/>
                        <a:pt x="1207" y="2290"/>
                        <a:pt x="1316" y="2283"/>
                      </a:cubicBezTo>
                      <a:cubicBezTo>
                        <a:pt x="1527" y="2268"/>
                        <a:pt x="1924" y="2278"/>
                        <a:pt x="2102" y="2141"/>
                      </a:cubicBezTo>
                      <a:cubicBezTo>
                        <a:pt x="2290" y="1997"/>
                        <a:pt x="2203" y="1628"/>
                        <a:pt x="2203" y="1429"/>
                      </a:cubicBezTo>
                      <a:cubicBezTo>
                        <a:pt x="2202" y="1010"/>
                        <a:pt x="2201" y="590"/>
                        <a:pt x="2197" y="170"/>
                      </a:cubicBezTo>
                      <a:cubicBezTo>
                        <a:pt x="2197" y="140"/>
                        <a:pt x="2174" y="122"/>
                        <a:pt x="2147" y="119"/>
                      </a:cubicBezTo>
                      <a:cubicBezTo>
                        <a:pt x="1743" y="78"/>
                        <a:pt x="1337" y="46"/>
                        <a:pt x="931" y="32"/>
                      </a:cubicBezTo>
                      <a:cubicBezTo>
                        <a:pt x="820" y="29"/>
                        <a:pt x="645"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88"/>
                <p:cNvSpPr/>
                <p:nvPr/>
              </p:nvSpPr>
              <p:spPr>
                <a:xfrm>
                  <a:off x="7256857" y="2037598"/>
                  <a:ext cx="90813" cy="80743"/>
                </a:xfrm>
                <a:custGeom>
                  <a:avLst/>
                  <a:gdLst/>
                  <a:ahLst/>
                  <a:cxnLst/>
                  <a:rect l="l" t="t" r="r" b="b"/>
                  <a:pathLst>
                    <a:path w="1019" h="906" extrusionOk="0">
                      <a:moveTo>
                        <a:pt x="540" y="1"/>
                      </a:moveTo>
                      <a:cubicBezTo>
                        <a:pt x="520" y="1"/>
                        <a:pt x="501" y="12"/>
                        <a:pt x="492" y="37"/>
                      </a:cubicBezTo>
                      <a:cubicBezTo>
                        <a:pt x="470" y="100"/>
                        <a:pt x="448" y="169"/>
                        <a:pt x="434" y="239"/>
                      </a:cubicBezTo>
                      <a:cubicBezTo>
                        <a:pt x="304" y="227"/>
                        <a:pt x="174" y="215"/>
                        <a:pt x="44" y="206"/>
                      </a:cubicBezTo>
                      <a:cubicBezTo>
                        <a:pt x="42" y="206"/>
                        <a:pt x="41" y="206"/>
                        <a:pt x="40" y="206"/>
                      </a:cubicBezTo>
                      <a:cubicBezTo>
                        <a:pt x="0" y="206"/>
                        <a:pt x="4" y="267"/>
                        <a:pt x="44" y="272"/>
                      </a:cubicBezTo>
                      <a:cubicBezTo>
                        <a:pt x="169" y="288"/>
                        <a:pt x="294" y="300"/>
                        <a:pt x="420" y="313"/>
                      </a:cubicBezTo>
                      <a:cubicBezTo>
                        <a:pt x="385" y="504"/>
                        <a:pt x="378" y="704"/>
                        <a:pt x="406" y="884"/>
                      </a:cubicBezTo>
                      <a:cubicBezTo>
                        <a:pt x="408" y="899"/>
                        <a:pt x="418" y="905"/>
                        <a:pt x="430" y="905"/>
                      </a:cubicBezTo>
                      <a:cubicBezTo>
                        <a:pt x="445" y="905"/>
                        <a:pt x="462" y="894"/>
                        <a:pt x="464" y="877"/>
                      </a:cubicBezTo>
                      <a:cubicBezTo>
                        <a:pt x="484" y="687"/>
                        <a:pt x="507" y="508"/>
                        <a:pt x="538" y="325"/>
                      </a:cubicBezTo>
                      <a:cubicBezTo>
                        <a:pt x="635" y="336"/>
                        <a:pt x="732" y="349"/>
                        <a:pt x="830" y="361"/>
                      </a:cubicBezTo>
                      <a:cubicBezTo>
                        <a:pt x="837" y="371"/>
                        <a:pt x="849" y="377"/>
                        <a:pt x="867" y="377"/>
                      </a:cubicBezTo>
                      <a:lnTo>
                        <a:pt x="952" y="377"/>
                      </a:lnTo>
                      <a:cubicBezTo>
                        <a:pt x="1018" y="376"/>
                        <a:pt x="1018" y="277"/>
                        <a:pt x="952" y="275"/>
                      </a:cubicBezTo>
                      <a:cubicBezTo>
                        <a:pt x="819" y="270"/>
                        <a:pt x="686" y="260"/>
                        <a:pt x="553" y="250"/>
                      </a:cubicBezTo>
                      <a:cubicBezTo>
                        <a:pt x="565" y="187"/>
                        <a:pt x="576" y="126"/>
                        <a:pt x="589" y="63"/>
                      </a:cubicBezTo>
                      <a:cubicBezTo>
                        <a:pt x="598" y="25"/>
                        <a:pt x="569"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88"/>
                <p:cNvSpPr/>
                <p:nvPr/>
              </p:nvSpPr>
              <p:spPr>
                <a:xfrm>
                  <a:off x="7242152" y="1827632"/>
                  <a:ext cx="101508" cy="15507"/>
                </a:xfrm>
                <a:custGeom>
                  <a:avLst/>
                  <a:gdLst/>
                  <a:ahLst/>
                  <a:cxnLst/>
                  <a:rect l="l" t="t" r="r" b="b"/>
                  <a:pathLst>
                    <a:path w="1139" h="174" extrusionOk="0">
                      <a:moveTo>
                        <a:pt x="414" y="1"/>
                      </a:moveTo>
                      <a:cubicBezTo>
                        <a:pt x="291" y="1"/>
                        <a:pt x="169" y="7"/>
                        <a:pt x="50" y="18"/>
                      </a:cubicBezTo>
                      <a:cubicBezTo>
                        <a:pt x="1" y="23"/>
                        <a:pt x="0" y="96"/>
                        <a:pt x="49" y="96"/>
                      </a:cubicBezTo>
                      <a:cubicBezTo>
                        <a:pt x="49" y="96"/>
                        <a:pt x="50" y="96"/>
                        <a:pt x="50" y="96"/>
                      </a:cubicBezTo>
                      <a:cubicBezTo>
                        <a:pt x="82" y="96"/>
                        <a:pt x="113" y="95"/>
                        <a:pt x="144" y="95"/>
                      </a:cubicBezTo>
                      <a:cubicBezTo>
                        <a:pt x="458" y="95"/>
                        <a:pt x="759" y="132"/>
                        <a:pt x="1072" y="173"/>
                      </a:cubicBezTo>
                      <a:cubicBezTo>
                        <a:pt x="1075" y="174"/>
                        <a:pt x="1077" y="174"/>
                        <a:pt x="1080" y="174"/>
                      </a:cubicBezTo>
                      <a:cubicBezTo>
                        <a:pt x="1130" y="174"/>
                        <a:pt x="1138" y="87"/>
                        <a:pt x="1086" y="75"/>
                      </a:cubicBezTo>
                      <a:cubicBezTo>
                        <a:pt x="870" y="22"/>
                        <a:pt x="641"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88"/>
                <p:cNvSpPr/>
                <p:nvPr/>
              </p:nvSpPr>
              <p:spPr>
                <a:xfrm>
                  <a:off x="7250530" y="1379536"/>
                  <a:ext cx="92774" cy="11051"/>
                </a:xfrm>
                <a:custGeom>
                  <a:avLst/>
                  <a:gdLst/>
                  <a:ahLst/>
                  <a:cxnLst/>
                  <a:rect l="l" t="t" r="r" b="b"/>
                  <a:pathLst>
                    <a:path w="1041" h="124" extrusionOk="0">
                      <a:moveTo>
                        <a:pt x="218" y="1"/>
                      </a:moveTo>
                      <a:cubicBezTo>
                        <a:pt x="158" y="1"/>
                        <a:pt x="98" y="3"/>
                        <a:pt x="38" y="10"/>
                      </a:cubicBezTo>
                      <a:cubicBezTo>
                        <a:pt x="11" y="13"/>
                        <a:pt x="1" y="54"/>
                        <a:pt x="31" y="60"/>
                      </a:cubicBezTo>
                      <a:cubicBezTo>
                        <a:pt x="177" y="88"/>
                        <a:pt x="324" y="89"/>
                        <a:pt x="472" y="99"/>
                      </a:cubicBezTo>
                      <a:cubicBezTo>
                        <a:pt x="602" y="107"/>
                        <a:pt x="735" y="124"/>
                        <a:pt x="866" y="124"/>
                      </a:cubicBezTo>
                      <a:cubicBezTo>
                        <a:pt x="904" y="124"/>
                        <a:pt x="941" y="123"/>
                        <a:pt x="978" y="119"/>
                      </a:cubicBezTo>
                      <a:cubicBezTo>
                        <a:pt x="1021" y="116"/>
                        <a:pt x="1040" y="46"/>
                        <a:pt x="989" y="36"/>
                      </a:cubicBezTo>
                      <a:cubicBezTo>
                        <a:pt x="843" y="12"/>
                        <a:pt x="691" y="16"/>
                        <a:pt x="545" y="12"/>
                      </a:cubicBezTo>
                      <a:cubicBezTo>
                        <a:pt x="437" y="8"/>
                        <a:pt x="327"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88"/>
                <p:cNvSpPr/>
                <p:nvPr/>
              </p:nvSpPr>
              <p:spPr>
                <a:xfrm>
                  <a:off x="7258818" y="1578274"/>
                  <a:ext cx="73970" cy="80564"/>
                </a:xfrm>
                <a:custGeom>
                  <a:avLst/>
                  <a:gdLst/>
                  <a:ahLst/>
                  <a:cxnLst/>
                  <a:rect l="l" t="t" r="r" b="b"/>
                  <a:pathLst>
                    <a:path w="830" h="904" extrusionOk="0">
                      <a:moveTo>
                        <a:pt x="134" y="0"/>
                      </a:moveTo>
                      <a:cubicBezTo>
                        <a:pt x="111" y="0"/>
                        <a:pt x="87" y="28"/>
                        <a:pt x="103" y="51"/>
                      </a:cubicBezTo>
                      <a:cubicBezTo>
                        <a:pt x="187" y="169"/>
                        <a:pt x="272" y="291"/>
                        <a:pt x="358" y="410"/>
                      </a:cubicBezTo>
                      <a:cubicBezTo>
                        <a:pt x="255" y="515"/>
                        <a:pt x="143" y="611"/>
                        <a:pt x="28" y="705"/>
                      </a:cubicBezTo>
                      <a:cubicBezTo>
                        <a:pt x="1" y="727"/>
                        <a:pt x="26" y="771"/>
                        <a:pt x="56" y="771"/>
                      </a:cubicBezTo>
                      <a:cubicBezTo>
                        <a:pt x="62" y="771"/>
                        <a:pt x="69" y="769"/>
                        <a:pt x="75" y="765"/>
                      </a:cubicBezTo>
                      <a:cubicBezTo>
                        <a:pt x="190" y="682"/>
                        <a:pt x="305" y="588"/>
                        <a:pt x="415" y="487"/>
                      </a:cubicBezTo>
                      <a:cubicBezTo>
                        <a:pt x="516" y="625"/>
                        <a:pt x="619" y="760"/>
                        <a:pt x="729" y="889"/>
                      </a:cubicBezTo>
                      <a:cubicBezTo>
                        <a:pt x="738" y="899"/>
                        <a:pt x="749" y="904"/>
                        <a:pt x="760" y="904"/>
                      </a:cubicBezTo>
                      <a:cubicBezTo>
                        <a:pt x="794" y="904"/>
                        <a:pt x="830" y="863"/>
                        <a:pt x="806" y="830"/>
                      </a:cubicBezTo>
                      <a:cubicBezTo>
                        <a:pt x="708" y="687"/>
                        <a:pt x="600" y="548"/>
                        <a:pt x="489" y="414"/>
                      </a:cubicBezTo>
                      <a:cubicBezTo>
                        <a:pt x="585" y="317"/>
                        <a:pt x="672" y="214"/>
                        <a:pt x="742" y="104"/>
                      </a:cubicBezTo>
                      <a:cubicBezTo>
                        <a:pt x="762" y="72"/>
                        <a:pt x="733" y="38"/>
                        <a:pt x="702" y="38"/>
                      </a:cubicBezTo>
                      <a:cubicBezTo>
                        <a:pt x="692" y="38"/>
                        <a:pt x="681" y="42"/>
                        <a:pt x="672" y="51"/>
                      </a:cubicBezTo>
                      <a:cubicBezTo>
                        <a:pt x="587" y="144"/>
                        <a:pt x="511" y="244"/>
                        <a:pt x="426" y="339"/>
                      </a:cubicBezTo>
                      <a:cubicBezTo>
                        <a:pt x="336" y="228"/>
                        <a:pt x="245" y="119"/>
                        <a:pt x="155" y="11"/>
                      </a:cubicBezTo>
                      <a:cubicBezTo>
                        <a:pt x="149" y="3"/>
                        <a:pt x="142"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88"/>
                <p:cNvSpPr/>
                <p:nvPr/>
              </p:nvSpPr>
              <p:spPr>
                <a:xfrm>
                  <a:off x="7284930" y="1344156"/>
                  <a:ext cx="27092" cy="25221"/>
                </a:xfrm>
                <a:custGeom>
                  <a:avLst/>
                  <a:gdLst/>
                  <a:ahLst/>
                  <a:cxnLst/>
                  <a:rect l="l" t="t" r="r" b="b"/>
                  <a:pathLst>
                    <a:path w="304" h="283" extrusionOk="0">
                      <a:moveTo>
                        <a:pt x="159" y="89"/>
                      </a:moveTo>
                      <a:cubicBezTo>
                        <a:pt x="175" y="89"/>
                        <a:pt x="194" y="94"/>
                        <a:pt x="209" y="101"/>
                      </a:cubicBezTo>
                      <a:cubicBezTo>
                        <a:pt x="203" y="137"/>
                        <a:pt x="188" y="175"/>
                        <a:pt x="159" y="189"/>
                      </a:cubicBezTo>
                      <a:cubicBezTo>
                        <a:pt x="166" y="171"/>
                        <a:pt x="160" y="146"/>
                        <a:pt x="135" y="138"/>
                      </a:cubicBezTo>
                      <a:cubicBezTo>
                        <a:pt x="133" y="138"/>
                        <a:pt x="132" y="136"/>
                        <a:pt x="132" y="136"/>
                      </a:cubicBezTo>
                      <a:cubicBezTo>
                        <a:pt x="151" y="131"/>
                        <a:pt x="154" y="107"/>
                        <a:pt x="143" y="91"/>
                      </a:cubicBezTo>
                      <a:cubicBezTo>
                        <a:pt x="148" y="90"/>
                        <a:pt x="153" y="89"/>
                        <a:pt x="159" y="89"/>
                      </a:cubicBezTo>
                      <a:close/>
                      <a:moveTo>
                        <a:pt x="156" y="0"/>
                      </a:moveTo>
                      <a:cubicBezTo>
                        <a:pt x="111" y="0"/>
                        <a:pt x="70" y="17"/>
                        <a:pt x="47" y="63"/>
                      </a:cubicBezTo>
                      <a:cubicBezTo>
                        <a:pt x="39" y="77"/>
                        <a:pt x="35" y="96"/>
                        <a:pt x="35" y="114"/>
                      </a:cubicBezTo>
                      <a:cubicBezTo>
                        <a:pt x="30" y="122"/>
                        <a:pt x="25" y="130"/>
                        <a:pt x="21" y="139"/>
                      </a:cubicBezTo>
                      <a:cubicBezTo>
                        <a:pt x="0" y="190"/>
                        <a:pt x="21" y="244"/>
                        <a:pt x="69" y="268"/>
                      </a:cubicBezTo>
                      <a:cubicBezTo>
                        <a:pt x="88" y="278"/>
                        <a:pt x="109" y="283"/>
                        <a:pt x="130" y="283"/>
                      </a:cubicBezTo>
                      <a:cubicBezTo>
                        <a:pt x="163" y="283"/>
                        <a:pt x="196" y="272"/>
                        <a:pt x="222" y="252"/>
                      </a:cubicBezTo>
                      <a:cubicBezTo>
                        <a:pt x="277" y="209"/>
                        <a:pt x="296" y="140"/>
                        <a:pt x="303" y="74"/>
                      </a:cubicBezTo>
                      <a:cubicBezTo>
                        <a:pt x="304" y="59"/>
                        <a:pt x="293" y="42"/>
                        <a:pt x="280" y="36"/>
                      </a:cubicBezTo>
                      <a:cubicBezTo>
                        <a:pt x="245" y="16"/>
                        <a:pt x="199"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88"/>
                <p:cNvSpPr/>
                <p:nvPr/>
              </p:nvSpPr>
              <p:spPr>
                <a:xfrm>
                  <a:off x="7283860" y="1406540"/>
                  <a:ext cx="29410" cy="23884"/>
                </a:xfrm>
                <a:custGeom>
                  <a:avLst/>
                  <a:gdLst/>
                  <a:ahLst/>
                  <a:cxnLst/>
                  <a:rect l="l" t="t" r="r" b="b"/>
                  <a:pathLst>
                    <a:path w="330" h="268" extrusionOk="0">
                      <a:moveTo>
                        <a:pt x="174" y="1"/>
                      </a:moveTo>
                      <a:cubicBezTo>
                        <a:pt x="144" y="1"/>
                        <a:pt x="112" y="9"/>
                        <a:pt x="90" y="26"/>
                      </a:cubicBezTo>
                      <a:cubicBezTo>
                        <a:pt x="84" y="22"/>
                        <a:pt x="76" y="19"/>
                        <a:pt x="69" y="19"/>
                      </a:cubicBezTo>
                      <a:cubicBezTo>
                        <a:pt x="58" y="19"/>
                        <a:pt x="48" y="24"/>
                        <a:pt x="40" y="37"/>
                      </a:cubicBezTo>
                      <a:cubicBezTo>
                        <a:pt x="1" y="105"/>
                        <a:pt x="17" y="196"/>
                        <a:pt x="82" y="243"/>
                      </a:cubicBezTo>
                      <a:cubicBezTo>
                        <a:pt x="105" y="260"/>
                        <a:pt x="131" y="267"/>
                        <a:pt x="157" y="267"/>
                      </a:cubicBezTo>
                      <a:cubicBezTo>
                        <a:pt x="212" y="267"/>
                        <a:pt x="267" y="234"/>
                        <a:pt x="292" y="183"/>
                      </a:cubicBezTo>
                      <a:cubicBezTo>
                        <a:pt x="330" y="104"/>
                        <a:pt x="280" y="17"/>
                        <a:pt x="197" y="3"/>
                      </a:cubicBezTo>
                      <a:cubicBezTo>
                        <a:pt x="189" y="1"/>
                        <a:pt x="182"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88"/>
                <p:cNvSpPr/>
                <p:nvPr/>
              </p:nvSpPr>
              <p:spPr>
                <a:xfrm>
                  <a:off x="6964900" y="1961846"/>
                  <a:ext cx="221463" cy="204085"/>
                </a:xfrm>
                <a:custGeom>
                  <a:avLst/>
                  <a:gdLst/>
                  <a:ahLst/>
                  <a:cxnLst/>
                  <a:rect l="l" t="t" r="r" b="b"/>
                  <a:pathLst>
                    <a:path w="2485" h="2290" extrusionOk="0">
                      <a:moveTo>
                        <a:pt x="2016" y="107"/>
                      </a:moveTo>
                      <a:cubicBezTo>
                        <a:pt x="2058" y="107"/>
                        <a:pt x="2095" y="111"/>
                        <a:pt x="2121" y="123"/>
                      </a:cubicBezTo>
                      <a:cubicBezTo>
                        <a:pt x="2387" y="244"/>
                        <a:pt x="2189" y="879"/>
                        <a:pt x="2159" y="1100"/>
                      </a:cubicBezTo>
                      <a:cubicBezTo>
                        <a:pt x="2122" y="1385"/>
                        <a:pt x="2128" y="1727"/>
                        <a:pt x="2041" y="1998"/>
                      </a:cubicBezTo>
                      <a:cubicBezTo>
                        <a:pt x="1989" y="2165"/>
                        <a:pt x="1914" y="2194"/>
                        <a:pt x="1807" y="2194"/>
                      </a:cubicBezTo>
                      <a:cubicBezTo>
                        <a:pt x="1752" y="2194"/>
                        <a:pt x="1688" y="2186"/>
                        <a:pt x="1615" y="2186"/>
                      </a:cubicBezTo>
                      <a:cubicBezTo>
                        <a:pt x="1613" y="2186"/>
                        <a:pt x="1611" y="2186"/>
                        <a:pt x="1609" y="2186"/>
                      </a:cubicBezTo>
                      <a:cubicBezTo>
                        <a:pt x="1457" y="2187"/>
                        <a:pt x="1308" y="2188"/>
                        <a:pt x="1158" y="2188"/>
                      </a:cubicBezTo>
                      <a:cubicBezTo>
                        <a:pt x="861" y="2188"/>
                        <a:pt x="565" y="2190"/>
                        <a:pt x="269" y="2190"/>
                      </a:cubicBezTo>
                      <a:cubicBezTo>
                        <a:pt x="280" y="2166"/>
                        <a:pt x="274" y="2135"/>
                        <a:pt x="241" y="2125"/>
                      </a:cubicBezTo>
                      <a:cubicBezTo>
                        <a:pt x="150" y="2095"/>
                        <a:pt x="206" y="1279"/>
                        <a:pt x="206" y="1174"/>
                      </a:cubicBezTo>
                      <a:cubicBezTo>
                        <a:pt x="205" y="929"/>
                        <a:pt x="92" y="352"/>
                        <a:pt x="359" y="224"/>
                      </a:cubicBezTo>
                      <a:cubicBezTo>
                        <a:pt x="415" y="197"/>
                        <a:pt x="503" y="192"/>
                        <a:pt x="591" y="192"/>
                      </a:cubicBezTo>
                      <a:cubicBezTo>
                        <a:pt x="645" y="192"/>
                        <a:pt x="698" y="194"/>
                        <a:pt x="744" y="194"/>
                      </a:cubicBezTo>
                      <a:cubicBezTo>
                        <a:pt x="764" y="194"/>
                        <a:pt x="782" y="193"/>
                        <a:pt x="799" y="192"/>
                      </a:cubicBezTo>
                      <a:cubicBezTo>
                        <a:pt x="946" y="182"/>
                        <a:pt x="1093" y="172"/>
                        <a:pt x="1239" y="163"/>
                      </a:cubicBezTo>
                      <a:cubicBezTo>
                        <a:pt x="1386" y="156"/>
                        <a:pt x="1534" y="147"/>
                        <a:pt x="1680" y="141"/>
                      </a:cubicBezTo>
                      <a:cubicBezTo>
                        <a:pt x="1756" y="137"/>
                        <a:pt x="1905" y="107"/>
                        <a:pt x="2016" y="107"/>
                      </a:cubicBezTo>
                      <a:close/>
                      <a:moveTo>
                        <a:pt x="2040" y="0"/>
                      </a:moveTo>
                      <a:cubicBezTo>
                        <a:pt x="1884" y="0"/>
                        <a:pt x="1717" y="31"/>
                        <a:pt x="1571" y="39"/>
                      </a:cubicBezTo>
                      <a:cubicBezTo>
                        <a:pt x="1333" y="51"/>
                        <a:pt x="1094" y="64"/>
                        <a:pt x="855" y="80"/>
                      </a:cubicBezTo>
                      <a:cubicBezTo>
                        <a:pt x="826" y="82"/>
                        <a:pt x="793" y="83"/>
                        <a:pt x="757" y="83"/>
                      </a:cubicBezTo>
                      <a:cubicBezTo>
                        <a:pt x="716" y="83"/>
                        <a:pt x="672" y="82"/>
                        <a:pt x="627" y="82"/>
                      </a:cubicBezTo>
                      <a:cubicBezTo>
                        <a:pt x="418" y="82"/>
                        <a:pt x="185" y="98"/>
                        <a:pt x="109" y="280"/>
                      </a:cubicBezTo>
                      <a:cubicBezTo>
                        <a:pt x="51" y="418"/>
                        <a:pt x="98" y="639"/>
                        <a:pt x="98" y="785"/>
                      </a:cubicBezTo>
                      <a:cubicBezTo>
                        <a:pt x="99" y="1026"/>
                        <a:pt x="102" y="1269"/>
                        <a:pt x="103" y="1510"/>
                      </a:cubicBezTo>
                      <a:cubicBezTo>
                        <a:pt x="103" y="1662"/>
                        <a:pt x="0" y="2174"/>
                        <a:pt x="217" y="2217"/>
                      </a:cubicBezTo>
                      <a:lnTo>
                        <a:pt x="225" y="2217"/>
                      </a:lnTo>
                      <a:cubicBezTo>
                        <a:pt x="220" y="2237"/>
                        <a:pt x="231" y="2261"/>
                        <a:pt x="259" y="2264"/>
                      </a:cubicBezTo>
                      <a:cubicBezTo>
                        <a:pt x="699" y="2280"/>
                        <a:pt x="1138" y="2288"/>
                        <a:pt x="1576" y="2288"/>
                      </a:cubicBezTo>
                      <a:cubicBezTo>
                        <a:pt x="1625" y="2288"/>
                        <a:pt x="1674" y="2288"/>
                        <a:pt x="1723" y="2288"/>
                      </a:cubicBezTo>
                      <a:cubicBezTo>
                        <a:pt x="1772" y="2288"/>
                        <a:pt x="1817" y="2289"/>
                        <a:pt x="1857" y="2289"/>
                      </a:cubicBezTo>
                      <a:cubicBezTo>
                        <a:pt x="2023" y="2289"/>
                        <a:pt x="2111" y="2268"/>
                        <a:pt x="2144" y="2054"/>
                      </a:cubicBezTo>
                      <a:cubicBezTo>
                        <a:pt x="2216" y="1588"/>
                        <a:pt x="2267" y="1117"/>
                        <a:pt x="2328" y="650"/>
                      </a:cubicBezTo>
                      <a:cubicBezTo>
                        <a:pt x="2354" y="459"/>
                        <a:pt x="2485" y="72"/>
                        <a:pt x="2201" y="14"/>
                      </a:cubicBezTo>
                      <a:cubicBezTo>
                        <a:pt x="2150" y="4"/>
                        <a:pt x="2096" y="0"/>
                        <a:pt x="2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88"/>
                <p:cNvSpPr/>
                <p:nvPr/>
              </p:nvSpPr>
              <p:spPr>
                <a:xfrm>
                  <a:off x="6935669" y="1278474"/>
                  <a:ext cx="241604" cy="214155"/>
                </a:xfrm>
                <a:custGeom>
                  <a:avLst/>
                  <a:gdLst/>
                  <a:ahLst/>
                  <a:cxnLst/>
                  <a:rect l="l" t="t" r="r" b="b"/>
                  <a:pathLst>
                    <a:path w="2711" h="2403" extrusionOk="0">
                      <a:moveTo>
                        <a:pt x="2238" y="100"/>
                      </a:moveTo>
                      <a:cubicBezTo>
                        <a:pt x="2346" y="100"/>
                        <a:pt x="2441" y="119"/>
                        <a:pt x="2476" y="236"/>
                      </a:cubicBezTo>
                      <a:cubicBezTo>
                        <a:pt x="2517" y="367"/>
                        <a:pt x="2496" y="552"/>
                        <a:pt x="2502" y="690"/>
                      </a:cubicBezTo>
                      <a:cubicBezTo>
                        <a:pt x="2511" y="860"/>
                        <a:pt x="2518" y="1031"/>
                        <a:pt x="2522" y="1201"/>
                      </a:cubicBezTo>
                      <a:cubicBezTo>
                        <a:pt x="2525" y="1353"/>
                        <a:pt x="2529" y="1505"/>
                        <a:pt x="2530" y="1656"/>
                      </a:cubicBezTo>
                      <a:cubicBezTo>
                        <a:pt x="2530" y="1732"/>
                        <a:pt x="2533" y="1808"/>
                        <a:pt x="2530" y="1884"/>
                      </a:cubicBezTo>
                      <a:cubicBezTo>
                        <a:pt x="2523" y="2074"/>
                        <a:pt x="2534" y="2077"/>
                        <a:pt x="2342" y="2182"/>
                      </a:cubicBezTo>
                      <a:cubicBezTo>
                        <a:pt x="2198" y="2262"/>
                        <a:pt x="2025" y="2283"/>
                        <a:pt x="1846" y="2283"/>
                      </a:cubicBezTo>
                      <a:cubicBezTo>
                        <a:pt x="1654" y="2283"/>
                        <a:pt x="1455" y="2259"/>
                        <a:pt x="1279" y="2255"/>
                      </a:cubicBezTo>
                      <a:cubicBezTo>
                        <a:pt x="958" y="2247"/>
                        <a:pt x="637" y="2241"/>
                        <a:pt x="314" y="2240"/>
                      </a:cubicBezTo>
                      <a:cubicBezTo>
                        <a:pt x="308" y="2226"/>
                        <a:pt x="293" y="2215"/>
                        <a:pt x="272" y="2215"/>
                      </a:cubicBezTo>
                      <a:cubicBezTo>
                        <a:pt x="182" y="2214"/>
                        <a:pt x="292" y="1346"/>
                        <a:pt x="302" y="1239"/>
                      </a:cubicBezTo>
                      <a:cubicBezTo>
                        <a:pt x="316" y="1064"/>
                        <a:pt x="332" y="890"/>
                        <a:pt x="346" y="714"/>
                      </a:cubicBezTo>
                      <a:cubicBezTo>
                        <a:pt x="353" y="640"/>
                        <a:pt x="348" y="551"/>
                        <a:pt x="367" y="480"/>
                      </a:cubicBezTo>
                      <a:cubicBezTo>
                        <a:pt x="371" y="440"/>
                        <a:pt x="373" y="401"/>
                        <a:pt x="377" y="363"/>
                      </a:cubicBezTo>
                      <a:cubicBezTo>
                        <a:pt x="467" y="297"/>
                        <a:pt x="557" y="233"/>
                        <a:pt x="648" y="168"/>
                      </a:cubicBezTo>
                      <a:cubicBezTo>
                        <a:pt x="781" y="115"/>
                        <a:pt x="995" y="136"/>
                        <a:pt x="1141" y="126"/>
                      </a:cubicBezTo>
                      <a:cubicBezTo>
                        <a:pt x="1288" y="117"/>
                        <a:pt x="1434" y="111"/>
                        <a:pt x="1582" y="107"/>
                      </a:cubicBezTo>
                      <a:cubicBezTo>
                        <a:pt x="1692" y="104"/>
                        <a:pt x="1802" y="103"/>
                        <a:pt x="1912" y="103"/>
                      </a:cubicBezTo>
                      <a:cubicBezTo>
                        <a:pt x="1967" y="103"/>
                        <a:pt x="2022" y="103"/>
                        <a:pt x="2077" y="104"/>
                      </a:cubicBezTo>
                      <a:cubicBezTo>
                        <a:pt x="2081" y="104"/>
                        <a:pt x="2085" y="104"/>
                        <a:pt x="2089" y="104"/>
                      </a:cubicBezTo>
                      <a:cubicBezTo>
                        <a:pt x="2139" y="104"/>
                        <a:pt x="2190" y="100"/>
                        <a:pt x="2238" y="100"/>
                      </a:cubicBezTo>
                      <a:close/>
                      <a:moveTo>
                        <a:pt x="1899" y="0"/>
                      </a:moveTo>
                      <a:cubicBezTo>
                        <a:pt x="1591" y="0"/>
                        <a:pt x="1284" y="11"/>
                        <a:pt x="976" y="35"/>
                      </a:cubicBezTo>
                      <a:cubicBezTo>
                        <a:pt x="735" y="54"/>
                        <a:pt x="368" y="2"/>
                        <a:pt x="281" y="283"/>
                      </a:cubicBezTo>
                      <a:cubicBezTo>
                        <a:pt x="224" y="467"/>
                        <a:pt x="241" y="700"/>
                        <a:pt x="225" y="892"/>
                      </a:cubicBezTo>
                      <a:cubicBezTo>
                        <a:pt x="204" y="1146"/>
                        <a:pt x="181" y="1398"/>
                        <a:pt x="160" y="1653"/>
                      </a:cubicBezTo>
                      <a:cubicBezTo>
                        <a:pt x="148" y="1786"/>
                        <a:pt x="1" y="2323"/>
                        <a:pt x="271" y="2323"/>
                      </a:cubicBezTo>
                      <a:cubicBezTo>
                        <a:pt x="271" y="2323"/>
                        <a:pt x="272" y="2323"/>
                        <a:pt x="272" y="2323"/>
                      </a:cubicBezTo>
                      <a:cubicBezTo>
                        <a:pt x="276" y="2323"/>
                        <a:pt x="278" y="2320"/>
                        <a:pt x="283" y="2320"/>
                      </a:cubicBezTo>
                      <a:cubicBezTo>
                        <a:pt x="726" y="2342"/>
                        <a:pt x="1171" y="2354"/>
                        <a:pt x="1614" y="2366"/>
                      </a:cubicBezTo>
                      <a:cubicBezTo>
                        <a:pt x="1742" y="2369"/>
                        <a:pt x="1935" y="2402"/>
                        <a:pt x="2117" y="2402"/>
                      </a:cubicBezTo>
                      <a:cubicBezTo>
                        <a:pt x="2286" y="2402"/>
                        <a:pt x="2446" y="2374"/>
                        <a:pt x="2538" y="2267"/>
                      </a:cubicBezTo>
                      <a:cubicBezTo>
                        <a:pt x="2711" y="2065"/>
                        <a:pt x="2637" y="1665"/>
                        <a:pt x="2635" y="1429"/>
                      </a:cubicBezTo>
                      <a:cubicBezTo>
                        <a:pt x="2630" y="973"/>
                        <a:pt x="2607" y="519"/>
                        <a:pt x="2570" y="68"/>
                      </a:cubicBezTo>
                      <a:cubicBezTo>
                        <a:pt x="2568" y="39"/>
                        <a:pt x="2549" y="17"/>
                        <a:pt x="2518" y="15"/>
                      </a:cubicBezTo>
                      <a:cubicBezTo>
                        <a:pt x="2311" y="5"/>
                        <a:pt x="2105" y="0"/>
                        <a:pt x="1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88"/>
                <p:cNvSpPr/>
                <p:nvPr/>
              </p:nvSpPr>
              <p:spPr>
                <a:xfrm>
                  <a:off x="6947165" y="1504928"/>
                  <a:ext cx="227256" cy="206580"/>
                </a:xfrm>
                <a:custGeom>
                  <a:avLst/>
                  <a:gdLst/>
                  <a:ahLst/>
                  <a:cxnLst/>
                  <a:rect l="l" t="t" r="r" b="b"/>
                  <a:pathLst>
                    <a:path w="2550" h="2318" extrusionOk="0">
                      <a:moveTo>
                        <a:pt x="503" y="118"/>
                      </a:moveTo>
                      <a:cubicBezTo>
                        <a:pt x="533" y="118"/>
                        <a:pt x="567" y="120"/>
                        <a:pt x="607" y="120"/>
                      </a:cubicBezTo>
                      <a:lnTo>
                        <a:pt x="1999" y="120"/>
                      </a:lnTo>
                      <a:cubicBezTo>
                        <a:pt x="2029" y="120"/>
                        <a:pt x="2053" y="119"/>
                        <a:pt x="2074" y="119"/>
                      </a:cubicBezTo>
                      <a:cubicBezTo>
                        <a:pt x="2140" y="119"/>
                        <a:pt x="2174" y="128"/>
                        <a:pt x="2247" y="198"/>
                      </a:cubicBezTo>
                      <a:cubicBezTo>
                        <a:pt x="2346" y="290"/>
                        <a:pt x="2330" y="320"/>
                        <a:pt x="2330" y="446"/>
                      </a:cubicBezTo>
                      <a:cubicBezTo>
                        <a:pt x="2330" y="599"/>
                        <a:pt x="2329" y="753"/>
                        <a:pt x="2325" y="907"/>
                      </a:cubicBezTo>
                      <a:cubicBezTo>
                        <a:pt x="2322" y="1060"/>
                        <a:pt x="2316" y="1214"/>
                        <a:pt x="2311" y="1366"/>
                      </a:cubicBezTo>
                      <a:cubicBezTo>
                        <a:pt x="2306" y="1502"/>
                        <a:pt x="2338" y="1754"/>
                        <a:pt x="2285" y="1883"/>
                      </a:cubicBezTo>
                      <a:cubicBezTo>
                        <a:pt x="2140" y="2237"/>
                        <a:pt x="1573" y="2185"/>
                        <a:pt x="1248" y="2205"/>
                      </a:cubicBezTo>
                      <a:cubicBezTo>
                        <a:pt x="1029" y="2220"/>
                        <a:pt x="810" y="2225"/>
                        <a:pt x="591" y="2225"/>
                      </a:cubicBezTo>
                      <a:cubicBezTo>
                        <a:pt x="491" y="2225"/>
                        <a:pt x="392" y="2224"/>
                        <a:pt x="293" y="2222"/>
                      </a:cubicBezTo>
                      <a:cubicBezTo>
                        <a:pt x="319" y="1628"/>
                        <a:pt x="275" y="1031"/>
                        <a:pt x="223" y="440"/>
                      </a:cubicBezTo>
                      <a:cubicBezTo>
                        <a:pt x="212" y="317"/>
                        <a:pt x="201" y="331"/>
                        <a:pt x="298" y="219"/>
                      </a:cubicBezTo>
                      <a:cubicBezTo>
                        <a:pt x="375" y="131"/>
                        <a:pt x="426" y="118"/>
                        <a:pt x="503" y="118"/>
                      </a:cubicBezTo>
                      <a:close/>
                      <a:moveTo>
                        <a:pt x="2130" y="1"/>
                      </a:moveTo>
                      <a:cubicBezTo>
                        <a:pt x="2044" y="1"/>
                        <a:pt x="1955" y="13"/>
                        <a:pt x="1887" y="13"/>
                      </a:cubicBezTo>
                      <a:lnTo>
                        <a:pt x="1164" y="13"/>
                      </a:lnTo>
                      <a:cubicBezTo>
                        <a:pt x="1015" y="13"/>
                        <a:pt x="866" y="11"/>
                        <a:pt x="718" y="11"/>
                      </a:cubicBezTo>
                      <a:cubicBezTo>
                        <a:pt x="644" y="11"/>
                        <a:pt x="570" y="11"/>
                        <a:pt x="495" y="13"/>
                      </a:cubicBezTo>
                      <a:cubicBezTo>
                        <a:pt x="493" y="13"/>
                        <a:pt x="490" y="13"/>
                        <a:pt x="487" y="13"/>
                      </a:cubicBezTo>
                      <a:cubicBezTo>
                        <a:pt x="455" y="13"/>
                        <a:pt x="419" y="11"/>
                        <a:pt x="384" y="11"/>
                      </a:cubicBezTo>
                      <a:cubicBezTo>
                        <a:pt x="322" y="11"/>
                        <a:pt x="260" y="17"/>
                        <a:pt x="211" y="51"/>
                      </a:cubicBezTo>
                      <a:cubicBezTo>
                        <a:pt x="0" y="199"/>
                        <a:pt x="135" y="629"/>
                        <a:pt x="149" y="827"/>
                      </a:cubicBezTo>
                      <a:cubicBezTo>
                        <a:pt x="184" y="1298"/>
                        <a:pt x="185" y="1771"/>
                        <a:pt x="191" y="2244"/>
                      </a:cubicBezTo>
                      <a:cubicBezTo>
                        <a:pt x="189" y="2253"/>
                        <a:pt x="189" y="2264"/>
                        <a:pt x="192" y="2272"/>
                      </a:cubicBezTo>
                      <a:cubicBezTo>
                        <a:pt x="195" y="2301"/>
                        <a:pt x="218" y="2316"/>
                        <a:pt x="241" y="2316"/>
                      </a:cubicBezTo>
                      <a:cubicBezTo>
                        <a:pt x="255" y="2316"/>
                        <a:pt x="269" y="2310"/>
                        <a:pt x="279" y="2299"/>
                      </a:cubicBezTo>
                      <a:cubicBezTo>
                        <a:pt x="456" y="2312"/>
                        <a:pt x="633" y="2318"/>
                        <a:pt x="811" y="2318"/>
                      </a:cubicBezTo>
                      <a:cubicBezTo>
                        <a:pt x="1089" y="2318"/>
                        <a:pt x="1368" y="2303"/>
                        <a:pt x="1646" y="2276"/>
                      </a:cubicBezTo>
                      <a:cubicBezTo>
                        <a:pt x="1852" y="2254"/>
                        <a:pt x="2221" y="2274"/>
                        <a:pt x="2347" y="2070"/>
                      </a:cubicBezTo>
                      <a:cubicBezTo>
                        <a:pt x="2436" y="1929"/>
                        <a:pt x="2404" y="1697"/>
                        <a:pt x="2411" y="1538"/>
                      </a:cubicBezTo>
                      <a:cubicBezTo>
                        <a:pt x="2422" y="1307"/>
                        <a:pt x="2430" y="1077"/>
                        <a:pt x="2434" y="849"/>
                      </a:cubicBezTo>
                      <a:cubicBezTo>
                        <a:pt x="2438" y="640"/>
                        <a:pt x="2550" y="154"/>
                        <a:pt x="2311" y="33"/>
                      </a:cubicBezTo>
                      <a:cubicBezTo>
                        <a:pt x="2261" y="8"/>
                        <a:pt x="2197" y="1"/>
                        <a:pt x="2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88"/>
                <p:cNvSpPr/>
                <p:nvPr/>
              </p:nvSpPr>
              <p:spPr>
                <a:xfrm>
                  <a:off x="6961068" y="1112355"/>
                  <a:ext cx="206135" cy="97408"/>
                </a:xfrm>
                <a:custGeom>
                  <a:avLst/>
                  <a:gdLst/>
                  <a:ahLst/>
                  <a:cxnLst/>
                  <a:rect l="l" t="t" r="r" b="b"/>
                  <a:pathLst>
                    <a:path w="2313" h="1093" extrusionOk="0">
                      <a:moveTo>
                        <a:pt x="418" y="114"/>
                      </a:moveTo>
                      <a:cubicBezTo>
                        <a:pt x="537" y="114"/>
                        <a:pt x="661" y="132"/>
                        <a:pt x="736" y="132"/>
                      </a:cubicBezTo>
                      <a:cubicBezTo>
                        <a:pt x="943" y="135"/>
                        <a:pt x="1151" y="141"/>
                        <a:pt x="1360" y="148"/>
                      </a:cubicBezTo>
                      <a:cubicBezTo>
                        <a:pt x="1369" y="148"/>
                        <a:pt x="1378" y="148"/>
                        <a:pt x="1389" y="148"/>
                      </a:cubicBezTo>
                      <a:cubicBezTo>
                        <a:pt x="1451" y="148"/>
                        <a:pt x="1538" y="144"/>
                        <a:pt x="1632" y="144"/>
                      </a:cubicBezTo>
                      <a:cubicBezTo>
                        <a:pt x="1834" y="144"/>
                        <a:pt x="2066" y="164"/>
                        <a:pt x="2133" y="285"/>
                      </a:cubicBezTo>
                      <a:cubicBezTo>
                        <a:pt x="2166" y="345"/>
                        <a:pt x="2131" y="524"/>
                        <a:pt x="2131" y="590"/>
                      </a:cubicBezTo>
                      <a:cubicBezTo>
                        <a:pt x="2131" y="722"/>
                        <a:pt x="2147" y="773"/>
                        <a:pt x="2044" y="875"/>
                      </a:cubicBezTo>
                      <a:cubicBezTo>
                        <a:pt x="1961" y="957"/>
                        <a:pt x="1828" y="975"/>
                        <a:pt x="1692" y="975"/>
                      </a:cubicBezTo>
                      <a:cubicBezTo>
                        <a:pt x="1590" y="975"/>
                        <a:pt x="1487" y="965"/>
                        <a:pt x="1402" y="965"/>
                      </a:cubicBezTo>
                      <a:cubicBezTo>
                        <a:pt x="975" y="962"/>
                        <a:pt x="549" y="938"/>
                        <a:pt x="123" y="908"/>
                      </a:cubicBezTo>
                      <a:cubicBezTo>
                        <a:pt x="124" y="907"/>
                        <a:pt x="124" y="904"/>
                        <a:pt x="124" y="903"/>
                      </a:cubicBezTo>
                      <a:cubicBezTo>
                        <a:pt x="123" y="790"/>
                        <a:pt x="119" y="675"/>
                        <a:pt x="118" y="561"/>
                      </a:cubicBezTo>
                      <a:cubicBezTo>
                        <a:pt x="118" y="496"/>
                        <a:pt x="92" y="278"/>
                        <a:pt x="123" y="219"/>
                      </a:cubicBezTo>
                      <a:cubicBezTo>
                        <a:pt x="166" y="135"/>
                        <a:pt x="289" y="114"/>
                        <a:pt x="418" y="114"/>
                      </a:cubicBezTo>
                      <a:close/>
                      <a:moveTo>
                        <a:pt x="317" y="0"/>
                      </a:moveTo>
                      <a:cubicBezTo>
                        <a:pt x="208" y="0"/>
                        <a:pt x="103" y="17"/>
                        <a:pt x="50" y="83"/>
                      </a:cubicBezTo>
                      <a:cubicBezTo>
                        <a:pt x="1" y="145"/>
                        <a:pt x="14" y="264"/>
                        <a:pt x="12" y="329"/>
                      </a:cubicBezTo>
                      <a:cubicBezTo>
                        <a:pt x="8" y="520"/>
                        <a:pt x="12" y="710"/>
                        <a:pt x="28" y="901"/>
                      </a:cubicBezTo>
                      <a:cubicBezTo>
                        <a:pt x="29" y="910"/>
                        <a:pt x="33" y="917"/>
                        <a:pt x="36" y="923"/>
                      </a:cubicBezTo>
                      <a:cubicBezTo>
                        <a:pt x="29" y="942"/>
                        <a:pt x="35" y="964"/>
                        <a:pt x="56" y="967"/>
                      </a:cubicBezTo>
                      <a:cubicBezTo>
                        <a:pt x="373" y="1014"/>
                        <a:pt x="693" y="1043"/>
                        <a:pt x="1012" y="1058"/>
                      </a:cubicBezTo>
                      <a:cubicBezTo>
                        <a:pt x="1210" y="1067"/>
                        <a:pt x="1441" y="1093"/>
                        <a:pt x="1662" y="1093"/>
                      </a:cubicBezTo>
                      <a:cubicBezTo>
                        <a:pt x="1791" y="1093"/>
                        <a:pt x="1917" y="1084"/>
                        <a:pt x="2031" y="1058"/>
                      </a:cubicBezTo>
                      <a:cubicBezTo>
                        <a:pt x="2169" y="1026"/>
                        <a:pt x="2216" y="972"/>
                        <a:pt x="2237" y="833"/>
                      </a:cubicBezTo>
                      <a:cubicBezTo>
                        <a:pt x="2258" y="689"/>
                        <a:pt x="2313" y="265"/>
                        <a:pt x="2207" y="139"/>
                      </a:cubicBezTo>
                      <a:cubicBezTo>
                        <a:pt x="2143" y="62"/>
                        <a:pt x="2008" y="50"/>
                        <a:pt x="1884" y="50"/>
                      </a:cubicBezTo>
                      <a:cubicBezTo>
                        <a:pt x="1834" y="50"/>
                        <a:pt x="1785" y="52"/>
                        <a:pt x="1744" y="52"/>
                      </a:cubicBezTo>
                      <a:cubicBezTo>
                        <a:pt x="1728" y="52"/>
                        <a:pt x="1714" y="52"/>
                        <a:pt x="1700" y="51"/>
                      </a:cubicBezTo>
                      <a:cubicBezTo>
                        <a:pt x="1340" y="33"/>
                        <a:pt x="982" y="22"/>
                        <a:pt x="622" y="19"/>
                      </a:cubicBezTo>
                      <a:cubicBezTo>
                        <a:pt x="550" y="19"/>
                        <a:pt x="431"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88"/>
                <p:cNvSpPr/>
                <p:nvPr/>
              </p:nvSpPr>
              <p:spPr>
                <a:xfrm>
                  <a:off x="6951532" y="1736105"/>
                  <a:ext cx="210145" cy="203372"/>
                </a:xfrm>
                <a:custGeom>
                  <a:avLst/>
                  <a:gdLst/>
                  <a:ahLst/>
                  <a:cxnLst/>
                  <a:rect l="l" t="t" r="r" b="b"/>
                  <a:pathLst>
                    <a:path w="2358" h="2282" extrusionOk="0">
                      <a:moveTo>
                        <a:pt x="543" y="1"/>
                      </a:moveTo>
                      <a:cubicBezTo>
                        <a:pt x="400" y="1"/>
                        <a:pt x="265" y="22"/>
                        <a:pt x="181" y="99"/>
                      </a:cubicBezTo>
                      <a:cubicBezTo>
                        <a:pt x="0" y="266"/>
                        <a:pt x="82" y="735"/>
                        <a:pt x="77" y="945"/>
                      </a:cubicBezTo>
                      <a:cubicBezTo>
                        <a:pt x="64" y="1358"/>
                        <a:pt x="48" y="1769"/>
                        <a:pt x="43" y="2181"/>
                      </a:cubicBezTo>
                      <a:cubicBezTo>
                        <a:pt x="43" y="2215"/>
                        <a:pt x="68" y="2231"/>
                        <a:pt x="94" y="2231"/>
                      </a:cubicBezTo>
                      <a:cubicBezTo>
                        <a:pt x="117" y="2231"/>
                        <a:pt x="143" y="2213"/>
                        <a:pt x="144" y="2181"/>
                      </a:cubicBezTo>
                      <a:cubicBezTo>
                        <a:pt x="158" y="1881"/>
                        <a:pt x="163" y="1581"/>
                        <a:pt x="173" y="1281"/>
                      </a:cubicBezTo>
                      <a:cubicBezTo>
                        <a:pt x="176" y="1131"/>
                        <a:pt x="180" y="982"/>
                        <a:pt x="185" y="832"/>
                      </a:cubicBezTo>
                      <a:cubicBezTo>
                        <a:pt x="190" y="704"/>
                        <a:pt x="158" y="502"/>
                        <a:pt x="199" y="381"/>
                      </a:cubicBezTo>
                      <a:cubicBezTo>
                        <a:pt x="275" y="164"/>
                        <a:pt x="510" y="116"/>
                        <a:pt x="754" y="116"/>
                      </a:cubicBezTo>
                      <a:cubicBezTo>
                        <a:pt x="938" y="116"/>
                        <a:pt x="1128" y="144"/>
                        <a:pt x="1259" y="146"/>
                      </a:cubicBezTo>
                      <a:lnTo>
                        <a:pt x="1714" y="155"/>
                      </a:lnTo>
                      <a:cubicBezTo>
                        <a:pt x="1717" y="156"/>
                        <a:pt x="1720" y="156"/>
                        <a:pt x="1724" y="156"/>
                      </a:cubicBezTo>
                      <a:cubicBezTo>
                        <a:pt x="1783" y="156"/>
                        <a:pt x="1916" y="141"/>
                        <a:pt x="2023" y="141"/>
                      </a:cubicBezTo>
                      <a:cubicBezTo>
                        <a:pt x="2090" y="141"/>
                        <a:pt x="2147" y="147"/>
                        <a:pt x="2169" y="165"/>
                      </a:cubicBezTo>
                      <a:cubicBezTo>
                        <a:pt x="2310" y="278"/>
                        <a:pt x="2202" y="831"/>
                        <a:pt x="2196" y="1008"/>
                      </a:cubicBezTo>
                      <a:cubicBezTo>
                        <a:pt x="2192" y="1158"/>
                        <a:pt x="2187" y="1307"/>
                        <a:pt x="2181" y="1456"/>
                      </a:cubicBezTo>
                      <a:cubicBezTo>
                        <a:pt x="2177" y="1586"/>
                        <a:pt x="2208" y="1784"/>
                        <a:pt x="2166" y="1905"/>
                      </a:cubicBezTo>
                      <a:cubicBezTo>
                        <a:pt x="2086" y="2142"/>
                        <a:pt x="1838" y="2187"/>
                        <a:pt x="1589" y="2187"/>
                      </a:cubicBezTo>
                      <a:cubicBezTo>
                        <a:pt x="1432" y="2187"/>
                        <a:pt x="1274" y="2169"/>
                        <a:pt x="1156" y="2169"/>
                      </a:cubicBezTo>
                      <a:cubicBezTo>
                        <a:pt x="1155" y="2169"/>
                        <a:pt x="1154" y="2169"/>
                        <a:pt x="1152" y="2169"/>
                      </a:cubicBezTo>
                      <a:cubicBezTo>
                        <a:pt x="851" y="2171"/>
                        <a:pt x="552" y="2172"/>
                        <a:pt x="253" y="2179"/>
                      </a:cubicBezTo>
                      <a:cubicBezTo>
                        <a:pt x="221" y="2180"/>
                        <a:pt x="207" y="2209"/>
                        <a:pt x="212" y="2232"/>
                      </a:cubicBezTo>
                      <a:cubicBezTo>
                        <a:pt x="174" y="2241"/>
                        <a:pt x="135" y="2246"/>
                        <a:pt x="95" y="2246"/>
                      </a:cubicBezTo>
                      <a:cubicBezTo>
                        <a:pt x="94" y="2246"/>
                        <a:pt x="94" y="2246"/>
                        <a:pt x="93" y="2246"/>
                      </a:cubicBezTo>
                      <a:cubicBezTo>
                        <a:pt x="79" y="2246"/>
                        <a:pt x="75" y="2271"/>
                        <a:pt x="92" y="2274"/>
                      </a:cubicBezTo>
                      <a:cubicBezTo>
                        <a:pt x="118" y="2279"/>
                        <a:pt x="144" y="2281"/>
                        <a:pt x="171" y="2281"/>
                      </a:cubicBezTo>
                      <a:cubicBezTo>
                        <a:pt x="209" y="2281"/>
                        <a:pt x="246" y="2276"/>
                        <a:pt x="281" y="2264"/>
                      </a:cubicBezTo>
                      <a:cubicBezTo>
                        <a:pt x="685" y="2270"/>
                        <a:pt x="1086" y="2270"/>
                        <a:pt x="1489" y="2270"/>
                      </a:cubicBezTo>
                      <a:cubicBezTo>
                        <a:pt x="1575" y="2270"/>
                        <a:pt x="1685" y="2281"/>
                        <a:pt x="1795" y="2281"/>
                      </a:cubicBezTo>
                      <a:cubicBezTo>
                        <a:pt x="1947" y="2281"/>
                        <a:pt x="2100" y="2260"/>
                        <a:pt x="2193" y="2159"/>
                      </a:cubicBezTo>
                      <a:cubicBezTo>
                        <a:pt x="2358" y="1978"/>
                        <a:pt x="2287" y="1570"/>
                        <a:pt x="2294" y="1344"/>
                      </a:cubicBezTo>
                      <a:cubicBezTo>
                        <a:pt x="2309" y="934"/>
                        <a:pt x="2324" y="523"/>
                        <a:pt x="2338" y="113"/>
                      </a:cubicBezTo>
                      <a:cubicBezTo>
                        <a:pt x="2340" y="82"/>
                        <a:pt x="2313" y="57"/>
                        <a:pt x="2283" y="57"/>
                      </a:cubicBezTo>
                      <a:cubicBezTo>
                        <a:pt x="1867" y="50"/>
                        <a:pt x="1450" y="43"/>
                        <a:pt x="1032" y="34"/>
                      </a:cubicBezTo>
                      <a:cubicBezTo>
                        <a:pt x="908" y="33"/>
                        <a:pt x="719"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88"/>
                <p:cNvSpPr/>
                <p:nvPr/>
              </p:nvSpPr>
              <p:spPr>
                <a:xfrm>
                  <a:off x="7015431" y="2012021"/>
                  <a:ext cx="107568" cy="103736"/>
                </a:xfrm>
                <a:custGeom>
                  <a:avLst/>
                  <a:gdLst/>
                  <a:ahLst/>
                  <a:cxnLst/>
                  <a:rect l="l" t="t" r="r" b="b"/>
                  <a:pathLst>
                    <a:path w="1207" h="1164" extrusionOk="0">
                      <a:moveTo>
                        <a:pt x="593" y="0"/>
                      </a:moveTo>
                      <a:cubicBezTo>
                        <a:pt x="579" y="0"/>
                        <a:pt x="566" y="9"/>
                        <a:pt x="566" y="26"/>
                      </a:cubicBezTo>
                      <a:cubicBezTo>
                        <a:pt x="565" y="176"/>
                        <a:pt x="566" y="327"/>
                        <a:pt x="570" y="478"/>
                      </a:cubicBezTo>
                      <a:cubicBezTo>
                        <a:pt x="427" y="396"/>
                        <a:pt x="286" y="312"/>
                        <a:pt x="143" y="231"/>
                      </a:cubicBezTo>
                      <a:cubicBezTo>
                        <a:pt x="137" y="228"/>
                        <a:pt x="132" y="227"/>
                        <a:pt x="127" y="227"/>
                      </a:cubicBezTo>
                      <a:cubicBezTo>
                        <a:pt x="102" y="227"/>
                        <a:pt x="87" y="264"/>
                        <a:pt x="113" y="281"/>
                      </a:cubicBezTo>
                      <a:cubicBezTo>
                        <a:pt x="265" y="377"/>
                        <a:pt x="417" y="470"/>
                        <a:pt x="571" y="564"/>
                      </a:cubicBezTo>
                      <a:lnTo>
                        <a:pt x="571" y="595"/>
                      </a:lnTo>
                      <a:lnTo>
                        <a:pt x="560" y="606"/>
                      </a:lnTo>
                      <a:cubicBezTo>
                        <a:pt x="550" y="606"/>
                        <a:pt x="539" y="606"/>
                        <a:pt x="529" y="606"/>
                      </a:cubicBezTo>
                      <a:cubicBezTo>
                        <a:pt x="370" y="606"/>
                        <a:pt x="209" y="598"/>
                        <a:pt x="45" y="579"/>
                      </a:cubicBezTo>
                      <a:cubicBezTo>
                        <a:pt x="43" y="579"/>
                        <a:pt x="42" y="579"/>
                        <a:pt x="40" y="579"/>
                      </a:cubicBezTo>
                      <a:cubicBezTo>
                        <a:pt x="7" y="579"/>
                        <a:pt x="0" y="638"/>
                        <a:pt x="36" y="644"/>
                      </a:cubicBezTo>
                      <a:cubicBezTo>
                        <a:pt x="182" y="671"/>
                        <a:pt x="330" y="687"/>
                        <a:pt x="478" y="692"/>
                      </a:cubicBezTo>
                      <a:cubicBezTo>
                        <a:pt x="391" y="786"/>
                        <a:pt x="311" y="883"/>
                        <a:pt x="245" y="984"/>
                      </a:cubicBezTo>
                      <a:cubicBezTo>
                        <a:pt x="231" y="1005"/>
                        <a:pt x="249" y="1024"/>
                        <a:pt x="269" y="1024"/>
                      </a:cubicBezTo>
                      <a:cubicBezTo>
                        <a:pt x="275" y="1024"/>
                        <a:pt x="282" y="1022"/>
                        <a:pt x="287" y="1017"/>
                      </a:cubicBezTo>
                      <a:cubicBezTo>
                        <a:pt x="389" y="928"/>
                        <a:pt x="482" y="826"/>
                        <a:pt x="576" y="728"/>
                      </a:cubicBezTo>
                      <a:cubicBezTo>
                        <a:pt x="581" y="860"/>
                        <a:pt x="588" y="993"/>
                        <a:pt x="601" y="1124"/>
                      </a:cubicBezTo>
                      <a:cubicBezTo>
                        <a:pt x="602" y="1150"/>
                        <a:pt x="622" y="1163"/>
                        <a:pt x="642" y="1163"/>
                      </a:cubicBezTo>
                      <a:cubicBezTo>
                        <a:pt x="661" y="1163"/>
                        <a:pt x="680" y="1150"/>
                        <a:pt x="680" y="1124"/>
                      </a:cubicBezTo>
                      <a:cubicBezTo>
                        <a:pt x="681" y="983"/>
                        <a:pt x="676" y="837"/>
                        <a:pt x="670" y="693"/>
                      </a:cubicBezTo>
                      <a:cubicBezTo>
                        <a:pt x="704" y="693"/>
                        <a:pt x="739" y="691"/>
                        <a:pt x="773" y="690"/>
                      </a:cubicBezTo>
                      <a:cubicBezTo>
                        <a:pt x="886" y="760"/>
                        <a:pt x="1000" y="830"/>
                        <a:pt x="1112" y="903"/>
                      </a:cubicBezTo>
                      <a:cubicBezTo>
                        <a:pt x="1120" y="908"/>
                        <a:pt x="1129" y="911"/>
                        <a:pt x="1136" y="911"/>
                      </a:cubicBezTo>
                      <a:cubicBezTo>
                        <a:pt x="1178" y="911"/>
                        <a:pt x="1206" y="845"/>
                        <a:pt x="1161" y="819"/>
                      </a:cubicBezTo>
                      <a:cubicBezTo>
                        <a:pt x="1079" y="773"/>
                        <a:pt x="996" y="726"/>
                        <a:pt x="916" y="679"/>
                      </a:cubicBezTo>
                      <a:cubicBezTo>
                        <a:pt x="984" y="674"/>
                        <a:pt x="1051" y="664"/>
                        <a:pt x="1118" y="654"/>
                      </a:cubicBezTo>
                      <a:cubicBezTo>
                        <a:pt x="1174" y="644"/>
                        <a:pt x="1152" y="564"/>
                        <a:pt x="1099" y="564"/>
                      </a:cubicBezTo>
                      <a:cubicBezTo>
                        <a:pt x="1097" y="564"/>
                        <a:pt x="1095" y="564"/>
                        <a:pt x="1093" y="564"/>
                      </a:cubicBezTo>
                      <a:cubicBezTo>
                        <a:pt x="985" y="579"/>
                        <a:pt x="878" y="589"/>
                        <a:pt x="772" y="595"/>
                      </a:cubicBezTo>
                      <a:cubicBezTo>
                        <a:pt x="760" y="589"/>
                        <a:pt x="747" y="580"/>
                        <a:pt x="736" y="574"/>
                      </a:cubicBezTo>
                      <a:cubicBezTo>
                        <a:pt x="862" y="458"/>
                        <a:pt x="995" y="349"/>
                        <a:pt x="1128" y="242"/>
                      </a:cubicBezTo>
                      <a:cubicBezTo>
                        <a:pt x="1166" y="210"/>
                        <a:pt x="1131" y="162"/>
                        <a:pt x="1091" y="162"/>
                      </a:cubicBezTo>
                      <a:cubicBezTo>
                        <a:pt x="1080" y="162"/>
                        <a:pt x="1070" y="166"/>
                        <a:pt x="1060" y="173"/>
                      </a:cubicBezTo>
                      <a:cubicBezTo>
                        <a:pt x="927" y="276"/>
                        <a:pt x="790" y="388"/>
                        <a:pt x="660" y="510"/>
                      </a:cubicBezTo>
                      <a:cubicBezTo>
                        <a:pt x="650" y="348"/>
                        <a:pt x="638" y="186"/>
                        <a:pt x="623" y="26"/>
                      </a:cubicBezTo>
                      <a:cubicBezTo>
                        <a:pt x="621" y="9"/>
                        <a:pt x="607"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88"/>
                <p:cNvSpPr/>
                <p:nvPr/>
              </p:nvSpPr>
              <p:spPr>
                <a:xfrm>
                  <a:off x="7014985" y="1313409"/>
                  <a:ext cx="91615" cy="144196"/>
                </a:xfrm>
                <a:custGeom>
                  <a:avLst/>
                  <a:gdLst/>
                  <a:ahLst/>
                  <a:cxnLst/>
                  <a:rect l="l" t="t" r="r" b="b"/>
                  <a:pathLst>
                    <a:path w="1028" h="1618" extrusionOk="0">
                      <a:moveTo>
                        <a:pt x="613" y="1"/>
                      </a:moveTo>
                      <a:cubicBezTo>
                        <a:pt x="579" y="1"/>
                        <a:pt x="544" y="4"/>
                        <a:pt x="505" y="12"/>
                      </a:cubicBezTo>
                      <a:cubicBezTo>
                        <a:pt x="211" y="75"/>
                        <a:pt x="1" y="418"/>
                        <a:pt x="126" y="705"/>
                      </a:cubicBezTo>
                      <a:cubicBezTo>
                        <a:pt x="211" y="898"/>
                        <a:pt x="407" y="999"/>
                        <a:pt x="604" y="999"/>
                      </a:cubicBezTo>
                      <a:cubicBezTo>
                        <a:pt x="693" y="999"/>
                        <a:pt x="783" y="978"/>
                        <a:pt x="863" y="936"/>
                      </a:cubicBezTo>
                      <a:cubicBezTo>
                        <a:pt x="877" y="927"/>
                        <a:pt x="885" y="918"/>
                        <a:pt x="888" y="907"/>
                      </a:cubicBezTo>
                      <a:cubicBezTo>
                        <a:pt x="895" y="878"/>
                        <a:pt x="870" y="843"/>
                        <a:pt x="837" y="843"/>
                      </a:cubicBezTo>
                      <a:cubicBezTo>
                        <a:pt x="829" y="843"/>
                        <a:pt x="821" y="844"/>
                        <a:pt x="813" y="848"/>
                      </a:cubicBezTo>
                      <a:cubicBezTo>
                        <a:pt x="748" y="883"/>
                        <a:pt x="676" y="900"/>
                        <a:pt x="604" y="900"/>
                      </a:cubicBezTo>
                      <a:cubicBezTo>
                        <a:pt x="444" y="900"/>
                        <a:pt x="288" y="816"/>
                        <a:pt x="220" y="657"/>
                      </a:cubicBezTo>
                      <a:cubicBezTo>
                        <a:pt x="107" y="385"/>
                        <a:pt x="367" y="114"/>
                        <a:pt x="605" y="114"/>
                      </a:cubicBezTo>
                      <a:cubicBezTo>
                        <a:pt x="721" y="114"/>
                        <a:pt x="832" y="179"/>
                        <a:pt x="891" y="342"/>
                      </a:cubicBezTo>
                      <a:cubicBezTo>
                        <a:pt x="954" y="515"/>
                        <a:pt x="951" y="717"/>
                        <a:pt x="894" y="910"/>
                      </a:cubicBezTo>
                      <a:cubicBezTo>
                        <a:pt x="814" y="1192"/>
                        <a:pt x="625" y="1452"/>
                        <a:pt x="384" y="1556"/>
                      </a:cubicBezTo>
                      <a:cubicBezTo>
                        <a:pt x="354" y="1569"/>
                        <a:pt x="371" y="1617"/>
                        <a:pt x="400" y="1617"/>
                      </a:cubicBezTo>
                      <a:cubicBezTo>
                        <a:pt x="403" y="1617"/>
                        <a:pt x="406" y="1616"/>
                        <a:pt x="410" y="1615"/>
                      </a:cubicBezTo>
                      <a:cubicBezTo>
                        <a:pt x="839" y="1470"/>
                        <a:pt x="996" y="1045"/>
                        <a:pt x="1016" y="623"/>
                      </a:cubicBezTo>
                      <a:cubicBezTo>
                        <a:pt x="1027" y="333"/>
                        <a:pt x="926"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88"/>
                <p:cNvSpPr/>
                <p:nvPr/>
              </p:nvSpPr>
              <p:spPr>
                <a:xfrm>
                  <a:off x="6982189" y="1546636"/>
                  <a:ext cx="129670" cy="136621"/>
                </a:xfrm>
                <a:custGeom>
                  <a:avLst/>
                  <a:gdLst/>
                  <a:ahLst/>
                  <a:cxnLst/>
                  <a:rect l="l" t="t" r="r" b="b"/>
                  <a:pathLst>
                    <a:path w="1455" h="1533" extrusionOk="0">
                      <a:moveTo>
                        <a:pt x="1057" y="1"/>
                      </a:moveTo>
                      <a:cubicBezTo>
                        <a:pt x="279" y="1"/>
                        <a:pt x="0" y="1532"/>
                        <a:pt x="786" y="1532"/>
                      </a:cubicBezTo>
                      <a:cubicBezTo>
                        <a:pt x="796" y="1532"/>
                        <a:pt x="806" y="1532"/>
                        <a:pt x="816" y="1532"/>
                      </a:cubicBezTo>
                      <a:cubicBezTo>
                        <a:pt x="1090" y="1519"/>
                        <a:pt x="1455" y="1185"/>
                        <a:pt x="1221" y="908"/>
                      </a:cubicBezTo>
                      <a:cubicBezTo>
                        <a:pt x="1152" y="826"/>
                        <a:pt x="1080" y="793"/>
                        <a:pt x="1010" y="793"/>
                      </a:cubicBezTo>
                      <a:cubicBezTo>
                        <a:pt x="807" y="793"/>
                        <a:pt x="627" y="1076"/>
                        <a:pt x="638" y="1287"/>
                      </a:cubicBezTo>
                      <a:cubicBezTo>
                        <a:pt x="639" y="1315"/>
                        <a:pt x="660" y="1329"/>
                        <a:pt x="681" y="1329"/>
                      </a:cubicBezTo>
                      <a:cubicBezTo>
                        <a:pt x="702" y="1329"/>
                        <a:pt x="724" y="1315"/>
                        <a:pt x="724" y="1287"/>
                      </a:cubicBezTo>
                      <a:cubicBezTo>
                        <a:pt x="719" y="1198"/>
                        <a:pt x="738" y="1115"/>
                        <a:pt x="781" y="1037"/>
                      </a:cubicBezTo>
                      <a:lnTo>
                        <a:pt x="1049" y="914"/>
                      </a:lnTo>
                      <a:lnTo>
                        <a:pt x="1049" y="914"/>
                      </a:lnTo>
                      <a:cubicBezTo>
                        <a:pt x="1401" y="933"/>
                        <a:pt x="1069" y="1334"/>
                        <a:pt x="997" y="1373"/>
                      </a:cubicBezTo>
                      <a:cubicBezTo>
                        <a:pt x="934" y="1408"/>
                        <a:pt x="870" y="1424"/>
                        <a:pt x="809" y="1424"/>
                      </a:cubicBezTo>
                      <a:cubicBezTo>
                        <a:pt x="632" y="1424"/>
                        <a:pt x="475" y="1293"/>
                        <a:pt x="430" y="1100"/>
                      </a:cubicBezTo>
                      <a:cubicBezTo>
                        <a:pt x="321" y="636"/>
                        <a:pt x="659" y="78"/>
                        <a:pt x="1146" y="78"/>
                      </a:cubicBezTo>
                      <a:cubicBezTo>
                        <a:pt x="1176" y="78"/>
                        <a:pt x="1206" y="80"/>
                        <a:pt x="1237" y="84"/>
                      </a:cubicBezTo>
                      <a:cubicBezTo>
                        <a:pt x="1238" y="85"/>
                        <a:pt x="1240" y="85"/>
                        <a:pt x="1241" y="85"/>
                      </a:cubicBezTo>
                      <a:cubicBezTo>
                        <a:pt x="1273" y="85"/>
                        <a:pt x="1285" y="41"/>
                        <a:pt x="1251" y="31"/>
                      </a:cubicBezTo>
                      <a:cubicBezTo>
                        <a:pt x="1184" y="10"/>
                        <a:pt x="1119" y="1"/>
                        <a:pt x="1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88"/>
                <p:cNvSpPr/>
                <p:nvPr/>
              </p:nvSpPr>
              <p:spPr>
                <a:xfrm>
                  <a:off x="7020243" y="1781111"/>
                  <a:ext cx="78515" cy="122629"/>
                </a:xfrm>
                <a:custGeom>
                  <a:avLst/>
                  <a:gdLst/>
                  <a:ahLst/>
                  <a:cxnLst/>
                  <a:rect l="l" t="t" r="r" b="b"/>
                  <a:pathLst>
                    <a:path w="881" h="1376" extrusionOk="0">
                      <a:moveTo>
                        <a:pt x="327" y="1"/>
                      </a:moveTo>
                      <a:cubicBezTo>
                        <a:pt x="192" y="1"/>
                        <a:pt x="60" y="90"/>
                        <a:pt x="10" y="220"/>
                      </a:cubicBezTo>
                      <a:cubicBezTo>
                        <a:pt x="1" y="244"/>
                        <a:pt x="22" y="261"/>
                        <a:pt x="42" y="261"/>
                      </a:cubicBezTo>
                      <a:cubicBezTo>
                        <a:pt x="53" y="261"/>
                        <a:pt x="64" y="257"/>
                        <a:pt x="69" y="246"/>
                      </a:cubicBezTo>
                      <a:cubicBezTo>
                        <a:pt x="111" y="175"/>
                        <a:pt x="213" y="85"/>
                        <a:pt x="310" y="85"/>
                      </a:cubicBezTo>
                      <a:cubicBezTo>
                        <a:pt x="332" y="85"/>
                        <a:pt x="353" y="89"/>
                        <a:pt x="373" y="99"/>
                      </a:cubicBezTo>
                      <a:cubicBezTo>
                        <a:pt x="537" y="177"/>
                        <a:pt x="581" y="392"/>
                        <a:pt x="425" y="509"/>
                      </a:cubicBezTo>
                      <a:cubicBezTo>
                        <a:pt x="393" y="533"/>
                        <a:pt x="388" y="598"/>
                        <a:pt x="439" y="608"/>
                      </a:cubicBezTo>
                      <a:cubicBezTo>
                        <a:pt x="646" y="646"/>
                        <a:pt x="785" y="885"/>
                        <a:pt x="675" y="1081"/>
                      </a:cubicBezTo>
                      <a:cubicBezTo>
                        <a:pt x="603" y="1209"/>
                        <a:pt x="460" y="1263"/>
                        <a:pt x="320" y="1263"/>
                      </a:cubicBezTo>
                      <a:cubicBezTo>
                        <a:pt x="282" y="1263"/>
                        <a:pt x="244" y="1259"/>
                        <a:pt x="208" y="1251"/>
                      </a:cubicBezTo>
                      <a:cubicBezTo>
                        <a:pt x="203" y="1250"/>
                        <a:pt x="199" y="1250"/>
                        <a:pt x="194" y="1250"/>
                      </a:cubicBezTo>
                      <a:cubicBezTo>
                        <a:pt x="134" y="1250"/>
                        <a:pt x="111" y="1341"/>
                        <a:pt x="178" y="1359"/>
                      </a:cubicBezTo>
                      <a:cubicBezTo>
                        <a:pt x="224" y="1370"/>
                        <a:pt x="272" y="1376"/>
                        <a:pt x="320" y="1376"/>
                      </a:cubicBezTo>
                      <a:cubicBezTo>
                        <a:pt x="524" y="1376"/>
                        <a:pt x="731" y="1272"/>
                        <a:pt x="802" y="1068"/>
                      </a:cubicBezTo>
                      <a:cubicBezTo>
                        <a:pt x="881" y="847"/>
                        <a:pt x="755" y="612"/>
                        <a:pt x="552" y="528"/>
                      </a:cubicBezTo>
                      <a:cubicBezTo>
                        <a:pt x="654" y="386"/>
                        <a:pt x="655" y="173"/>
                        <a:pt x="502" y="59"/>
                      </a:cubicBezTo>
                      <a:cubicBezTo>
                        <a:pt x="448" y="19"/>
                        <a:pt x="387" y="1"/>
                        <a:pt x="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88"/>
                <p:cNvSpPr/>
                <p:nvPr/>
              </p:nvSpPr>
              <p:spPr>
                <a:xfrm>
                  <a:off x="6711710" y="1274107"/>
                  <a:ext cx="228325" cy="212462"/>
                </a:xfrm>
                <a:custGeom>
                  <a:avLst/>
                  <a:gdLst/>
                  <a:ahLst/>
                  <a:cxnLst/>
                  <a:rect l="l" t="t" r="r" b="b"/>
                  <a:pathLst>
                    <a:path w="2562" h="2384" extrusionOk="0">
                      <a:moveTo>
                        <a:pt x="1984" y="1"/>
                      </a:moveTo>
                      <a:cubicBezTo>
                        <a:pt x="1865" y="1"/>
                        <a:pt x="1744" y="8"/>
                        <a:pt x="1637" y="8"/>
                      </a:cubicBezTo>
                      <a:cubicBezTo>
                        <a:pt x="1630" y="8"/>
                        <a:pt x="1623" y="8"/>
                        <a:pt x="1616" y="8"/>
                      </a:cubicBezTo>
                      <a:cubicBezTo>
                        <a:pt x="1536" y="7"/>
                        <a:pt x="1457" y="7"/>
                        <a:pt x="1378" y="7"/>
                      </a:cubicBezTo>
                      <a:cubicBezTo>
                        <a:pt x="1211" y="7"/>
                        <a:pt x="1046" y="9"/>
                        <a:pt x="880" y="16"/>
                      </a:cubicBezTo>
                      <a:cubicBezTo>
                        <a:pt x="864" y="16"/>
                        <a:pt x="847" y="16"/>
                        <a:pt x="830" y="16"/>
                      </a:cubicBezTo>
                      <a:cubicBezTo>
                        <a:pt x="751" y="16"/>
                        <a:pt x="662" y="12"/>
                        <a:pt x="575" y="12"/>
                      </a:cubicBezTo>
                      <a:cubicBezTo>
                        <a:pt x="460" y="12"/>
                        <a:pt x="345" y="19"/>
                        <a:pt x="252" y="52"/>
                      </a:cubicBezTo>
                      <a:cubicBezTo>
                        <a:pt x="0" y="140"/>
                        <a:pt x="70" y="456"/>
                        <a:pt x="66" y="674"/>
                      </a:cubicBezTo>
                      <a:cubicBezTo>
                        <a:pt x="59" y="1179"/>
                        <a:pt x="59" y="1681"/>
                        <a:pt x="65" y="2186"/>
                      </a:cubicBezTo>
                      <a:cubicBezTo>
                        <a:pt x="66" y="2219"/>
                        <a:pt x="93" y="2236"/>
                        <a:pt x="119" y="2236"/>
                      </a:cubicBezTo>
                      <a:cubicBezTo>
                        <a:pt x="146" y="2236"/>
                        <a:pt x="172" y="2220"/>
                        <a:pt x="172" y="2186"/>
                      </a:cubicBezTo>
                      <a:cubicBezTo>
                        <a:pt x="167" y="1837"/>
                        <a:pt x="166" y="1489"/>
                        <a:pt x="169" y="1139"/>
                      </a:cubicBezTo>
                      <a:cubicBezTo>
                        <a:pt x="172" y="861"/>
                        <a:pt x="66" y="260"/>
                        <a:pt x="372" y="152"/>
                      </a:cubicBezTo>
                      <a:cubicBezTo>
                        <a:pt x="438" y="129"/>
                        <a:pt x="526" y="123"/>
                        <a:pt x="615" y="123"/>
                      </a:cubicBezTo>
                      <a:cubicBezTo>
                        <a:pt x="691" y="123"/>
                        <a:pt x="768" y="127"/>
                        <a:pt x="835" y="127"/>
                      </a:cubicBezTo>
                      <a:cubicBezTo>
                        <a:pt x="851" y="127"/>
                        <a:pt x="866" y="127"/>
                        <a:pt x="880" y="126"/>
                      </a:cubicBezTo>
                      <a:cubicBezTo>
                        <a:pt x="1049" y="120"/>
                        <a:pt x="1219" y="117"/>
                        <a:pt x="1389" y="117"/>
                      </a:cubicBezTo>
                      <a:cubicBezTo>
                        <a:pt x="1491" y="116"/>
                        <a:pt x="1653" y="101"/>
                        <a:pt x="1817" y="101"/>
                      </a:cubicBezTo>
                      <a:cubicBezTo>
                        <a:pt x="2072" y="101"/>
                        <a:pt x="2332" y="138"/>
                        <a:pt x="2382" y="324"/>
                      </a:cubicBezTo>
                      <a:cubicBezTo>
                        <a:pt x="2419" y="456"/>
                        <a:pt x="2391" y="636"/>
                        <a:pt x="2395" y="771"/>
                      </a:cubicBezTo>
                      <a:cubicBezTo>
                        <a:pt x="2398" y="938"/>
                        <a:pt x="2403" y="1106"/>
                        <a:pt x="2408" y="1275"/>
                      </a:cubicBezTo>
                      <a:cubicBezTo>
                        <a:pt x="2417" y="1596"/>
                        <a:pt x="2561" y="2181"/>
                        <a:pt x="2119" y="2251"/>
                      </a:cubicBezTo>
                      <a:cubicBezTo>
                        <a:pt x="2018" y="2267"/>
                        <a:pt x="1911" y="2273"/>
                        <a:pt x="1802" y="2273"/>
                      </a:cubicBezTo>
                      <a:cubicBezTo>
                        <a:pt x="1599" y="2273"/>
                        <a:pt x="1390" y="2254"/>
                        <a:pt x="1194" y="2254"/>
                      </a:cubicBezTo>
                      <a:cubicBezTo>
                        <a:pt x="1187" y="2254"/>
                        <a:pt x="1180" y="2254"/>
                        <a:pt x="1174" y="2254"/>
                      </a:cubicBezTo>
                      <a:cubicBezTo>
                        <a:pt x="822" y="2255"/>
                        <a:pt x="471" y="2256"/>
                        <a:pt x="121" y="2264"/>
                      </a:cubicBezTo>
                      <a:lnTo>
                        <a:pt x="117" y="2264"/>
                      </a:lnTo>
                      <a:cubicBezTo>
                        <a:pt x="66" y="2264"/>
                        <a:pt x="66" y="2342"/>
                        <a:pt x="117" y="2343"/>
                      </a:cubicBezTo>
                      <a:cubicBezTo>
                        <a:pt x="599" y="2353"/>
                        <a:pt x="1082" y="2354"/>
                        <a:pt x="1564" y="2357"/>
                      </a:cubicBezTo>
                      <a:cubicBezTo>
                        <a:pt x="1684" y="2357"/>
                        <a:pt x="1863" y="2383"/>
                        <a:pt x="2034" y="2383"/>
                      </a:cubicBezTo>
                      <a:cubicBezTo>
                        <a:pt x="2206" y="2383"/>
                        <a:pt x="2370" y="2357"/>
                        <a:pt x="2461" y="2252"/>
                      </a:cubicBezTo>
                      <a:cubicBezTo>
                        <a:pt x="2538" y="2166"/>
                        <a:pt x="2536" y="2051"/>
                        <a:pt x="2538" y="1943"/>
                      </a:cubicBezTo>
                      <a:cubicBezTo>
                        <a:pt x="2540" y="1720"/>
                        <a:pt x="2525" y="1496"/>
                        <a:pt x="2520" y="1272"/>
                      </a:cubicBezTo>
                      <a:cubicBezTo>
                        <a:pt x="2514" y="1031"/>
                        <a:pt x="2508" y="788"/>
                        <a:pt x="2499" y="548"/>
                      </a:cubicBezTo>
                      <a:cubicBezTo>
                        <a:pt x="2497" y="426"/>
                        <a:pt x="2536" y="226"/>
                        <a:pt x="2456" y="116"/>
                      </a:cubicBezTo>
                      <a:cubicBezTo>
                        <a:pt x="2416" y="62"/>
                        <a:pt x="2363" y="50"/>
                        <a:pt x="2301" y="33"/>
                      </a:cubicBezTo>
                      <a:cubicBezTo>
                        <a:pt x="2206" y="7"/>
                        <a:pt x="2096" y="1"/>
                        <a:pt x="1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88"/>
                <p:cNvSpPr/>
                <p:nvPr/>
              </p:nvSpPr>
              <p:spPr>
                <a:xfrm>
                  <a:off x="6721602" y="1962114"/>
                  <a:ext cx="217988" cy="208541"/>
                </a:xfrm>
                <a:custGeom>
                  <a:avLst/>
                  <a:gdLst/>
                  <a:ahLst/>
                  <a:cxnLst/>
                  <a:rect l="l" t="t" r="r" b="b"/>
                  <a:pathLst>
                    <a:path w="2446" h="2340" extrusionOk="0">
                      <a:moveTo>
                        <a:pt x="2035" y="115"/>
                      </a:moveTo>
                      <a:cubicBezTo>
                        <a:pt x="2127" y="115"/>
                        <a:pt x="2213" y="127"/>
                        <a:pt x="2253" y="170"/>
                      </a:cubicBezTo>
                      <a:cubicBezTo>
                        <a:pt x="2337" y="258"/>
                        <a:pt x="2288" y="493"/>
                        <a:pt x="2285" y="613"/>
                      </a:cubicBezTo>
                      <a:cubicBezTo>
                        <a:pt x="2283" y="786"/>
                        <a:pt x="2280" y="956"/>
                        <a:pt x="2276" y="1126"/>
                      </a:cubicBezTo>
                      <a:cubicBezTo>
                        <a:pt x="2273" y="1298"/>
                        <a:pt x="2270" y="1468"/>
                        <a:pt x="2267" y="1640"/>
                      </a:cubicBezTo>
                      <a:cubicBezTo>
                        <a:pt x="2263" y="1847"/>
                        <a:pt x="2311" y="2115"/>
                        <a:pt x="2078" y="2221"/>
                      </a:cubicBezTo>
                      <a:cubicBezTo>
                        <a:pt x="2041" y="2238"/>
                        <a:pt x="1985" y="2243"/>
                        <a:pt x="1923" y="2243"/>
                      </a:cubicBezTo>
                      <a:cubicBezTo>
                        <a:pt x="1798" y="2243"/>
                        <a:pt x="1648" y="2221"/>
                        <a:pt x="1570" y="2221"/>
                      </a:cubicBezTo>
                      <a:cubicBezTo>
                        <a:pt x="1418" y="2223"/>
                        <a:pt x="1268" y="2223"/>
                        <a:pt x="1118" y="2224"/>
                      </a:cubicBezTo>
                      <a:cubicBezTo>
                        <a:pt x="794" y="2225"/>
                        <a:pt x="471" y="2230"/>
                        <a:pt x="148" y="2236"/>
                      </a:cubicBezTo>
                      <a:lnTo>
                        <a:pt x="148" y="2235"/>
                      </a:lnTo>
                      <a:cubicBezTo>
                        <a:pt x="134" y="1889"/>
                        <a:pt x="129" y="1542"/>
                        <a:pt x="131" y="1196"/>
                      </a:cubicBezTo>
                      <a:cubicBezTo>
                        <a:pt x="133" y="1041"/>
                        <a:pt x="135" y="887"/>
                        <a:pt x="140" y="733"/>
                      </a:cubicBezTo>
                      <a:cubicBezTo>
                        <a:pt x="145" y="611"/>
                        <a:pt x="107" y="324"/>
                        <a:pt x="195" y="235"/>
                      </a:cubicBezTo>
                      <a:cubicBezTo>
                        <a:pt x="251" y="179"/>
                        <a:pt x="395" y="172"/>
                        <a:pt x="523" y="172"/>
                      </a:cubicBezTo>
                      <a:cubicBezTo>
                        <a:pt x="563" y="172"/>
                        <a:pt x="601" y="172"/>
                        <a:pt x="635" y="172"/>
                      </a:cubicBezTo>
                      <a:cubicBezTo>
                        <a:pt x="658" y="172"/>
                        <a:pt x="680" y="172"/>
                        <a:pt x="697" y="171"/>
                      </a:cubicBezTo>
                      <a:cubicBezTo>
                        <a:pt x="872" y="163"/>
                        <a:pt x="1048" y="154"/>
                        <a:pt x="1221" y="148"/>
                      </a:cubicBezTo>
                      <a:cubicBezTo>
                        <a:pt x="1397" y="142"/>
                        <a:pt x="1572" y="136"/>
                        <a:pt x="1747" y="132"/>
                      </a:cubicBezTo>
                      <a:cubicBezTo>
                        <a:pt x="1817" y="130"/>
                        <a:pt x="1931" y="115"/>
                        <a:pt x="2035" y="115"/>
                      </a:cubicBezTo>
                      <a:close/>
                      <a:moveTo>
                        <a:pt x="2112" y="1"/>
                      </a:moveTo>
                      <a:cubicBezTo>
                        <a:pt x="1988" y="1"/>
                        <a:pt x="1844" y="25"/>
                        <a:pt x="1746" y="27"/>
                      </a:cubicBezTo>
                      <a:cubicBezTo>
                        <a:pt x="1571" y="32"/>
                        <a:pt x="1396" y="37"/>
                        <a:pt x="1220" y="43"/>
                      </a:cubicBezTo>
                      <a:cubicBezTo>
                        <a:pt x="852" y="58"/>
                        <a:pt x="482" y="78"/>
                        <a:pt x="113" y="104"/>
                      </a:cubicBezTo>
                      <a:cubicBezTo>
                        <a:pt x="85" y="106"/>
                        <a:pt x="64" y="126"/>
                        <a:pt x="62" y="155"/>
                      </a:cubicBezTo>
                      <a:cubicBezTo>
                        <a:pt x="26" y="847"/>
                        <a:pt x="21" y="1540"/>
                        <a:pt x="46" y="2234"/>
                      </a:cubicBezTo>
                      <a:lnTo>
                        <a:pt x="46" y="2237"/>
                      </a:lnTo>
                      <a:cubicBezTo>
                        <a:pt x="2" y="2239"/>
                        <a:pt x="1" y="2305"/>
                        <a:pt x="46" y="2306"/>
                      </a:cubicBezTo>
                      <a:cubicBezTo>
                        <a:pt x="384" y="2316"/>
                        <a:pt x="722" y="2319"/>
                        <a:pt x="1062" y="2321"/>
                      </a:cubicBezTo>
                      <a:cubicBezTo>
                        <a:pt x="1293" y="2324"/>
                        <a:pt x="1533" y="2340"/>
                        <a:pt x="1769" y="2340"/>
                      </a:cubicBezTo>
                      <a:cubicBezTo>
                        <a:pt x="1884" y="2340"/>
                        <a:pt x="1998" y="2336"/>
                        <a:pt x="2109" y="2325"/>
                      </a:cubicBezTo>
                      <a:cubicBezTo>
                        <a:pt x="2236" y="2314"/>
                        <a:pt x="2312" y="2280"/>
                        <a:pt x="2352" y="2155"/>
                      </a:cubicBezTo>
                      <a:cubicBezTo>
                        <a:pt x="2437" y="1890"/>
                        <a:pt x="2376" y="1518"/>
                        <a:pt x="2381" y="1240"/>
                      </a:cubicBezTo>
                      <a:cubicBezTo>
                        <a:pt x="2387" y="911"/>
                        <a:pt x="2446" y="538"/>
                        <a:pt x="2401" y="214"/>
                      </a:cubicBezTo>
                      <a:cubicBezTo>
                        <a:pt x="2386" y="106"/>
                        <a:pt x="2376" y="58"/>
                        <a:pt x="2265" y="21"/>
                      </a:cubicBezTo>
                      <a:cubicBezTo>
                        <a:pt x="2222" y="6"/>
                        <a:pt x="2169"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88"/>
                <p:cNvSpPr/>
                <p:nvPr/>
              </p:nvSpPr>
              <p:spPr>
                <a:xfrm>
                  <a:off x="6716344" y="1736729"/>
                  <a:ext cx="228058" cy="207828"/>
                </a:xfrm>
                <a:custGeom>
                  <a:avLst/>
                  <a:gdLst/>
                  <a:ahLst/>
                  <a:cxnLst/>
                  <a:rect l="l" t="t" r="r" b="b"/>
                  <a:pathLst>
                    <a:path w="2559" h="2332" extrusionOk="0">
                      <a:moveTo>
                        <a:pt x="1873" y="0"/>
                      </a:moveTo>
                      <a:cubicBezTo>
                        <a:pt x="1712" y="0"/>
                        <a:pt x="1549" y="8"/>
                        <a:pt x="1389" y="13"/>
                      </a:cubicBezTo>
                      <a:cubicBezTo>
                        <a:pt x="1168" y="21"/>
                        <a:pt x="948" y="31"/>
                        <a:pt x="729" y="46"/>
                      </a:cubicBezTo>
                      <a:cubicBezTo>
                        <a:pt x="580" y="57"/>
                        <a:pt x="384" y="42"/>
                        <a:pt x="240" y="98"/>
                      </a:cubicBezTo>
                      <a:cubicBezTo>
                        <a:pt x="0" y="191"/>
                        <a:pt x="45" y="436"/>
                        <a:pt x="47" y="652"/>
                      </a:cubicBezTo>
                      <a:cubicBezTo>
                        <a:pt x="48" y="1147"/>
                        <a:pt x="49" y="1640"/>
                        <a:pt x="50" y="2136"/>
                      </a:cubicBezTo>
                      <a:cubicBezTo>
                        <a:pt x="50" y="2169"/>
                        <a:pt x="78" y="2187"/>
                        <a:pt x="104" y="2187"/>
                      </a:cubicBezTo>
                      <a:cubicBezTo>
                        <a:pt x="121" y="2187"/>
                        <a:pt x="137" y="2180"/>
                        <a:pt x="146" y="2167"/>
                      </a:cubicBezTo>
                      <a:cubicBezTo>
                        <a:pt x="154" y="2159"/>
                        <a:pt x="157" y="2148"/>
                        <a:pt x="157" y="2136"/>
                      </a:cubicBezTo>
                      <a:cubicBezTo>
                        <a:pt x="156" y="1831"/>
                        <a:pt x="156" y="1528"/>
                        <a:pt x="156" y="1223"/>
                      </a:cubicBezTo>
                      <a:cubicBezTo>
                        <a:pt x="155" y="898"/>
                        <a:pt x="37" y="344"/>
                        <a:pt x="399" y="180"/>
                      </a:cubicBezTo>
                      <a:cubicBezTo>
                        <a:pt x="458" y="154"/>
                        <a:pt x="548" y="149"/>
                        <a:pt x="636" y="149"/>
                      </a:cubicBezTo>
                      <a:cubicBezTo>
                        <a:pt x="682" y="149"/>
                        <a:pt x="728" y="150"/>
                        <a:pt x="769" y="150"/>
                      </a:cubicBezTo>
                      <a:cubicBezTo>
                        <a:pt x="794" y="150"/>
                        <a:pt x="818" y="150"/>
                        <a:pt x="838" y="148"/>
                      </a:cubicBezTo>
                      <a:cubicBezTo>
                        <a:pt x="985" y="139"/>
                        <a:pt x="1131" y="131"/>
                        <a:pt x="1279" y="126"/>
                      </a:cubicBezTo>
                      <a:cubicBezTo>
                        <a:pt x="1426" y="121"/>
                        <a:pt x="1573" y="116"/>
                        <a:pt x="1720" y="114"/>
                      </a:cubicBezTo>
                      <a:cubicBezTo>
                        <a:pt x="1794" y="114"/>
                        <a:pt x="1868" y="112"/>
                        <a:pt x="1941" y="112"/>
                      </a:cubicBezTo>
                      <a:cubicBezTo>
                        <a:pt x="1970" y="112"/>
                        <a:pt x="1995" y="112"/>
                        <a:pt x="2016" y="112"/>
                      </a:cubicBezTo>
                      <a:cubicBezTo>
                        <a:pt x="2108" y="112"/>
                        <a:pt x="2130" y="122"/>
                        <a:pt x="2228" y="238"/>
                      </a:cubicBezTo>
                      <a:cubicBezTo>
                        <a:pt x="2347" y="374"/>
                        <a:pt x="2334" y="378"/>
                        <a:pt x="2324" y="536"/>
                      </a:cubicBezTo>
                      <a:cubicBezTo>
                        <a:pt x="2321" y="614"/>
                        <a:pt x="2315" y="693"/>
                        <a:pt x="2310" y="770"/>
                      </a:cubicBezTo>
                      <a:cubicBezTo>
                        <a:pt x="2299" y="926"/>
                        <a:pt x="2287" y="1081"/>
                        <a:pt x="2274" y="1238"/>
                      </a:cubicBezTo>
                      <a:cubicBezTo>
                        <a:pt x="2254" y="1490"/>
                        <a:pt x="2292" y="2105"/>
                        <a:pt x="2031" y="2202"/>
                      </a:cubicBezTo>
                      <a:cubicBezTo>
                        <a:pt x="1989" y="2217"/>
                        <a:pt x="1935" y="2222"/>
                        <a:pt x="1877" y="2222"/>
                      </a:cubicBezTo>
                      <a:cubicBezTo>
                        <a:pt x="1776" y="2222"/>
                        <a:pt x="1664" y="2207"/>
                        <a:pt x="1584" y="2207"/>
                      </a:cubicBezTo>
                      <a:cubicBezTo>
                        <a:pt x="1435" y="2207"/>
                        <a:pt x="1285" y="2204"/>
                        <a:pt x="1135" y="2202"/>
                      </a:cubicBezTo>
                      <a:cubicBezTo>
                        <a:pt x="819" y="2194"/>
                        <a:pt x="502" y="2180"/>
                        <a:pt x="186" y="2168"/>
                      </a:cubicBezTo>
                      <a:cubicBezTo>
                        <a:pt x="184" y="2167"/>
                        <a:pt x="182" y="2167"/>
                        <a:pt x="180" y="2167"/>
                      </a:cubicBezTo>
                      <a:cubicBezTo>
                        <a:pt x="175" y="2167"/>
                        <a:pt x="170" y="2168"/>
                        <a:pt x="166" y="2171"/>
                      </a:cubicBezTo>
                      <a:cubicBezTo>
                        <a:pt x="133" y="2186"/>
                        <a:pt x="140" y="2245"/>
                        <a:pt x="186" y="2250"/>
                      </a:cubicBezTo>
                      <a:cubicBezTo>
                        <a:pt x="650" y="2294"/>
                        <a:pt x="1117" y="2309"/>
                        <a:pt x="1584" y="2310"/>
                      </a:cubicBezTo>
                      <a:cubicBezTo>
                        <a:pt x="1670" y="2311"/>
                        <a:pt x="1805" y="2331"/>
                        <a:pt x="1935" y="2331"/>
                      </a:cubicBezTo>
                      <a:cubicBezTo>
                        <a:pt x="2085" y="2331"/>
                        <a:pt x="2229" y="2304"/>
                        <a:pt x="2285" y="2189"/>
                      </a:cubicBezTo>
                      <a:cubicBezTo>
                        <a:pt x="2354" y="2044"/>
                        <a:pt x="2331" y="1798"/>
                        <a:pt x="2345" y="1644"/>
                      </a:cubicBezTo>
                      <a:cubicBezTo>
                        <a:pt x="2369" y="1410"/>
                        <a:pt x="2388" y="1177"/>
                        <a:pt x="2406" y="943"/>
                      </a:cubicBezTo>
                      <a:cubicBezTo>
                        <a:pt x="2421" y="719"/>
                        <a:pt x="2558" y="243"/>
                        <a:pt x="2347" y="73"/>
                      </a:cubicBezTo>
                      <a:cubicBezTo>
                        <a:pt x="2268" y="8"/>
                        <a:pt x="2151" y="6"/>
                        <a:pt x="2050" y="4"/>
                      </a:cubicBezTo>
                      <a:cubicBezTo>
                        <a:pt x="1991" y="1"/>
                        <a:pt x="1932" y="0"/>
                        <a:pt x="1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88"/>
                <p:cNvSpPr/>
                <p:nvPr/>
              </p:nvSpPr>
              <p:spPr>
                <a:xfrm>
                  <a:off x="6720533" y="1111998"/>
                  <a:ext cx="213442" cy="89744"/>
                </a:xfrm>
                <a:custGeom>
                  <a:avLst/>
                  <a:gdLst/>
                  <a:ahLst/>
                  <a:cxnLst/>
                  <a:rect l="l" t="t" r="r" b="b"/>
                  <a:pathLst>
                    <a:path w="2395" h="1007" extrusionOk="0">
                      <a:moveTo>
                        <a:pt x="1890" y="129"/>
                      </a:moveTo>
                      <a:cubicBezTo>
                        <a:pt x="1973" y="129"/>
                        <a:pt x="2034" y="147"/>
                        <a:pt x="2125" y="235"/>
                      </a:cubicBezTo>
                      <a:cubicBezTo>
                        <a:pt x="2247" y="357"/>
                        <a:pt x="2233" y="389"/>
                        <a:pt x="2238" y="541"/>
                      </a:cubicBezTo>
                      <a:cubicBezTo>
                        <a:pt x="2242" y="695"/>
                        <a:pt x="2282" y="807"/>
                        <a:pt x="2082" y="887"/>
                      </a:cubicBezTo>
                      <a:cubicBezTo>
                        <a:pt x="2029" y="908"/>
                        <a:pt x="1960" y="915"/>
                        <a:pt x="1884" y="915"/>
                      </a:cubicBezTo>
                      <a:cubicBezTo>
                        <a:pt x="1740" y="915"/>
                        <a:pt x="1575" y="890"/>
                        <a:pt x="1464" y="890"/>
                      </a:cubicBezTo>
                      <a:cubicBezTo>
                        <a:pt x="1045" y="892"/>
                        <a:pt x="623" y="886"/>
                        <a:pt x="203" y="905"/>
                      </a:cubicBezTo>
                      <a:cubicBezTo>
                        <a:pt x="195" y="735"/>
                        <a:pt x="130" y="482"/>
                        <a:pt x="182" y="320"/>
                      </a:cubicBezTo>
                      <a:cubicBezTo>
                        <a:pt x="227" y="184"/>
                        <a:pt x="381" y="163"/>
                        <a:pt x="531" y="163"/>
                      </a:cubicBezTo>
                      <a:cubicBezTo>
                        <a:pt x="601" y="163"/>
                        <a:pt x="670" y="167"/>
                        <a:pt x="726" y="167"/>
                      </a:cubicBezTo>
                      <a:cubicBezTo>
                        <a:pt x="735" y="167"/>
                        <a:pt x="743" y="167"/>
                        <a:pt x="751" y="167"/>
                      </a:cubicBezTo>
                      <a:cubicBezTo>
                        <a:pt x="981" y="161"/>
                        <a:pt x="1211" y="154"/>
                        <a:pt x="1440" y="146"/>
                      </a:cubicBezTo>
                      <a:cubicBezTo>
                        <a:pt x="1536" y="141"/>
                        <a:pt x="1632" y="139"/>
                        <a:pt x="1727" y="136"/>
                      </a:cubicBezTo>
                      <a:cubicBezTo>
                        <a:pt x="1794" y="134"/>
                        <a:pt x="1845" y="129"/>
                        <a:pt x="1890" y="129"/>
                      </a:cubicBezTo>
                      <a:close/>
                      <a:moveTo>
                        <a:pt x="1966" y="1"/>
                      </a:moveTo>
                      <a:cubicBezTo>
                        <a:pt x="1820" y="1"/>
                        <a:pt x="1661" y="30"/>
                        <a:pt x="1553" y="33"/>
                      </a:cubicBezTo>
                      <a:lnTo>
                        <a:pt x="463" y="69"/>
                      </a:lnTo>
                      <a:cubicBezTo>
                        <a:pt x="447" y="70"/>
                        <a:pt x="431" y="70"/>
                        <a:pt x="414" y="70"/>
                      </a:cubicBezTo>
                      <a:cubicBezTo>
                        <a:pt x="400" y="70"/>
                        <a:pt x="385" y="70"/>
                        <a:pt x="371" y="70"/>
                      </a:cubicBezTo>
                      <a:cubicBezTo>
                        <a:pt x="263" y="70"/>
                        <a:pt x="157" y="76"/>
                        <a:pt x="99" y="181"/>
                      </a:cubicBezTo>
                      <a:cubicBezTo>
                        <a:pt x="0" y="363"/>
                        <a:pt x="82" y="722"/>
                        <a:pt x="113" y="919"/>
                      </a:cubicBezTo>
                      <a:cubicBezTo>
                        <a:pt x="115" y="937"/>
                        <a:pt x="126" y="946"/>
                        <a:pt x="140" y="950"/>
                      </a:cubicBezTo>
                      <a:cubicBezTo>
                        <a:pt x="142" y="966"/>
                        <a:pt x="152" y="981"/>
                        <a:pt x="174" y="982"/>
                      </a:cubicBezTo>
                      <a:cubicBezTo>
                        <a:pt x="529" y="1001"/>
                        <a:pt x="885" y="997"/>
                        <a:pt x="1241" y="998"/>
                      </a:cubicBezTo>
                      <a:cubicBezTo>
                        <a:pt x="1303" y="998"/>
                        <a:pt x="1365" y="998"/>
                        <a:pt x="1427" y="998"/>
                      </a:cubicBezTo>
                      <a:cubicBezTo>
                        <a:pt x="1552" y="998"/>
                        <a:pt x="1677" y="998"/>
                        <a:pt x="1801" y="998"/>
                      </a:cubicBezTo>
                      <a:cubicBezTo>
                        <a:pt x="1803" y="998"/>
                        <a:pt x="1806" y="998"/>
                        <a:pt x="1808" y="998"/>
                      </a:cubicBezTo>
                      <a:cubicBezTo>
                        <a:pt x="1878" y="998"/>
                        <a:pt x="1956" y="1006"/>
                        <a:pt x="2030" y="1006"/>
                      </a:cubicBezTo>
                      <a:cubicBezTo>
                        <a:pt x="2077" y="1006"/>
                        <a:pt x="2123" y="1003"/>
                        <a:pt x="2165" y="991"/>
                      </a:cubicBezTo>
                      <a:cubicBezTo>
                        <a:pt x="2354" y="939"/>
                        <a:pt x="2350" y="821"/>
                        <a:pt x="2348" y="641"/>
                      </a:cubicBezTo>
                      <a:cubicBezTo>
                        <a:pt x="2345" y="481"/>
                        <a:pt x="2394" y="193"/>
                        <a:pt x="2248" y="74"/>
                      </a:cubicBezTo>
                      <a:cubicBezTo>
                        <a:pt x="2178" y="17"/>
                        <a:pt x="2076" y="1"/>
                        <a:pt x="1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88"/>
                <p:cNvSpPr/>
                <p:nvPr/>
              </p:nvSpPr>
              <p:spPr>
                <a:xfrm>
                  <a:off x="6711354" y="1501631"/>
                  <a:ext cx="221998" cy="218255"/>
                </a:xfrm>
                <a:custGeom>
                  <a:avLst/>
                  <a:gdLst/>
                  <a:ahLst/>
                  <a:cxnLst/>
                  <a:rect l="l" t="t" r="r" b="b"/>
                  <a:pathLst>
                    <a:path w="2491" h="2449" extrusionOk="0">
                      <a:moveTo>
                        <a:pt x="2089" y="101"/>
                      </a:moveTo>
                      <a:cubicBezTo>
                        <a:pt x="2137" y="101"/>
                        <a:pt x="2183" y="104"/>
                        <a:pt x="2223" y="114"/>
                      </a:cubicBezTo>
                      <a:cubicBezTo>
                        <a:pt x="2387" y="155"/>
                        <a:pt x="2334" y="310"/>
                        <a:pt x="2330" y="464"/>
                      </a:cubicBezTo>
                      <a:cubicBezTo>
                        <a:pt x="2326" y="638"/>
                        <a:pt x="2321" y="812"/>
                        <a:pt x="2319" y="988"/>
                      </a:cubicBezTo>
                      <a:cubicBezTo>
                        <a:pt x="2315" y="1144"/>
                        <a:pt x="2312" y="1298"/>
                        <a:pt x="2309" y="1454"/>
                      </a:cubicBezTo>
                      <a:cubicBezTo>
                        <a:pt x="2305" y="1619"/>
                        <a:pt x="2336" y="1819"/>
                        <a:pt x="2298" y="1978"/>
                      </a:cubicBezTo>
                      <a:cubicBezTo>
                        <a:pt x="2270" y="2091"/>
                        <a:pt x="2114" y="2291"/>
                        <a:pt x="1998" y="2324"/>
                      </a:cubicBezTo>
                      <a:cubicBezTo>
                        <a:pt x="1977" y="2331"/>
                        <a:pt x="1953" y="2333"/>
                        <a:pt x="1927" y="2333"/>
                      </a:cubicBezTo>
                      <a:cubicBezTo>
                        <a:pt x="1879" y="2333"/>
                        <a:pt x="1826" y="2325"/>
                        <a:pt x="1785" y="2325"/>
                      </a:cubicBezTo>
                      <a:cubicBezTo>
                        <a:pt x="1608" y="2327"/>
                        <a:pt x="1432" y="2327"/>
                        <a:pt x="1256" y="2327"/>
                      </a:cubicBezTo>
                      <a:cubicBezTo>
                        <a:pt x="1066" y="2327"/>
                        <a:pt x="875" y="2326"/>
                        <a:pt x="685" y="2326"/>
                      </a:cubicBezTo>
                      <a:cubicBezTo>
                        <a:pt x="542" y="2326"/>
                        <a:pt x="399" y="2327"/>
                        <a:pt x="256" y="2330"/>
                      </a:cubicBezTo>
                      <a:cubicBezTo>
                        <a:pt x="267" y="2298"/>
                        <a:pt x="238" y="2266"/>
                        <a:pt x="207" y="2266"/>
                      </a:cubicBezTo>
                      <a:cubicBezTo>
                        <a:pt x="195" y="2266"/>
                        <a:pt x="184" y="2270"/>
                        <a:pt x="173" y="2280"/>
                      </a:cubicBezTo>
                      <a:cubicBezTo>
                        <a:pt x="171" y="2282"/>
                        <a:pt x="169" y="2283"/>
                        <a:pt x="167" y="2283"/>
                      </a:cubicBezTo>
                      <a:cubicBezTo>
                        <a:pt x="134" y="2283"/>
                        <a:pt x="111" y="2067"/>
                        <a:pt x="111" y="2058"/>
                      </a:cubicBezTo>
                      <a:cubicBezTo>
                        <a:pt x="102" y="1964"/>
                        <a:pt x="117" y="1863"/>
                        <a:pt x="121" y="1768"/>
                      </a:cubicBezTo>
                      <a:cubicBezTo>
                        <a:pt x="128" y="1615"/>
                        <a:pt x="134" y="1461"/>
                        <a:pt x="141" y="1306"/>
                      </a:cubicBezTo>
                      <a:cubicBezTo>
                        <a:pt x="149" y="1132"/>
                        <a:pt x="157" y="959"/>
                        <a:pt x="166" y="785"/>
                      </a:cubicBezTo>
                      <a:cubicBezTo>
                        <a:pt x="173" y="657"/>
                        <a:pt x="144" y="444"/>
                        <a:pt x="191" y="323"/>
                      </a:cubicBezTo>
                      <a:cubicBezTo>
                        <a:pt x="256" y="161"/>
                        <a:pt x="524" y="131"/>
                        <a:pt x="779" y="131"/>
                      </a:cubicBezTo>
                      <a:cubicBezTo>
                        <a:pt x="927" y="131"/>
                        <a:pt x="1072" y="141"/>
                        <a:pt x="1170" y="141"/>
                      </a:cubicBezTo>
                      <a:cubicBezTo>
                        <a:pt x="1180" y="141"/>
                        <a:pt x="1189" y="141"/>
                        <a:pt x="1198" y="141"/>
                      </a:cubicBezTo>
                      <a:cubicBezTo>
                        <a:pt x="1368" y="137"/>
                        <a:pt x="1541" y="132"/>
                        <a:pt x="1711" y="128"/>
                      </a:cubicBezTo>
                      <a:cubicBezTo>
                        <a:pt x="1820" y="125"/>
                        <a:pt x="1963" y="101"/>
                        <a:pt x="2089" y="101"/>
                      </a:cubicBezTo>
                      <a:close/>
                      <a:moveTo>
                        <a:pt x="2394" y="1"/>
                      </a:moveTo>
                      <a:cubicBezTo>
                        <a:pt x="1824" y="18"/>
                        <a:pt x="1254" y="32"/>
                        <a:pt x="683" y="48"/>
                      </a:cubicBezTo>
                      <a:cubicBezTo>
                        <a:pt x="645" y="50"/>
                        <a:pt x="607" y="50"/>
                        <a:pt x="571" y="50"/>
                      </a:cubicBezTo>
                      <a:cubicBezTo>
                        <a:pt x="557" y="50"/>
                        <a:pt x="544" y="50"/>
                        <a:pt x="531" y="50"/>
                      </a:cubicBezTo>
                      <a:cubicBezTo>
                        <a:pt x="277" y="50"/>
                        <a:pt x="102" y="58"/>
                        <a:pt x="80" y="381"/>
                      </a:cubicBezTo>
                      <a:cubicBezTo>
                        <a:pt x="41" y="938"/>
                        <a:pt x="14" y="1499"/>
                        <a:pt x="3" y="2058"/>
                      </a:cubicBezTo>
                      <a:cubicBezTo>
                        <a:pt x="0" y="2150"/>
                        <a:pt x="23" y="2411"/>
                        <a:pt x="136" y="2411"/>
                      </a:cubicBezTo>
                      <a:cubicBezTo>
                        <a:pt x="150" y="2411"/>
                        <a:pt x="166" y="2407"/>
                        <a:pt x="183" y="2398"/>
                      </a:cubicBezTo>
                      <a:cubicBezTo>
                        <a:pt x="188" y="2400"/>
                        <a:pt x="194" y="2403"/>
                        <a:pt x="200" y="2403"/>
                      </a:cubicBezTo>
                      <a:cubicBezTo>
                        <a:pt x="648" y="2431"/>
                        <a:pt x="1099" y="2435"/>
                        <a:pt x="1548" y="2435"/>
                      </a:cubicBezTo>
                      <a:cubicBezTo>
                        <a:pt x="1638" y="2435"/>
                        <a:pt x="1766" y="2449"/>
                        <a:pt x="1895" y="2449"/>
                      </a:cubicBezTo>
                      <a:cubicBezTo>
                        <a:pt x="2068" y="2449"/>
                        <a:pt x="2243" y="2424"/>
                        <a:pt x="2334" y="2308"/>
                      </a:cubicBezTo>
                      <a:cubicBezTo>
                        <a:pt x="2491" y="2109"/>
                        <a:pt x="2412" y="1680"/>
                        <a:pt x="2417" y="1453"/>
                      </a:cubicBezTo>
                      <a:cubicBezTo>
                        <a:pt x="2428" y="987"/>
                        <a:pt x="2439" y="521"/>
                        <a:pt x="2448" y="55"/>
                      </a:cubicBezTo>
                      <a:cubicBezTo>
                        <a:pt x="2448" y="26"/>
                        <a:pt x="2423" y="1"/>
                        <a:pt x="2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88"/>
                <p:cNvSpPr/>
                <p:nvPr/>
              </p:nvSpPr>
              <p:spPr>
                <a:xfrm>
                  <a:off x="6780778" y="1548151"/>
                  <a:ext cx="91526" cy="138136"/>
                </a:xfrm>
                <a:custGeom>
                  <a:avLst/>
                  <a:gdLst/>
                  <a:ahLst/>
                  <a:cxnLst/>
                  <a:rect l="l" t="t" r="r" b="b"/>
                  <a:pathLst>
                    <a:path w="1027" h="1550" extrusionOk="0">
                      <a:moveTo>
                        <a:pt x="336" y="1"/>
                      </a:moveTo>
                      <a:cubicBezTo>
                        <a:pt x="276" y="1"/>
                        <a:pt x="226" y="12"/>
                        <a:pt x="194" y="40"/>
                      </a:cubicBezTo>
                      <a:cubicBezTo>
                        <a:pt x="72" y="151"/>
                        <a:pt x="166" y="565"/>
                        <a:pt x="172" y="704"/>
                      </a:cubicBezTo>
                      <a:cubicBezTo>
                        <a:pt x="173" y="732"/>
                        <a:pt x="198" y="754"/>
                        <a:pt x="223" y="754"/>
                      </a:cubicBezTo>
                      <a:cubicBezTo>
                        <a:pt x="234" y="754"/>
                        <a:pt x="245" y="750"/>
                        <a:pt x="254" y="739"/>
                      </a:cubicBezTo>
                      <a:cubicBezTo>
                        <a:pt x="333" y="646"/>
                        <a:pt x="430" y="606"/>
                        <a:pt x="524" y="606"/>
                      </a:cubicBezTo>
                      <a:cubicBezTo>
                        <a:pt x="749" y="606"/>
                        <a:pt x="960" y="834"/>
                        <a:pt x="884" y="1104"/>
                      </a:cubicBezTo>
                      <a:cubicBezTo>
                        <a:pt x="824" y="1315"/>
                        <a:pt x="617" y="1450"/>
                        <a:pt x="411" y="1450"/>
                      </a:cubicBezTo>
                      <a:cubicBezTo>
                        <a:pt x="300" y="1450"/>
                        <a:pt x="190" y="1411"/>
                        <a:pt x="104" y="1323"/>
                      </a:cubicBezTo>
                      <a:cubicBezTo>
                        <a:pt x="94" y="1313"/>
                        <a:pt x="82" y="1309"/>
                        <a:pt x="71" y="1309"/>
                      </a:cubicBezTo>
                      <a:cubicBezTo>
                        <a:pt x="34" y="1309"/>
                        <a:pt x="1" y="1358"/>
                        <a:pt x="34" y="1392"/>
                      </a:cubicBezTo>
                      <a:cubicBezTo>
                        <a:pt x="137" y="1501"/>
                        <a:pt x="271" y="1550"/>
                        <a:pt x="406" y="1550"/>
                      </a:cubicBezTo>
                      <a:cubicBezTo>
                        <a:pt x="682" y="1550"/>
                        <a:pt x="963" y="1346"/>
                        <a:pt x="994" y="1045"/>
                      </a:cubicBezTo>
                      <a:cubicBezTo>
                        <a:pt x="1027" y="734"/>
                        <a:pt x="784" y="506"/>
                        <a:pt x="528" y="506"/>
                      </a:cubicBezTo>
                      <a:cubicBezTo>
                        <a:pt x="437" y="506"/>
                        <a:pt x="345" y="535"/>
                        <a:pt x="263" y="598"/>
                      </a:cubicBezTo>
                      <a:cubicBezTo>
                        <a:pt x="261" y="528"/>
                        <a:pt x="258" y="455"/>
                        <a:pt x="256" y="383"/>
                      </a:cubicBezTo>
                      <a:cubicBezTo>
                        <a:pt x="254" y="346"/>
                        <a:pt x="253" y="311"/>
                        <a:pt x="252" y="276"/>
                      </a:cubicBezTo>
                      <a:cubicBezTo>
                        <a:pt x="216" y="189"/>
                        <a:pt x="239" y="146"/>
                        <a:pt x="319" y="146"/>
                      </a:cubicBezTo>
                      <a:cubicBezTo>
                        <a:pt x="324" y="146"/>
                        <a:pt x="330" y="146"/>
                        <a:pt x="336" y="146"/>
                      </a:cubicBezTo>
                      <a:cubicBezTo>
                        <a:pt x="373" y="131"/>
                        <a:pt x="417" y="125"/>
                        <a:pt x="465" y="125"/>
                      </a:cubicBezTo>
                      <a:cubicBezTo>
                        <a:pt x="600" y="125"/>
                        <a:pt x="762" y="171"/>
                        <a:pt x="875" y="181"/>
                      </a:cubicBezTo>
                      <a:cubicBezTo>
                        <a:pt x="875" y="181"/>
                        <a:pt x="876" y="181"/>
                        <a:pt x="877" y="181"/>
                      </a:cubicBezTo>
                      <a:cubicBezTo>
                        <a:pt x="908" y="181"/>
                        <a:pt x="912" y="132"/>
                        <a:pt x="882" y="124"/>
                      </a:cubicBezTo>
                      <a:cubicBezTo>
                        <a:pt x="784" y="100"/>
                        <a:pt x="516"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88"/>
                <p:cNvSpPr/>
                <p:nvPr/>
              </p:nvSpPr>
              <p:spPr>
                <a:xfrm>
                  <a:off x="6782382" y="1775853"/>
                  <a:ext cx="82614" cy="132165"/>
                </a:xfrm>
                <a:custGeom>
                  <a:avLst/>
                  <a:gdLst/>
                  <a:ahLst/>
                  <a:cxnLst/>
                  <a:rect l="l" t="t" r="r" b="b"/>
                  <a:pathLst>
                    <a:path w="927" h="1483" extrusionOk="0">
                      <a:moveTo>
                        <a:pt x="384" y="1"/>
                      </a:moveTo>
                      <a:cubicBezTo>
                        <a:pt x="215" y="1"/>
                        <a:pt x="29" y="100"/>
                        <a:pt x="4" y="250"/>
                      </a:cubicBezTo>
                      <a:cubicBezTo>
                        <a:pt x="0" y="269"/>
                        <a:pt x="6" y="282"/>
                        <a:pt x="21" y="293"/>
                      </a:cubicBezTo>
                      <a:cubicBezTo>
                        <a:pt x="31" y="300"/>
                        <a:pt x="41" y="309"/>
                        <a:pt x="52" y="316"/>
                      </a:cubicBezTo>
                      <a:cubicBezTo>
                        <a:pt x="57" y="320"/>
                        <a:pt x="62" y="322"/>
                        <a:pt x="67" y="322"/>
                      </a:cubicBezTo>
                      <a:cubicBezTo>
                        <a:pt x="87" y="322"/>
                        <a:pt x="102" y="295"/>
                        <a:pt x="92" y="275"/>
                      </a:cubicBezTo>
                      <a:cubicBezTo>
                        <a:pt x="60" y="213"/>
                        <a:pt x="186" y="136"/>
                        <a:pt x="310" y="136"/>
                      </a:cubicBezTo>
                      <a:cubicBezTo>
                        <a:pt x="428" y="136"/>
                        <a:pt x="544" y="206"/>
                        <a:pt x="519" y="426"/>
                      </a:cubicBezTo>
                      <a:cubicBezTo>
                        <a:pt x="507" y="536"/>
                        <a:pt x="439" y="660"/>
                        <a:pt x="396" y="759"/>
                      </a:cubicBezTo>
                      <a:cubicBezTo>
                        <a:pt x="298" y="981"/>
                        <a:pt x="173" y="1184"/>
                        <a:pt x="29" y="1377"/>
                      </a:cubicBezTo>
                      <a:cubicBezTo>
                        <a:pt x="1" y="1417"/>
                        <a:pt x="40" y="1460"/>
                        <a:pt x="79" y="1464"/>
                      </a:cubicBezTo>
                      <a:cubicBezTo>
                        <a:pt x="213" y="1476"/>
                        <a:pt x="348" y="1483"/>
                        <a:pt x="484" y="1483"/>
                      </a:cubicBezTo>
                      <a:cubicBezTo>
                        <a:pt x="608" y="1483"/>
                        <a:pt x="733" y="1477"/>
                        <a:pt x="857" y="1462"/>
                      </a:cubicBezTo>
                      <a:cubicBezTo>
                        <a:pt x="924" y="1456"/>
                        <a:pt x="927" y="1355"/>
                        <a:pt x="860" y="1355"/>
                      </a:cubicBezTo>
                      <a:cubicBezTo>
                        <a:pt x="859" y="1355"/>
                        <a:pt x="858" y="1355"/>
                        <a:pt x="857" y="1355"/>
                      </a:cubicBezTo>
                      <a:cubicBezTo>
                        <a:pt x="729" y="1358"/>
                        <a:pt x="601" y="1362"/>
                        <a:pt x="474" y="1362"/>
                      </a:cubicBezTo>
                      <a:cubicBezTo>
                        <a:pt x="378" y="1362"/>
                        <a:pt x="281" y="1360"/>
                        <a:pt x="185" y="1355"/>
                      </a:cubicBezTo>
                      <a:cubicBezTo>
                        <a:pt x="316" y="1167"/>
                        <a:pt x="430" y="967"/>
                        <a:pt x="517" y="754"/>
                      </a:cubicBezTo>
                      <a:cubicBezTo>
                        <a:pt x="580" y="602"/>
                        <a:pt x="724" y="320"/>
                        <a:pt x="649" y="149"/>
                      </a:cubicBezTo>
                      <a:cubicBezTo>
                        <a:pt x="604" y="46"/>
                        <a:pt x="498"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88"/>
                <p:cNvSpPr/>
                <p:nvPr/>
              </p:nvSpPr>
              <p:spPr>
                <a:xfrm>
                  <a:off x="6779887" y="1319915"/>
                  <a:ext cx="89209" cy="128957"/>
                </a:xfrm>
                <a:custGeom>
                  <a:avLst/>
                  <a:gdLst/>
                  <a:ahLst/>
                  <a:cxnLst/>
                  <a:rect l="l" t="t" r="r" b="b"/>
                  <a:pathLst>
                    <a:path w="1001" h="1447" extrusionOk="0">
                      <a:moveTo>
                        <a:pt x="527" y="132"/>
                      </a:moveTo>
                      <a:cubicBezTo>
                        <a:pt x="551" y="132"/>
                        <a:pt x="577" y="135"/>
                        <a:pt x="604" y="140"/>
                      </a:cubicBezTo>
                      <a:cubicBezTo>
                        <a:pt x="606" y="140"/>
                        <a:pt x="608" y="140"/>
                        <a:pt x="610" y="140"/>
                      </a:cubicBezTo>
                      <a:cubicBezTo>
                        <a:pt x="616" y="140"/>
                        <a:pt x="622" y="139"/>
                        <a:pt x="626" y="135"/>
                      </a:cubicBezTo>
                      <a:lnTo>
                        <a:pt x="626" y="135"/>
                      </a:lnTo>
                      <a:cubicBezTo>
                        <a:pt x="795" y="351"/>
                        <a:pt x="705" y="581"/>
                        <a:pt x="475" y="729"/>
                      </a:cubicBezTo>
                      <a:cubicBezTo>
                        <a:pt x="438" y="716"/>
                        <a:pt x="405" y="700"/>
                        <a:pt x="378" y="681"/>
                      </a:cubicBezTo>
                      <a:cubicBezTo>
                        <a:pt x="118" y="497"/>
                        <a:pt x="227" y="132"/>
                        <a:pt x="527" y="132"/>
                      </a:cubicBezTo>
                      <a:close/>
                      <a:moveTo>
                        <a:pt x="497" y="822"/>
                      </a:moveTo>
                      <a:cubicBezTo>
                        <a:pt x="530" y="837"/>
                        <a:pt x="565" y="852"/>
                        <a:pt x="598" y="868"/>
                      </a:cubicBezTo>
                      <a:cubicBezTo>
                        <a:pt x="779" y="912"/>
                        <a:pt x="799" y="1050"/>
                        <a:pt x="658" y="1283"/>
                      </a:cubicBezTo>
                      <a:cubicBezTo>
                        <a:pt x="581" y="1328"/>
                        <a:pt x="500" y="1350"/>
                        <a:pt x="413" y="1352"/>
                      </a:cubicBezTo>
                      <a:cubicBezTo>
                        <a:pt x="405" y="1352"/>
                        <a:pt x="397" y="1352"/>
                        <a:pt x="390" y="1352"/>
                      </a:cubicBezTo>
                      <a:cubicBezTo>
                        <a:pt x="246" y="1352"/>
                        <a:pt x="179" y="1254"/>
                        <a:pt x="191" y="1056"/>
                      </a:cubicBezTo>
                      <a:cubicBezTo>
                        <a:pt x="247" y="977"/>
                        <a:pt x="316" y="917"/>
                        <a:pt x="400" y="878"/>
                      </a:cubicBezTo>
                      <a:cubicBezTo>
                        <a:pt x="432" y="858"/>
                        <a:pt x="464" y="840"/>
                        <a:pt x="497" y="822"/>
                      </a:cubicBezTo>
                      <a:close/>
                      <a:moveTo>
                        <a:pt x="582" y="1"/>
                      </a:moveTo>
                      <a:cubicBezTo>
                        <a:pt x="553" y="1"/>
                        <a:pt x="529" y="37"/>
                        <a:pt x="556" y="61"/>
                      </a:cubicBezTo>
                      <a:lnTo>
                        <a:pt x="565" y="70"/>
                      </a:lnTo>
                      <a:cubicBezTo>
                        <a:pt x="538" y="65"/>
                        <a:pt x="511" y="62"/>
                        <a:pt x="484" y="62"/>
                      </a:cubicBezTo>
                      <a:cubicBezTo>
                        <a:pt x="306" y="62"/>
                        <a:pt x="142" y="180"/>
                        <a:pt x="119" y="377"/>
                      </a:cubicBezTo>
                      <a:cubicBezTo>
                        <a:pt x="92" y="606"/>
                        <a:pt x="227" y="702"/>
                        <a:pt x="389" y="776"/>
                      </a:cubicBezTo>
                      <a:cubicBezTo>
                        <a:pt x="258" y="846"/>
                        <a:pt x="120" y="927"/>
                        <a:pt x="74" y="1077"/>
                      </a:cubicBezTo>
                      <a:cubicBezTo>
                        <a:pt x="1" y="1312"/>
                        <a:pt x="216" y="1446"/>
                        <a:pt x="422" y="1446"/>
                      </a:cubicBezTo>
                      <a:cubicBezTo>
                        <a:pt x="440" y="1446"/>
                        <a:pt x="458" y="1445"/>
                        <a:pt x="476" y="1443"/>
                      </a:cubicBezTo>
                      <a:cubicBezTo>
                        <a:pt x="694" y="1419"/>
                        <a:pt x="1001" y="1216"/>
                        <a:pt x="878" y="961"/>
                      </a:cubicBezTo>
                      <a:cubicBezTo>
                        <a:pt x="832" y="868"/>
                        <a:pt x="742" y="824"/>
                        <a:pt x="650" y="786"/>
                      </a:cubicBezTo>
                      <a:cubicBezTo>
                        <a:pt x="633" y="779"/>
                        <a:pt x="614" y="772"/>
                        <a:pt x="596" y="767"/>
                      </a:cubicBezTo>
                      <a:cubicBezTo>
                        <a:pt x="660" y="726"/>
                        <a:pt x="719" y="680"/>
                        <a:pt x="759" y="609"/>
                      </a:cubicBezTo>
                      <a:cubicBezTo>
                        <a:pt x="879" y="406"/>
                        <a:pt x="809" y="115"/>
                        <a:pt x="599" y="5"/>
                      </a:cubicBezTo>
                      <a:cubicBezTo>
                        <a:pt x="593" y="2"/>
                        <a:pt x="588"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88"/>
                <p:cNvSpPr/>
                <p:nvPr/>
              </p:nvSpPr>
              <p:spPr>
                <a:xfrm>
                  <a:off x="6776233" y="833053"/>
                  <a:ext cx="67464" cy="130115"/>
                </a:xfrm>
                <a:custGeom>
                  <a:avLst/>
                  <a:gdLst/>
                  <a:ahLst/>
                  <a:cxnLst/>
                  <a:rect l="l" t="t" r="r" b="b"/>
                  <a:pathLst>
                    <a:path w="757" h="1460" extrusionOk="0">
                      <a:moveTo>
                        <a:pt x="689" y="0"/>
                      </a:moveTo>
                      <a:cubicBezTo>
                        <a:pt x="673" y="0"/>
                        <a:pt x="657" y="11"/>
                        <a:pt x="657" y="34"/>
                      </a:cubicBezTo>
                      <a:cubicBezTo>
                        <a:pt x="648" y="241"/>
                        <a:pt x="639" y="448"/>
                        <a:pt x="630" y="655"/>
                      </a:cubicBezTo>
                      <a:cubicBezTo>
                        <a:pt x="624" y="652"/>
                        <a:pt x="619" y="651"/>
                        <a:pt x="613" y="651"/>
                      </a:cubicBezTo>
                      <a:cubicBezTo>
                        <a:pt x="473" y="650"/>
                        <a:pt x="332" y="646"/>
                        <a:pt x="192" y="646"/>
                      </a:cubicBezTo>
                      <a:cubicBezTo>
                        <a:pt x="165" y="646"/>
                        <a:pt x="137" y="646"/>
                        <a:pt x="110" y="646"/>
                      </a:cubicBezTo>
                      <a:cubicBezTo>
                        <a:pt x="132" y="468"/>
                        <a:pt x="165" y="292"/>
                        <a:pt x="187" y="113"/>
                      </a:cubicBezTo>
                      <a:cubicBezTo>
                        <a:pt x="189" y="91"/>
                        <a:pt x="170" y="79"/>
                        <a:pt x="152" y="79"/>
                      </a:cubicBezTo>
                      <a:cubicBezTo>
                        <a:pt x="138" y="79"/>
                        <a:pt x="124" y="87"/>
                        <a:pt x="121" y="103"/>
                      </a:cubicBezTo>
                      <a:cubicBezTo>
                        <a:pt x="78" y="295"/>
                        <a:pt x="49" y="490"/>
                        <a:pt x="9" y="681"/>
                      </a:cubicBezTo>
                      <a:cubicBezTo>
                        <a:pt x="0" y="713"/>
                        <a:pt x="22" y="741"/>
                        <a:pt x="53" y="742"/>
                      </a:cubicBezTo>
                      <a:cubicBezTo>
                        <a:pt x="239" y="752"/>
                        <a:pt x="425" y="751"/>
                        <a:pt x="610" y="753"/>
                      </a:cubicBezTo>
                      <a:cubicBezTo>
                        <a:pt x="616" y="753"/>
                        <a:pt x="618" y="751"/>
                        <a:pt x="623" y="751"/>
                      </a:cubicBezTo>
                      <a:cubicBezTo>
                        <a:pt x="613" y="969"/>
                        <a:pt x="602" y="1187"/>
                        <a:pt x="586" y="1406"/>
                      </a:cubicBezTo>
                      <a:cubicBezTo>
                        <a:pt x="583" y="1442"/>
                        <a:pt x="610" y="1460"/>
                        <a:pt x="638" y="1460"/>
                      </a:cubicBezTo>
                      <a:cubicBezTo>
                        <a:pt x="666" y="1460"/>
                        <a:pt x="696" y="1442"/>
                        <a:pt x="699" y="1406"/>
                      </a:cubicBezTo>
                      <a:cubicBezTo>
                        <a:pt x="739" y="950"/>
                        <a:pt x="756" y="490"/>
                        <a:pt x="724" y="33"/>
                      </a:cubicBezTo>
                      <a:cubicBezTo>
                        <a:pt x="722" y="11"/>
                        <a:pt x="705" y="0"/>
                        <a:pt x="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88"/>
                <p:cNvSpPr/>
                <p:nvPr/>
              </p:nvSpPr>
              <p:spPr>
                <a:xfrm>
                  <a:off x="6813039" y="2108092"/>
                  <a:ext cx="30301" cy="22993"/>
                </a:xfrm>
                <a:custGeom>
                  <a:avLst/>
                  <a:gdLst/>
                  <a:ahLst/>
                  <a:cxnLst/>
                  <a:rect l="l" t="t" r="r" b="b"/>
                  <a:pathLst>
                    <a:path w="340" h="258" extrusionOk="0">
                      <a:moveTo>
                        <a:pt x="179" y="1"/>
                      </a:moveTo>
                      <a:cubicBezTo>
                        <a:pt x="142" y="1"/>
                        <a:pt x="106" y="19"/>
                        <a:pt x="91" y="61"/>
                      </a:cubicBezTo>
                      <a:cubicBezTo>
                        <a:pt x="81" y="83"/>
                        <a:pt x="81" y="107"/>
                        <a:pt x="87" y="129"/>
                      </a:cubicBezTo>
                      <a:cubicBezTo>
                        <a:pt x="83" y="126"/>
                        <a:pt x="81" y="124"/>
                        <a:pt x="80" y="121"/>
                      </a:cubicBezTo>
                      <a:cubicBezTo>
                        <a:pt x="73" y="113"/>
                        <a:pt x="70" y="102"/>
                        <a:pt x="60" y="96"/>
                      </a:cubicBezTo>
                      <a:cubicBezTo>
                        <a:pt x="48" y="88"/>
                        <a:pt x="43" y="92"/>
                        <a:pt x="40" y="82"/>
                      </a:cubicBezTo>
                      <a:cubicBezTo>
                        <a:pt x="37" y="75"/>
                        <a:pt x="32" y="72"/>
                        <a:pt x="27" y="72"/>
                      </a:cubicBezTo>
                      <a:cubicBezTo>
                        <a:pt x="20" y="72"/>
                        <a:pt x="12" y="79"/>
                        <a:pt x="13" y="89"/>
                      </a:cubicBezTo>
                      <a:lnTo>
                        <a:pt x="13" y="99"/>
                      </a:lnTo>
                      <a:cubicBezTo>
                        <a:pt x="4" y="107"/>
                        <a:pt x="0" y="120"/>
                        <a:pt x="4" y="132"/>
                      </a:cubicBezTo>
                      <a:cubicBezTo>
                        <a:pt x="25" y="204"/>
                        <a:pt x="89" y="258"/>
                        <a:pt x="163" y="258"/>
                      </a:cubicBezTo>
                      <a:cubicBezTo>
                        <a:pt x="174" y="258"/>
                        <a:pt x="186" y="257"/>
                        <a:pt x="197" y="254"/>
                      </a:cubicBezTo>
                      <a:cubicBezTo>
                        <a:pt x="286" y="235"/>
                        <a:pt x="339" y="138"/>
                        <a:pt x="286" y="58"/>
                      </a:cubicBezTo>
                      <a:cubicBezTo>
                        <a:pt x="262" y="22"/>
                        <a:pt x="219"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88"/>
                <p:cNvSpPr/>
                <p:nvPr/>
              </p:nvSpPr>
              <p:spPr>
                <a:xfrm>
                  <a:off x="6679894" y="832161"/>
                  <a:ext cx="74950" cy="135908"/>
                </a:xfrm>
                <a:custGeom>
                  <a:avLst/>
                  <a:gdLst/>
                  <a:ahLst/>
                  <a:cxnLst/>
                  <a:rect l="l" t="t" r="r" b="b"/>
                  <a:pathLst>
                    <a:path w="841" h="1525" extrusionOk="0">
                      <a:moveTo>
                        <a:pt x="741" y="0"/>
                      </a:moveTo>
                      <a:cubicBezTo>
                        <a:pt x="732" y="0"/>
                        <a:pt x="723" y="2"/>
                        <a:pt x="714" y="6"/>
                      </a:cubicBezTo>
                      <a:cubicBezTo>
                        <a:pt x="634" y="46"/>
                        <a:pt x="563" y="63"/>
                        <a:pt x="492" y="63"/>
                      </a:cubicBezTo>
                      <a:cubicBezTo>
                        <a:pt x="428" y="63"/>
                        <a:pt x="364" y="49"/>
                        <a:pt x="293" y="25"/>
                      </a:cubicBezTo>
                      <a:cubicBezTo>
                        <a:pt x="288" y="23"/>
                        <a:pt x="283" y="22"/>
                        <a:pt x="278" y="22"/>
                      </a:cubicBezTo>
                      <a:cubicBezTo>
                        <a:pt x="231" y="22"/>
                        <a:pt x="202" y="102"/>
                        <a:pt x="252" y="123"/>
                      </a:cubicBezTo>
                      <a:cubicBezTo>
                        <a:pt x="334" y="158"/>
                        <a:pt x="413" y="175"/>
                        <a:pt x="490" y="175"/>
                      </a:cubicBezTo>
                      <a:cubicBezTo>
                        <a:pt x="556" y="175"/>
                        <a:pt x="622" y="163"/>
                        <a:pt x="688" y="139"/>
                      </a:cubicBezTo>
                      <a:cubicBezTo>
                        <a:pt x="694" y="345"/>
                        <a:pt x="696" y="552"/>
                        <a:pt x="693" y="758"/>
                      </a:cubicBezTo>
                      <a:cubicBezTo>
                        <a:pt x="523" y="718"/>
                        <a:pt x="329" y="712"/>
                        <a:pt x="158" y="703"/>
                      </a:cubicBezTo>
                      <a:cubicBezTo>
                        <a:pt x="158" y="703"/>
                        <a:pt x="157" y="703"/>
                        <a:pt x="157" y="703"/>
                      </a:cubicBezTo>
                      <a:cubicBezTo>
                        <a:pt x="123" y="703"/>
                        <a:pt x="116" y="757"/>
                        <a:pt x="149" y="765"/>
                      </a:cubicBezTo>
                      <a:cubicBezTo>
                        <a:pt x="321" y="804"/>
                        <a:pt x="515" y="853"/>
                        <a:pt x="693" y="859"/>
                      </a:cubicBezTo>
                      <a:cubicBezTo>
                        <a:pt x="691" y="903"/>
                        <a:pt x="693" y="946"/>
                        <a:pt x="691" y="990"/>
                      </a:cubicBezTo>
                      <a:cubicBezTo>
                        <a:pt x="687" y="1132"/>
                        <a:pt x="724" y="1333"/>
                        <a:pt x="565" y="1404"/>
                      </a:cubicBezTo>
                      <a:cubicBezTo>
                        <a:pt x="516" y="1425"/>
                        <a:pt x="445" y="1431"/>
                        <a:pt x="369" y="1431"/>
                      </a:cubicBezTo>
                      <a:cubicBezTo>
                        <a:pt x="270" y="1431"/>
                        <a:pt x="162" y="1421"/>
                        <a:pt x="81" y="1421"/>
                      </a:cubicBezTo>
                      <a:cubicBezTo>
                        <a:pt x="67" y="1421"/>
                        <a:pt x="55" y="1421"/>
                        <a:pt x="43" y="1422"/>
                      </a:cubicBezTo>
                      <a:cubicBezTo>
                        <a:pt x="0" y="1425"/>
                        <a:pt x="0" y="1486"/>
                        <a:pt x="43" y="1489"/>
                      </a:cubicBezTo>
                      <a:cubicBezTo>
                        <a:pt x="143" y="1494"/>
                        <a:pt x="299" y="1525"/>
                        <a:pt x="444" y="1525"/>
                      </a:cubicBezTo>
                      <a:cubicBezTo>
                        <a:pt x="592" y="1525"/>
                        <a:pt x="728" y="1493"/>
                        <a:pt x="779" y="1370"/>
                      </a:cubicBezTo>
                      <a:cubicBezTo>
                        <a:pt x="841" y="1223"/>
                        <a:pt x="804" y="943"/>
                        <a:pt x="808" y="782"/>
                      </a:cubicBezTo>
                      <a:cubicBezTo>
                        <a:pt x="811" y="539"/>
                        <a:pt x="809" y="299"/>
                        <a:pt x="800" y="57"/>
                      </a:cubicBezTo>
                      <a:cubicBezTo>
                        <a:pt x="799" y="22"/>
                        <a:pt x="772" y="0"/>
                        <a:pt x="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88"/>
                <p:cNvSpPr/>
                <p:nvPr/>
              </p:nvSpPr>
              <p:spPr>
                <a:xfrm>
                  <a:off x="6465739" y="1502968"/>
                  <a:ext cx="234742" cy="216740"/>
                </a:xfrm>
                <a:custGeom>
                  <a:avLst/>
                  <a:gdLst/>
                  <a:ahLst/>
                  <a:cxnLst/>
                  <a:rect l="l" t="t" r="r" b="b"/>
                  <a:pathLst>
                    <a:path w="2634" h="2432" extrusionOk="0">
                      <a:moveTo>
                        <a:pt x="2550" y="0"/>
                      </a:moveTo>
                      <a:cubicBezTo>
                        <a:pt x="2096" y="9"/>
                        <a:pt x="1642" y="17"/>
                        <a:pt x="1188" y="27"/>
                      </a:cubicBezTo>
                      <a:cubicBezTo>
                        <a:pt x="960" y="30"/>
                        <a:pt x="735" y="35"/>
                        <a:pt x="507" y="40"/>
                      </a:cubicBezTo>
                      <a:cubicBezTo>
                        <a:pt x="498" y="40"/>
                        <a:pt x="490" y="40"/>
                        <a:pt x="481" y="40"/>
                      </a:cubicBezTo>
                      <a:cubicBezTo>
                        <a:pt x="463" y="40"/>
                        <a:pt x="445" y="40"/>
                        <a:pt x="427" y="40"/>
                      </a:cubicBezTo>
                      <a:cubicBezTo>
                        <a:pt x="343" y="40"/>
                        <a:pt x="252" y="45"/>
                        <a:pt x="188" y="97"/>
                      </a:cubicBezTo>
                      <a:cubicBezTo>
                        <a:pt x="1" y="251"/>
                        <a:pt x="119" y="722"/>
                        <a:pt x="127" y="924"/>
                      </a:cubicBezTo>
                      <a:cubicBezTo>
                        <a:pt x="146" y="1380"/>
                        <a:pt x="163" y="1834"/>
                        <a:pt x="191" y="2288"/>
                      </a:cubicBezTo>
                      <a:cubicBezTo>
                        <a:pt x="193" y="2323"/>
                        <a:pt x="221" y="2341"/>
                        <a:pt x="248" y="2341"/>
                      </a:cubicBezTo>
                      <a:cubicBezTo>
                        <a:pt x="261" y="2341"/>
                        <a:pt x="274" y="2336"/>
                        <a:pt x="284" y="2327"/>
                      </a:cubicBezTo>
                      <a:cubicBezTo>
                        <a:pt x="287" y="2343"/>
                        <a:pt x="293" y="2355"/>
                        <a:pt x="298" y="2370"/>
                      </a:cubicBezTo>
                      <a:cubicBezTo>
                        <a:pt x="301" y="2381"/>
                        <a:pt x="312" y="2387"/>
                        <a:pt x="322" y="2387"/>
                      </a:cubicBezTo>
                      <a:cubicBezTo>
                        <a:pt x="334" y="2387"/>
                        <a:pt x="346" y="2379"/>
                        <a:pt x="346" y="2363"/>
                      </a:cubicBezTo>
                      <a:lnTo>
                        <a:pt x="346" y="2361"/>
                      </a:lnTo>
                      <a:cubicBezTo>
                        <a:pt x="346" y="2345"/>
                        <a:pt x="348" y="2333"/>
                        <a:pt x="344" y="2318"/>
                      </a:cubicBezTo>
                      <a:cubicBezTo>
                        <a:pt x="340" y="2303"/>
                        <a:pt x="327" y="2296"/>
                        <a:pt x="315" y="2296"/>
                      </a:cubicBezTo>
                      <a:cubicBezTo>
                        <a:pt x="309" y="2296"/>
                        <a:pt x="303" y="2298"/>
                        <a:pt x="298" y="2301"/>
                      </a:cubicBezTo>
                      <a:cubicBezTo>
                        <a:pt x="298" y="2298"/>
                        <a:pt x="299" y="2293"/>
                        <a:pt x="299" y="2290"/>
                      </a:cubicBezTo>
                      <a:cubicBezTo>
                        <a:pt x="284" y="1967"/>
                        <a:pt x="268" y="1646"/>
                        <a:pt x="253" y="1323"/>
                      </a:cubicBezTo>
                      <a:cubicBezTo>
                        <a:pt x="241" y="1037"/>
                        <a:pt x="120" y="467"/>
                        <a:pt x="306" y="254"/>
                      </a:cubicBezTo>
                      <a:cubicBezTo>
                        <a:pt x="395" y="154"/>
                        <a:pt x="417" y="150"/>
                        <a:pt x="506" y="150"/>
                      </a:cubicBezTo>
                      <a:cubicBezTo>
                        <a:pt x="514" y="150"/>
                        <a:pt x="523" y="150"/>
                        <a:pt x="533" y="150"/>
                      </a:cubicBezTo>
                      <a:cubicBezTo>
                        <a:pt x="543" y="150"/>
                        <a:pt x="554" y="150"/>
                        <a:pt x="566" y="150"/>
                      </a:cubicBezTo>
                      <a:cubicBezTo>
                        <a:pt x="661" y="147"/>
                        <a:pt x="756" y="145"/>
                        <a:pt x="850" y="144"/>
                      </a:cubicBezTo>
                      <a:cubicBezTo>
                        <a:pt x="1002" y="140"/>
                        <a:pt x="1152" y="137"/>
                        <a:pt x="1304" y="135"/>
                      </a:cubicBezTo>
                      <a:cubicBezTo>
                        <a:pt x="1558" y="131"/>
                        <a:pt x="1824" y="106"/>
                        <a:pt x="2083" y="106"/>
                      </a:cubicBezTo>
                      <a:cubicBezTo>
                        <a:pt x="2164" y="106"/>
                        <a:pt x="2245" y="108"/>
                        <a:pt x="2324" y="114"/>
                      </a:cubicBezTo>
                      <a:cubicBezTo>
                        <a:pt x="2526" y="131"/>
                        <a:pt x="2508" y="203"/>
                        <a:pt x="2511" y="394"/>
                      </a:cubicBezTo>
                      <a:cubicBezTo>
                        <a:pt x="2514" y="563"/>
                        <a:pt x="2511" y="732"/>
                        <a:pt x="2503" y="901"/>
                      </a:cubicBezTo>
                      <a:cubicBezTo>
                        <a:pt x="2486" y="1254"/>
                        <a:pt x="2449" y="1605"/>
                        <a:pt x="2383" y="1951"/>
                      </a:cubicBezTo>
                      <a:cubicBezTo>
                        <a:pt x="2354" y="2107"/>
                        <a:pt x="2362" y="2122"/>
                        <a:pt x="2212" y="2223"/>
                      </a:cubicBezTo>
                      <a:cubicBezTo>
                        <a:pt x="2081" y="2311"/>
                        <a:pt x="2060" y="2314"/>
                        <a:pt x="1936" y="2314"/>
                      </a:cubicBezTo>
                      <a:cubicBezTo>
                        <a:pt x="1928" y="2314"/>
                        <a:pt x="1919" y="2314"/>
                        <a:pt x="1909" y="2314"/>
                      </a:cubicBezTo>
                      <a:lnTo>
                        <a:pt x="1408" y="2314"/>
                      </a:lnTo>
                      <a:cubicBezTo>
                        <a:pt x="1073" y="2315"/>
                        <a:pt x="738" y="2314"/>
                        <a:pt x="403" y="2325"/>
                      </a:cubicBezTo>
                      <a:cubicBezTo>
                        <a:pt x="380" y="2327"/>
                        <a:pt x="368" y="2344"/>
                        <a:pt x="368" y="2363"/>
                      </a:cubicBezTo>
                      <a:cubicBezTo>
                        <a:pt x="368" y="2382"/>
                        <a:pt x="379" y="2402"/>
                        <a:pt x="403" y="2402"/>
                      </a:cubicBezTo>
                      <a:cubicBezTo>
                        <a:pt x="831" y="2418"/>
                        <a:pt x="1260" y="2416"/>
                        <a:pt x="1688" y="2418"/>
                      </a:cubicBezTo>
                      <a:cubicBezTo>
                        <a:pt x="1776" y="2418"/>
                        <a:pt x="1892" y="2432"/>
                        <a:pt x="2006" y="2432"/>
                      </a:cubicBezTo>
                      <a:cubicBezTo>
                        <a:pt x="2156" y="2432"/>
                        <a:pt x="2303" y="2408"/>
                        <a:pt x="2388" y="2302"/>
                      </a:cubicBezTo>
                      <a:cubicBezTo>
                        <a:pt x="2556" y="2092"/>
                        <a:pt x="2546" y="1662"/>
                        <a:pt x="2574" y="1407"/>
                      </a:cubicBezTo>
                      <a:cubicBezTo>
                        <a:pt x="2625" y="958"/>
                        <a:pt x="2633" y="507"/>
                        <a:pt x="2609" y="56"/>
                      </a:cubicBezTo>
                      <a:cubicBezTo>
                        <a:pt x="2607" y="27"/>
                        <a:pt x="2585" y="0"/>
                        <a:pt x="2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88"/>
                <p:cNvSpPr/>
                <p:nvPr/>
              </p:nvSpPr>
              <p:spPr>
                <a:xfrm>
                  <a:off x="6468234" y="1275712"/>
                  <a:ext cx="220216" cy="209521"/>
                </a:xfrm>
                <a:custGeom>
                  <a:avLst/>
                  <a:gdLst/>
                  <a:ahLst/>
                  <a:cxnLst/>
                  <a:rect l="l" t="t" r="r" b="b"/>
                  <a:pathLst>
                    <a:path w="2471" h="2351" extrusionOk="0">
                      <a:moveTo>
                        <a:pt x="879" y="105"/>
                      </a:moveTo>
                      <a:cubicBezTo>
                        <a:pt x="993" y="105"/>
                        <a:pt x="1100" y="109"/>
                        <a:pt x="1179" y="109"/>
                      </a:cubicBezTo>
                      <a:cubicBezTo>
                        <a:pt x="1190" y="109"/>
                        <a:pt x="1200" y="109"/>
                        <a:pt x="1210" y="108"/>
                      </a:cubicBezTo>
                      <a:cubicBezTo>
                        <a:pt x="1261" y="107"/>
                        <a:pt x="1311" y="107"/>
                        <a:pt x="1361" y="107"/>
                      </a:cubicBezTo>
                      <a:cubicBezTo>
                        <a:pt x="1476" y="107"/>
                        <a:pt x="1590" y="110"/>
                        <a:pt x="1704" y="115"/>
                      </a:cubicBezTo>
                      <a:cubicBezTo>
                        <a:pt x="1719" y="115"/>
                        <a:pt x="1735" y="116"/>
                        <a:pt x="1753" y="116"/>
                      </a:cubicBezTo>
                      <a:cubicBezTo>
                        <a:pt x="1802" y="116"/>
                        <a:pt x="1859" y="114"/>
                        <a:pt x="1917" y="114"/>
                      </a:cubicBezTo>
                      <a:cubicBezTo>
                        <a:pt x="2021" y="114"/>
                        <a:pt x="2128" y="120"/>
                        <a:pt x="2195" y="151"/>
                      </a:cubicBezTo>
                      <a:cubicBezTo>
                        <a:pt x="2458" y="275"/>
                        <a:pt x="2334" y="926"/>
                        <a:pt x="2332" y="1161"/>
                      </a:cubicBezTo>
                      <a:cubicBezTo>
                        <a:pt x="2331" y="1327"/>
                        <a:pt x="2327" y="1493"/>
                        <a:pt x="2325" y="1663"/>
                      </a:cubicBezTo>
                      <a:cubicBezTo>
                        <a:pt x="2323" y="1775"/>
                        <a:pt x="2366" y="2008"/>
                        <a:pt x="2319" y="2108"/>
                      </a:cubicBezTo>
                      <a:cubicBezTo>
                        <a:pt x="2267" y="2219"/>
                        <a:pt x="2063" y="2248"/>
                        <a:pt x="1842" y="2248"/>
                      </a:cubicBezTo>
                      <a:cubicBezTo>
                        <a:pt x="1601" y="2248"/>
                        <a:pt x="1339" y="2213"/>
                        <a:pt x="1226" y="2211"/>
                      </a:cubicBezTo>
                      <a:cubicBezTo>
                        <a:pt x="978" y="2205"/>
                        <a:pt x="728" y="2198"/>
                        <a:pt x="479" y="2198"/>
                      </a:cubicBezTo>
                      <a:cubicBezTo>
                        <a:pt x="384" y="2198"/>
                        <a:pt x="290" y="2199"/>
                        <a:pt x="195" y="2201"/>
                      </a:cubicBezTo>
                      <a:cubicBezTo>
                        <a:pt x="199" y="1891"/>
                        <a:pt x="193" y="1582"/>
                        <a:pt x="193" y="1272"/>
                      </a:cubicBezTo>
                      <a:lnTo>
                        <a:pt x="193" y="770"/>
                      </a:lnTo>
                      <a:cubicBezTo>
                        <a:pt x="195" y="610"/>
                        <a:pt x="147" y="384"/>
                        <a:pt x="241" y="252"/>
                      </a:cubicBezTo>
                      <a:cubicBezTo>
                        <a:pt x="333" y="125"/>
                        <a:pt x="624" y="105"/>
                        <a:pt x="879" y="105"/>
                      </a:cubicBezTo>
                      <a:close/>
                      <a:moveTo>
                        <a:pt x="1388" y="1"/>
                      </a:moveTo>
                      <a:cubicBezTo>
                        <a:pt x="1164" y="1"/>
                        <a:pt x="942" y="9"/>
                        <a:pt x="719" y="26"/>
                      </a:cubicBezTo>
                      <a:cubicBezTo>
                        <a:pt x="574" y="36"/>
                        <a:pt x="337" y="22"/>
                        <a:pt x="203" y="98"/>
                      </a:cubicBezTo>
                      <a:cubicBezTo>
                        <a:pt x="0" y="213"/>
                        <a:pt x="90" y="579"/>
                        <a:pt x="90" y="769"/>
                      </a:cubicBezTo>
                      <a:cubicBezTo>
                        <a:pt x="89" y="1251"/>
                        <a:pt x="81" y="1734"/>
                        <a:pt x="95" y="2216"/>
                      </a:cubicBezTo>
                      <a:cubicBezTo>
                        <a:pt x="96" y="2247"/>
                        <a:pt x="120" y="2264"/>
                        <a:pt x="145" y="2264"/>
                      </a:cubicBezTo>
                      <a:cubicBezTo>
                        <a:pt x="151" y="2264"/>
                        <a:pt x="157" y="2263"/>
                        <a:pt x="163" y="2261"/>
                      </a:cubicBezTo>
                      <a:cubicBezTo>
                        <a:pt x="169" y="2266"/>
                        <a:pt x="175" y="2271"/>
                        <a:pt x="186" y="2271"/>
                      </a:cubicBezTo>
                      <a:cubicBezTo>
                        <a:pt x="686" y="2307"/>
                        <a:pt x="1188" y="2309"/>
                        <a:pt x="1689" y="2321"/>
                      </a:cubicBezTo>
                      <a:cubicBezTo>
                        <a:pt x="1778" y="2323"/>
                        <a:pt x="1933" y="2351"/>
                        <a:pt x="2078" y="2351"/>
                      </a:cubicBezTo>
                      <a:cubicBezTo>
                        <a:pt x="2217" y="2351"/>
                        <a:pt x="2347" y="2326"/>
                        <a:pt x="2401" y="2228"/>
                      </a:cubicBezTo>
                      <a:cubicBezTo>
                        <a:pt x="2470" y="2104"/>
                        <a:pt x="2427" y="1906"/>
                        <a:pt x="2429" y="1771"/>
                      </a:cubicBezTo>
                      <a:cubicBezTo>
                        <a:pt x="2433" y="1531"/>
                        <a:pt x="2435" y="1291"/>
                        <a:pt x="2439" y="1050"/>
                      </a:cubicBezTo>
                      <a:cubicBezTo>
                        <a:pt x="2443" y="809"/>
                        <a:pt x="2449" y="567"/>
                        <a:pt x="2449" y="327"/>
                      </a:cubicBezTo>
                      <a:cubicBezTo>
                        <a:pt x="2449" y="250"/>
                        <a:pt x="2464" y="154"/>
                        <a:pt x="2406" y="94"/>
                      </a:cubicBezTo>
                      <a:cubicBezTo>
                        <a:pt x="2342" y="28"/>
                        <a:pt x="2162" y="42"/>
                        <a:pt x="2088" y="34"/>
                      </a:cubicBezTo>
                      <a:cubicBezTo>
                        <a:pt x="1869" y="14"/>
                        <a:pt x="1650" y="3"/>
                        <a:pt x="1432" y="1"/>
                      </a:cubicBezTo>
                      <a:cubicBezTo>
                        <a:pt x="1417" y="1"/>
                        <a:pt x="1402"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88"/>
                <p:cNvSpPr/>
                <p:nvPr/>
              </p:nvSpPr>
              <p:spPr>
                <a:xfrm>
                  <a:off x="6598171" y="831092"/>
                  <a:ext cx="81099" cy="137958"/>
                </a:xfrm>
                <a:custGeom>
                  <a:avLst/>
                  <a:gdLst/>
                  <a:ahLst/>
                  <a:cxnLst/>
                  <a:rect l="l" t="t" r="r" b="b"/>
                  <a:pathLst>
                    <a:path w="910" h="1548" extrusionOk="0">
                      <a:moveTo>
                        <a:pt x="174" y="1"/>
                      </a:moveTo>
                      <a:cubicBezTo>
                        <a:pt x="138" y="1"/>
                        <a:pt x="129" y="61"/>
                        <a:pt x="166" y="67"/>
                      </a:cubicBezTo>
                      <a:cubicBezTo>
                        <a:pt x="374" y="96"/>
                        <a:pt x="583" y="120"/>
                        <a:pt x="793" y="141"/>
                      </a:cubicBezTo>
                      <a:cubicBezTo>
                        <a:pt x="768" y="309"/>
                        <a:pt x="747" y="587"/>
                        <a:pt x="638" y="664"/>
                      </a:cubicBezTo>
                      <a:cubicBezTo>
                        <a:pt x="596" y="694"/>
                        <a:pt x="535" y="704"/>
                        <a:pt x="467" y="704"/>
                      </a:cubicBezTo>
                      <a:cubicBezTo>
                        <a:pt x="343" y="704"/>
                        <a:pt x="195" y="670"/>
                        <a:pt x="103" y="663"/>
                      </a:cubicBezTo>
                      <a:cubicBezTo>
                        <a:pt x="102" y="663"/>
                        <a:pt x="102" y="663"/>
                        <a:pt x="101" y="663"/>
                      </a:cubicBezTo>
                      <a:cubicBezTo>
                        <a:pt x="73" y="663"/>
                        <a:pt x="47" y="691"/>
                        <a:pt x="47" y="719"/>
                      </a:cubicBezTo>
                      <a:cubicBezTo>
                        <a:pt x="54" y="978"/>
                        <a:pt x="40" y="1235"/>
                        <a:pt x="6" y="1493"/>
                      </a:cubicBezTo>
                      <a:cubicBezTo>
                        <a:pt x="1" y="1530"/>
                        <a:pt x="37" y="1548"/>
                        <a:pt x="66" y="1548"/>
                      </a:cubicBezTo>
                      <a:cubicBezTo>
                        <a:pt x="70" y="1548"/>
                        <a:pt x="73" y="1547"/>
                        <a:pt x="76" y="1547"/>
                      </a:cubicBezTo>
                      <a:cubicBezTo>
                        <a:pt x="214" y="1529"/>
                        <a:pt x="348" y="1522"/>
                        <a:pt x="485" y="1522"/>
                      </a:cubicBezTo>
                      <a:cubicBezTo>
                        <a:pt x="526" y="1522"/>
                        <a:pt x="567" y="1522"/>
                        <a:pt x="608" y="1524"/>
                      </a:cubicBezTo>
                      <a:cubicBezTo>
                        <a:pt x="609" y="1524"/>
                        <a:pt x="610" y="1524"/>
                        <a:pt x="611" y="1524"/>
                      </a:cubicBezTo>
                      <a:cubicBezTo>
                        <a:pt x="681" y="1524"/>
                        <a:pt x="680" y="1416"/>
                        <a:pt x="608" y="1412"/>
                      </a:cubicBezTo>
                      <a:cubicBezTo>
                        <a:pt x="567" y="1410"/>
                        <a:pt x="526" y="1409"/>
                        <a:pt x="485" y="1409"/>
                      </a:cubicBezTo>
                      <a:cubicBezTo>
                        <a:pt x="365" y="1409"/>
                        <a:pt x="246" y="1416"/>
                        <a:pt x="125" y="1430"/>
                      </a:cubicBezTo>
                      <a:cubicBezTo>
                        <a:pt x="136" y="1341"/>
                        <a:pt x="146" y="1252"/>
                        <a:pt x="152" y="1162"/>
                      </a:cubicBezTo>
                      <a:cubicBezTo>
                        <a:pt x="155" y="1109"/>
                        <a:pt x="124" y="875"/>
                        <a:pt x="160" y="831"/>
                      </a:cubicBezTo>
                      <a:cubicBezTo>
                        <a:pt x="191" y="794"/>
                        <a:pt x="237" y="782"/>
                        <a:pt x="289" y="782"/>
                      </a:cubicBezTo>
                      <a:cubicBezTo>
                        <a:pt x="382" y="782"/>
                        <a:pt x="496" y="820"/>
                        <a:pt x="588" y="820"/>
                      </a:cubicBezTo>
                      <a:cubicBezTo>
                        <a:pt x="611" y="820"/>
                        <a:pt x="633" y="817"/>
                        <a:pt x="652" y="811"/>
                      </a:cubicBezTo>
                      <a:cubicBezTo>
                        <a:pt x="884" y="740"/>
                        <a:pt x="865" y="301"/>
                        <a:pt x="902" y="111"/>
                      </a:cubicBezTo>
                      <a:cubicBezTo>
                        <a:pt x="910" y="76"/>
                        <a:pt x="889" y="47"/>
                        <a:pt x="852" y="44"/>
                      </a:cubicBezTo>
                      <a:cubicBezTo>
                        <a:pt x="625" y="27"/>
                        <a:pt x="400" y="11"/>
                        <a:pt x="176" y="1"/>
                      </a:cubicBezTo>
                      <a:cubicBezTo>
                        <a:pt x="175" y="1"/>
                        <a:pt x="175"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88"/>
                <p:cNvSpPr/>
                <p:nvPr/>
              </p:nvSpPr>
              <p:spPr>
                <a:xfrm>
                  <a:off x="6484365" y="1117613"/>
                  <a:ext cx="196777" cy="92507"/>
                </a:xfrm>
                <a:custGeom>
                  <a:avLst/>
                  <a:gdLst/>
                  <a:ahLst/>
                  <a:cxnLst/>
                  <a:rect l="l" t="t" r="r" b="b"/>
                  <a:pathLst>
                    <a:path w="2208" h="1038" extrusionOk="0">
                      <a:moveTo>
                        <a:pt x="405" y="93"/>
                      </a:moveTo>
                      <a:cubicBezTo>
                        <a:pt x="530" y="93"/>
                        <a:pt x="664" y="110"/>
                        <a:pt x="734" y="110"/>
                      </a:cubicBezTo>
                      <a:lnTo>
                        <a:pt x="1322" y="109"/>
                      </a:lnTo>
                      <a:cubicBezTo>
                        <a:pt x="1403" y="109"/>
                        <a:pt x="1523" y="96"/>
                        <a:pt x="1644" y="96"/>
                      </a:cubicBezTo>
                      <a:cubicBezTo>
                        <a:pt x="1827" y="96"/>
                        <a:pt x="2011" y="127"/>
                        <a:pt x="2066" y="283"/>
                      </a:cubicBezTo>
                      <a:cubicBezTo>
                        <a:pt x="2107" y="396"/>
                        <a:pt x="2068" y="677"/>
                        <a:pt x="1988" y="769"/>
                      </a:cubicBezTo>
                      <a:cubicBezTo>
                        <a:pt x="1892" y="880"/>
                        <a:pt x="1688" y="918"/>
                        <a:pt x="1543" y="918"/>
                      </a:cubicBezTo>
                      <a:cubicBezTo>
                        <a:pt x="1535" y="918"/>
                        <a:pt x="1528" y="918"/>
                        <a:pt x="1520" y="918"/>
                      </a:cubicBezTo>
                      <a:cubicBezTo>
                        <a:pt x="1429" y="914"/>
                        <a:pt x="1338" y="911"/>
                        <a:pt x="1246" y="908"/>
                      </a:cubicBezTo>
                      <a:cubicBezTo>
                        <a:pt x="884" y="896"/>
                        <a:pt x="521" y="880"/>
                        <a:pt x="157" y="874"/>
                      </a:cubicBezTo>
                      <a:cubicBezTo>
                        <a:pt x="168" y="861"/>
                        <a:pt x="175" y="847"/>
                        <a:pt x="172" y="827"/>
                      </a:cubicBezTo>
                      <a:cubicBezTo>
                        <a:pt x="154" y="711"/>
                        <a:pt x="55" y="286"/>
                        <a:pt x="133" y="171"/>
                      </a:cubicBezTo>
                      <a:cubicBezTo>
                        <a:pt x="174" y="109"/>
                        <a:pt x="286" y="93"/>
                        <a:pt x="405" y="93"/>
                      </a:cubicBezTo>
                      <a:close/>
                      <a:moveTo>
                        <a:pt x="1428" y="0"/>
                      </a:moveTo>
                      <a:cubicBezTo>
                        <a:pt x="981" y="0"/>
                        <a:pt x="534" y="4"/>
                        <a:pt x="87" y="6"/>
                      </a:cubicBezTo>
                      <a:cubicBezTo>
                        <a:pt x="57" y="6"/>
                        <a:pt x="37" y="29"/>
                        <a:pt x="34" y="59"/>
                      </a:cubicBezTo>
                      <a:cubicBezTo>
                        <a:pt x="14" y="328"/>
                        <a:pt x="26" y="589"/>
                        <a:pt x="70" y="855"/>
                      </a:cubicBezTo>
                      <a:cubicBezTo>
                        <a:pt x="70" y="860"/>
                        <a:pt x="73" y="865"/>
                        <a:pt x="75" y="871"/>
                      </a:cubicBezTo>
                      <a:lnTo>
                        <a:pt x="39" y="871"/>
                      </a:lnTo>
                      <a:cubicBezTo>
                        <a:pt x="38" y="871"/>
                        <a:pt x="38" y="871"/>
                        <a:pt x="38" y="871"/>
                      </a:cubicBezTo>
                      <a:cubicBezTo>
                        <a:pt x="1" y="871"/>
                        <a:pt x="2" y="925"/>
                        <a:pt x="39" y="929"/>
                      </a:cubicBezTo>
                      <a:cubicBezTo>
                        <a:pt x="461" y="976"/>
                        <a:pt x="925" y="1037"/>
                        <a:pt x="1365" y="1037"/>
                      </a:cubicBezTo>
                      <a:cubicBezTo>
                        <a:pt x="1472" y="1037"/>
                        <a:pt x="1578" y="1034"/>
                        <a:pt x="1681" y="1025"/>
                      </a:cubicBezTo>
                      <a:cubicBezTo>
                        <a:pt x="1984" y="1002"/>
                        <a:pt x="2136" y="827"/>
                        <a:pt x="2171" y="524"/>
                      </a:cubicBezTo>
                      <a:cubicBezTo>
                        <a:pt x="2183" y="416"/>
                        <a:pt x="2207" y="203"/>
                        <a:pt x="2146" y="103"/>
                      </a:cubicBezTo>
                      <a:cubicBezTo>
                        <a:pt x="2090" y="9"/>
                        <a:pt x="2017" y="2"/>
                        <a:pt x="1923" y="2"/>
                      </a:cubicBezTo>
                      <a:cubicBezTo>
                        <a:pt x="1905" y="2"/>
                        <a:pt x="1886" y="2"/>
                        <a:pt x="1867" y="2"/>
                      </a:cubicBezTo>
                      <a:cubicBezTo>
                        <a:pt x="1862" y="2"/>
                        <a:pt x="1857" y="2"/>
                        <a:pt x="1852" y="2"/>
                      </a:cubicBezTo>
                      <a:cubicBezTo>
                        <a:pt x="1711" y="1"/>
                        <a:pt x="1569" y="0"/>
                        <a:pt x="1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88"/>
                <p:cNvSpPr/>
                <p:nvPr/>
              </p:nvSpPr>
              <p:spPr>
                <a:xfrm>
                  <a:off x="6472868" y="1973878"/>
                  <a:ext cx="214244" cy="204798"/>
                </a:xfrm>
                <a:custGeom>
                  <a:avLst/>
                  <a:gdLst/>
                  <a:ahLst/>
                  <a:cxnLst/>
                  <a:rect l="l" t="t" r="r" b="b"/>
                  <a:pathLst>
                    <a:path w="2404" h="2298" extrusionOk="0">
                      <a:moveTo>
                        <a:pt x="1844" y="92"/>
                      </a:moveTo>
                      <a:cubicBezTo>
                        <a:pt x="1996" y="92"/>
                        <a:pt x="2126" y="111"/>
                        <a:pt x="2167" y="172"/>
                      </a:cubicBezTo>
                      <a:cubicBezTo>
                        <a:pt x="2220" y="252"/>
                        <a:pt x="2174" y="536"/>
                        <a:pt x="2177" y="635"/>
                      </a:cubicBezTo>
                      <a:cubicBezTo>
                        <a:pt x="2181" y="790"/>
                        <a:pt x="2184" y="944"/>
                        <a:pt x="2188" y="1099"/>
                      </a:cubicBezTo>
                      <a:cubicBezTo>
                        <a:pt x="2191" y="1252"/>
                        <a:pt x="2194" y="1408"/>
                        <a:pt x="2199" y="1562"/>
                      </a:cubicBezTo>
                      <a:cubicBezTo>
                        <a:pt x="2201" y="1671"/>
                        <a:pt x="2250" y="1885"/>
                        <a:pt x="2206" y="1983"/>
                      </a:cubicBezTo>
                      <a:cubicBezTo>
                        <a:pt x="2129" y="2157"/>
                        <a:pt x="1879" y="2196"/>
                        <a:pt x="1628" y="2196"/>
                      </a:cubicBezTo>
                      <a:cubicBezTo>
                        <a:pt x="1432" y="2196"/>
                        <a:pt x="1236" y="2173"/>
                        <a:pt x="1118" y="2171"/>
                      </a:cubicBezTo>
                      <a:cubicBezTo>
                        <a:pt x="794" y="2167"/>
                        <a:pt x="471" y="2153"/>
                        <a:pt x="149" y="2142"/>
                      </a:cubicBezTo>
                      <a:cubicBezTo>
                        <a:pt x="143" y="1853"/>
                        <a:pt x="129" y="1562"/>
                        <a:pt x="135" y="1272"/>
                      </a:cubicBezTo>
                      <a:cubicBezTo>
                        <a:pt x="138" y="1106"/>
                        <a:pt x="144" y="939"/>
                        <a:pt x="154" y="773"/>
                      </a:cubicBezTo>
                      <a:cubicBezTo>
                        <a:pt x="165" y="572"/>
                        <a:pt x="145" y="422"/>
                        <a:pt x="288" y="271"/>
                      </a:cubicBezTo>
                      <a:cubicBezTo>
                        <a:pt x="410" y="140"/>
                        <a:pt x="413" y="155"/>
                        <a:pt x="566" y="151"/>
                      </a:cubicBezTo>
                      <a:lnTo>
                        <a:pt x="794" y="146"/>
                      </a:lnTo>
                      <a:lnTo>
                        <a:pt x="1249" y="134"/>
                      </a:lnTo>
                      <a:cubicBezTo>
                        <a:pt x="1355" y="131"/>
                        <a:pt x="1623" y="92"/>
                        <a:pt x="1844" y="92"/>
                      </a:cubicBezTo>
                      <a:close/>
                      <a:moveTo>
                        <a:pt x="2216" y="1"/>
                      </a:moveTo>
                      <a:cubicBezTo>
                        <a:pt x="1797" y="12"/>
                        <a:pt x="1381" y="24"/>
                        <a:pt x="964" y="37"/>
                      </a:cubicBezTo>
                      <a:cubicBezTo>
                        <a:pt x="956" y="37"/>
                        <a:pt x="948" y="37"/>
                        <a:pt x="939" y="37"/>
                      </a:cubicBezTo>
                      <a:cubicBezTo>
                        <a:pt x="839" y="37"/>
                        <a:pt x="704" y="23"/>
                        <a:pt x="570" y="23"/>
                      </a:cubicBezTo>
                      <a:cubicBezTo>
                        <a:pt x="401" y="23"/>
                        <a:pt x="234" y="46"/>
                        <a:pt x="147" y="150"/>
                      </a:cubicBezTo>
                      <a:cubicBezTo>
                        <a:pt x="1" y="326"/>
                        <a:pt x="54" y="731"/>
                        <a:pt x="44" y="937"/>
                      </a:cubicBezTo>
                      <a:cubicBezTo>
                        <a:pt x="27" y="1342"/>
                        <a:pt x="22" y="1753"/>
                        <a:pt x="56" y="2157"/>
                      </a:cubicBezTo>
                      <a:cubicBezTo>
                        <a:pt x="59" y="2187"/>
                        <a:pt x="82" y="2203"/>
                        <a:pt x="105" y="2203"/>
                      </a:cubicBezTo>
                      <a:cubicBezTo>
                        <a:pt x="110" y="2203"/>
                        <a:pt x="116" y="2202"/>
                        <a:pt x="121" y="2200"/>
                      </a:cubicBezTo>
                      <a:cubicBezTo>
                        <a:pt x="124" y="2201"/>
                        <a:pt x="125" y="2202"/>
                        <a:pt x="129" y="2202"/>
                      </a:cubicBezTo>
                      <a:cubicBezTo>
                        <a:pt x="555" y="2245"/>
                        <a:pt x="983" y="2265"/>
                        <a:pt x="1410" y="2271"/>
                      </a:cubicBezTo>
                      <a:cubicBezTo>
                        <a:pt x="1516" y="2273"/>
                        <a:pt x="1685" y="2298"/>
                        <a:pt x="1847" y="2298"/>
                      </a:cubicBezTo>
                      <a:cubicBezTo>
                        <a:pt x="2006" y="2298"/>
                        <a:pt x="2159" y="2274"/>
                        <a:pt x="2240" y="2184"/>
                      </a:cubicBezTo>
                      <a:cubicBezTo>
                        <a:pt x="2403" y="2004"/>
                        <a:pt x="2305" y="1603"/>
                        <a:pt x="2300" y="1387"/>
                      </a:cubicBezTo>
                      <a:cubicBezTo>
                        <a:pt x="2289" y="944"/>
                        <a:pt x="2279" y="500"/>
                        <a:pt x="2267" y="53"/>
                      </a:cubicBezTo>
                      <a:cubicBezTo>
                        <a:pt x="2266" y="26"/>
                        <a:pt x="2244" y="1"/>
                        <a:pt x="2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88"/>
                <p:cNvSpPr/>
                <p:nvPr/>
              </p:nvSpPr>
              <p:spPr>
                <a:xfrm>
                  <a:off x="6461105" y="1743146"/>
                  <a:ext cx="217720" cy="202124"/>
                </a:xfrm>
                <a:custGeom>
                  <a:avLst/>
                  <a:gdLst/>
                  <a:ahLst/>
                  <a:cxnLst/>
                  <a:rect l="l" t="t" r="r" b="b"/>
                  <a:pathLst>
                    <a:path w="2443" h="2268" extrusionOk="0">
                      <a:moveTo>
                        <a:pt x="1735" y="95"/>
                      </a:moveTo>
                      <a:cubicBezTo>
                        <a:pt x="1843" y="95"/>
                        <a:pt x="1949" y="100"/>
                        <a:pt x="2052" y="114"/>
                      </a:cubicBezTo>
                      <a:cubicBezTo>
                        <a:pt x="2289" y="146"/>
                        <a:pt x="2315" y="251"/>
                        <a:pt x="2306" y="469"/>
                      </a:cubicBezTo>
                      <a:cubicBezTo>
                        <a:pt x="2301" y="617"/>
                        <a:pt x="2294" y="763"/>
                        <a:pt x="2288" y="912"/>
                      </a:cubicBezTo>
                      <a:cubicBezTo>
                        <a:pt x="2275" y="1190"/>
                        <a:pt x="2315" y="1527"/>
                        <a:pt x="2252" y="1798"/>
                      </a:cubicBezTo>
                      <a:cubicBezTo>
                        <a:pt x="2227" y="1908"/>
                        <a:pt x="2083" y="2116"/>
                        <a:pt x="1971" y="2157"/>
                      </a:cubicBezTo>
                      <a:cubicBezTo>
                        <a:pt x="1952" y="2164"/>
                        <a:pt x="1927" y="2166"/>
                        <a:pt x="1901" y="2166"/>
                      </a:cubicBezTo>
                      <a:cubicBezTo>
                        <a:pt x="1856" y="2166"/>
                        <a:pt x="1805" y="2159"/>
                        <a:pt x="1769" y="2159"/>
                      </a:cubicBezTo>
                      <a:cubicBezTo>
                        <a:pt x="1746" y="2160"/>
                        <a:pt x="1722" y="2160"/>
                        <a:pt x="1698" y="2160"/>
                      </a:cubicBezTo>
                      <a:cubicBezTo>
                        <a:pt x="1548" y="2160"/>
                        <a:pt x="1397" y="2157"/>
                        <a:pt x="1247" y="2155"/>
                      </a:cubicBezTo>
                      <a:cubicBezTo>
                        <a:pt x="922" y="2152"/>
                        <a:pt x="597" y="2142"/>
                        <a:pt x="272" y="2134"/>
                      </a:cubicBezTo>
                      <a:lnTo>
                        <a:pt x="272" y="2128"/>
                      </a:lnTo>
                      <a:cubicBezTo>
                        <a:pt x="250" y="1830"/>
                        <a:pt x="209" y="1535"/>
                        <a:pt x="197" y="1237"/>
                      </a:cubicBezTo>
                      <a:cubicBezTo>
                        <a:pt x="188" y="1070"/>
                        <a:pt x="187" y="902"/>
                        <a:pt x="188" y="734"/>
                      </a:cubicBezTo>
                      <a:cubicBezTo>
                        <a:pt x="190" y="604"/>
                        <a:pt x="161" y="411"/>
                        <a:pt x="203" y="286"/>
                      </a:cubicBezTo>
                      <a:cubicBezTo>
                        <a:pt x="256" y="130"/>
                        <a:pt x="460" y="98"/>
                        <a:pt x="671" y="98"/>
                      </a:cubicBezTo>
                      <a:cubicBezTo>
                        <a:pt x="823" y="98"/>
                        <a:pt x="979" y="115"/>
                        <a:pt x="1083" y="115"/>
                      </a:cubicBezTo>
                      <a:cubicBezTo>
                        <a:pt x="1084" y="115"/>
                        <a:pt x="1085" y="115"/>
                        <a:pt x="1087" y="115"/>
                      </a:cubicBezTo>
                      <a:cubicBezTo>
                        <a:pt x="1295" y="114"/>
                        <a:pt x="1518" y="95"/>
                        <a:pt x="1735" y="95"/>
                      </a:cubicBezTo>
                      <a:close/>
                      <a:moveTo>
                        <a:pt x="2158" y="0"/>
                      </a:moveTo>
                      <a:cubicBezTo>
                        <a:pt x="2100" y="0"/>
                        <a:pt x="2041" y="6"/>
                        <a:pt x="1996" y="6"/>
                      </a:cubicBezTo>
                      <a:cubicBezTo>
                        <a:pt x="1751" y="6"/>
                        <a:pt x="1505" y="7"/>
                        <a:pt x="1258" y="7"/>
                      </a:cubicBezTo>
                      <a:cubicBezTo>
                        <a:pt x="1031" y="8"/>
                        <a:pt x="805" y="10"/>
                        <a:pt x="577" y="11"/>
                      </a:cubicBezTo>
                      <a:cubicBezTo>
                        <a:pt x="575" y="11"/>
                        <a:pt x="573" y="12"/>
                        <a:pt x="571" y="12"/>
                      </a:cubicBezTo>
                      <a:cubicBezTo>
                        <a:pt x="515" y="12"/>
                        <a:pt x="445" y="3"/>
                        <a:pt x="377" y="3"/>
                      </a:cubicBezTo>
                      <a:cubicBezTo>
                        <a:pt x="313" y="3"/>
                        <a:pt x="252" y="10"/>
                        <a:pt x="204" y="38"/>
                      </a:cubicBezTo>
                      <a:cubicBezTo>
                        <a:pt x="1" y="156"/>
                        <a:pt x="82" y="604"/>
                        <a:pt x="82" y="790"/>
                      </a:cubicBezTo>
                      <a:cubicBezTo>
                        <a:pt x="80" y="1238"/>
                        <a:pt x="96" y="1700"/>
                        <a:pt x="183" y="2141"/>
                      </a:cubicBezTo>
                      <a:cubicBezTo>
                        <a:pt x="187" y="2164"/>
                        <a:pt x="207" y="2173"/>
                        <a:pt x="227" y="2173"/>
                      </a:cubicBezTo>
                      <a:cubicBezTo>
                        <a:pt x="228" y="2173"/>
                        <a:pt x="230" y="2173"/>
                        <a:pt x="231" y="2173"/>
                      </a:cubicBezTo>
                      <a:cubicBezTo>
                        <a:pt x="235" y="2186"/>
                        <a:pt x="244" y="2199"/>
                        <a:pt x="261" y="2200"/>
                      </a:cubicBezTo>
                      <a:cubicBezTo>
                        <a:pt x="745" y="2239"/>
                        <a:pt x="1230" y="2260"/>
                        <a:pt x="1714" y="2265"/>
                      </a:cubicBezTo>
                      <a:cubicBezTo>
                        <a:pt x="1762" y="2266"/>
                        <a:pt x="1811" y="2267"/>
                        <a:pt x="1860" y="2267"/>
                      </a:cubicBezTo>
                      <a:cubicBezTo>
                        <a:pt x="2056" y="2267"/>
                        <a:pt x="2249" y="2242"/>
                        <a:pt x="2329" y="2031"/>
                      </a:cubicBezTo>
                      <a:cubicBezTo>
                        <a:pt x="2381" y="1893"/>
                        <a:pt x="2365" y="1722"/>
                        <a:pt x="2370" y="1578"/>
                      </a:cubicBezTo>
                      <a:cubicBezTo>
                        <a:pt x="2379" y="1355"/>
                        <a:pt x="2387" y="1134"/>
                        <a:pt x="2397" y="912"/>
                      </a:cubicBezTo>
                      <a:cubicBezTo>
                        <a:pt x="2405" y="697"/>
                        <a:pt x="2443" y="461"/>
                        <a:pt x="2423" y="247"/>
                      </a:cubicBezTo>
                      <a:cubicBezTo>
                        <a:pt x="2415" y="154"/>
                        <a:pt x="2417" y="93"/>
                        <a:pt x="2332" y="38"/>
                      </a:cubicBezTo>
                      <a:cubicBezTo>
                        <a:pt x="2285" y="7"/>
                        <a:pt x="2222" y="0"/>
                        <a:pt x="2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88"/>
                <p:cNvSpPr/>
                <p:nvPr/>
              </p:nvSpPr>
              <p:spPr>
                <a:xfrm>
                  <a:off x="6515646" y="2026013"/>
                  <a:ext cx="132076" cy="115500"/>
                </a:xfrm>
                <a:custGeom>
                  <a:avLst/>
                  <a:gdLst/>
                  <a:ahLst/>
                  <a:cxnLst/>
                  <a:rect l="l" t="t" r="r" b="b"/>
                  <a:pathLst>
                    <a:path w="1482" h="1296" extrusionOk="0">
                      <a:moveTo>
                        <a:pt x="460" y="434"/>
                      </a:moveTo>
                      <a:cubicBezTo>
                        <a:pt x="595" y="442"/>
                        <a:pt x="729" y="448"/>
                        <a:pt x="862" y="454"/>
                      </a:cubicBezTo>
                      <a:cubicBezTo>
                        <a:pt x="859" y="545"/>
                        <a:pt x="857" y="635"/>
                        <a:pt x="856" y="726"/>
                      </a:cubicBezTo>
                      <a:cubicBezTo>
                        <a:pt x="721" y="730"/>
                        <a:pt x="587" y="736"/>
                        <a:pt x="452" y="750"/>
                      </a:cubicBezTo>
                      <a:cubicBezTo>
                        <a:pt x="454" y="718"/>
                        <a:pt x="455" y="686"/>
                        <a:pt x="455" y="655"/>
                      </a:cubicBezTo>
                      <a:cubicBezTo>
                        <a:pt x="457" y="582"/>
                        <a:pt x="459" y="508"/>
                        <a:pt x="460" y="434"/>
                      </a:cubicBezTo>
                      <a:close/>
                      <a:moveTo>
                        <a:pt x="902" y="1"/>
                      </a:moveTo>
                      <a:cubicBezTo>
                        <a:pt x="889" y="1"/>
                        <a:pt x="876" y="9"/>
                        <a:pt x="875" y="27"/>
                      </a:cubicBezTo>
                      <a:cubicBezTo>
                        <a:pt x="870" y="141"/>
                        <a:pt x="865" y="256"/>
                        <a:pt x="861" y="372"/>
                      </a:cubicBezTo>
                      <a:cubicBezTo>
                        <a:pt x="726" y="368"/>
                        <a:pt x="592" y="364"/>
                        <a:pt x="459" y="361"/>
                      </a:cubicBezTo>
                      <a:cubicBezTo>
                        <a:pt x="460" y="262"/>
                        <a:pt x="462" y="164"/>
                        <a:pt x="459" y="65"/>
                      </a:cubicBezTo>
                      <a:cubicBezTo>
                        <a:pt x="459" y="49"/>
                        <a:pt x="447" y="41"/>
                        <a:pt x="434" y="41"/>
                      </a:cubicBezTo>
                      <a:cubicBezTo>
                        <a:pt x="421" y="41"/>
                        <a:pt x="408" y="49"/>
                        <a:pt x="407" y="65"/>
                      </a:cubicBezTo>
                      <a:cubicBezTo>
                        <a:pt x="400" y="164"/>
                        <a:pt x="395" y="261"/>
                        <a:pt x="390" y="359"/>
                      </a:cubicBezTo>
                      <a:cubicBezTo>
                        <a:pt x="274" y="357"/>
                        <a:pt x="156" y="354"/>
                        <a:pt x="39" y="353"/>
                      </a:cubicBezTo>
                      <a:cubicBezTo>
                        <a:pt x="1" y="353"/>
                        <a:pt x="2" y="410"/>
                        <a:pt x="39" y="413"/>
                      </a:cubicBezTo>
                      <a:cubicBezTo>
                        <a:pt x="154" y="421"/>
                        <a:pt x="269" y="427"/>
                        <a:pt x="385" y="433"/>
                      </a:cubicBezTo>
                      <a:lnTo>
                        <a:pt x="369" y="761"/>
                      </a:lnTo>
                      <a:cubicBezTo>
                        <a:pt x="269" y="772"/>
                        <a:pt x="169" y="788"/>
                        <a:pt x="70" y="809"/>
                      </a:cubicBezTo>
                      <a:cubicBezTo>
                        <a:pt x="43" y="814"/>
                        <a:pt x="48" y="859"/>
                        <a:pt x="76" y="859"/>
                      </a:cubicBezTo>
                      <a:cubicBezTo>
                        <a:pt x="76" y="859"/>
                        <a:pt x="76" y="859"/>
                        <a:pt x="77" y="859"/>
                      </a:cubicBezTo>
                      <a:cubicBezTo>
                        <a:pt x="173" y="852"/>
                        <a:pt x="269" y="846"/>
                        <a:pt x="367" y="839"/>
                      </a:cubicBezTo>
                      <a:lnTo>
                        <a:pt x="367" y="839"/>
                      </a:lnTo>
                      <a:cubicBezTo>
                        <a:pt x="360" y="976"/>
                        <a:pt x="351" y="1112"/>
                        <a:pt x="341" y="1249"/>
                      </a:cubicBezTo>
                      <a:cubicBezTo>
                        <a:pt x="337" y="1275"/>
                        <a:pt x="363" y="1291"/>
                        <a:pt x="385" y="1294"/>
                      </a:cubicBezTo>
                      <a:cubicBezTo>
                        <a:pt x="391" y="1295"/>
                        <a:pt x="396" y="1295"/>
                        <a:pt x="401" y="1295"/>
                      </a:cubicBezTo>
                      <a:cubicBezTo>
                        <a:pt x="453" y="1295"/>
                        <a:pt x="484" y="1259"/>
                        <a:pt x="478" y="1204"/>
                      </a:cubicBezTo>
                      <a:cubicBezTo>
                        <a:pt x="475" y="1176"/>
                        <a:pt x="452" y="1161"/>
                        <a:pt x="431" y="1161"/>
                      </a:cubicBezTo>
                      <a:cubicBezTo>
                        <a:pt x="445" y="1136"/>
                        <a:pt x="449" y="1104"/>
                        <a:pt x="439" y="1066"/>
                      </a:cubicBezTo>
                      <a:cubicBezTo>
                        <a:pt x="440" y="1038"/>
                        <a:pt x="442" y="1007"/>
                        <a:pt x="443" y="976"/>
                      </a:cubicBezTo>
                      <a:cubicBezTo>
                        <a:pt x="444" y="928"/>
                        <a:pt x="447" y="881"/>
                        <a:pt x="448" y="833"/>
                      </a:cubicBezTo>
                      <a:cubicBezTo>
                        <a:pt x="585" y="826"/>
                        <a:pt x="719" y="819"/>
                        <a:pt x="854" y="816"/>
                      </a:cubicBezTo>
                      <a:cubicBezTo>
                        <a:pt x="854" y="933"/>
                        <a:pt x="854" y="1049"/>
                        <a:pt x="859" y="1165"/>
                      </a:cubicBezTo>
                      <a:cubicBezTo>
                        <a:pt x="860" y="1195"/>
                        <a:pt x="883" y="1209"/>
                        <a:pt x="905" y="1209"/>
                      </a:cubicBezTo>
                      <a:cubicBezTo>
                        <a:pt x="927" y="1209"/>
                        <a:pt x="949" y="1195"/>
                        <a:pt x="950" y="1165"/>
                      </a:cubicBezTo>
                      <a:cubicBezTo>
                        <a:pt x="955" y="1049"/>
                        <a:pt x="955" y="932"/>
                        <a:pt x="955" y="815"/>
                      </a:cubicBezTo>
                      <a:cubicBezTo>
                        <a:pt x="972" y="815"/>
                        <a:pt x="989" y="815"/>
                        <a:pt x="1006" y="815"/>
                      </a:cubicBezTo>
                      <a:cubicBezTo>
                        <a:pt x="1090" y="815"/>
                        <a:pt x="1174" y="817"/>
                        <a:pt x="1259" y="821"/>
                      </a:cubicBezTo>
                      <a:cubicBezTo>
                        <a:pt x="1260" y="822"/>
                        <a:pt x="1261" y="822"/>
                        <a:pt x="1262" y="822"/>
                      </a:cubicBezTo>
                      <a:cubicBezTo>
                        <a:pt x="1320" y="822"/>
                        <a:pt x="1319" y="727"/>
                        <a:pt x="1259" y="726"/>
                      </a:cubicBezTo>
                      <a:cubicBezTo>
                        <a:pt x="1187" y="725"/>
                        <a:pt x="1116" y="724"/>
                        <a:pt x="1044" y="724"/>
                      </a:cubicBezTo>
                      <a:cubicBezTo>
                        <a:pt x="1014" y="724"/>
                        <a:pt x="985" y="724"/>
                        <a:pt x="955" y="725"/>
                      </a:cubicBezTo>
                      <a:cubicBezTo>
                        <a:pt x="954" y="636"/>
                        <a:pt x="952" y="549"/>
                        <a:pt x="949" y="459"/>
                      </a:cubicBezTo>
                      <a:lnTo>
                        <a:pt x="949" y="459"/>
                      </a:lnTo>
                      <a:cubicBezTo>
                        <a:pt x="1104" y="466"/>
                        <a:pt x="1261" y="474"/>
                        <a:pt x="1416" y="485"/>
                      </a:cubicBezTo>
                      <a:cubicBezTo>
                        <a:pt x="1418" y="485"/>
                        <a:pt x="1419" y="485"/>
                        <a:pt x="1420" y="485"/>
                      </a:cubicBezTo>
                      <a:cubicBezTo>
                        <a:pt x="1481" y="485"/>
                        <a:pt x="1481" y="383"/>
                        <a:pt x="1416" y="383"/>
                      </a:cubicBezTo>
                      <a:cubicBezTo>
                        <a:pt x="1261" y="380"/>
                        <a:pt x="1103" y="376"/>
                        <a:pt x="944" y="374"/>
                      </a:cubicBezTo>
                      <a:cubicBezTo>
                        <a:pt x="940" y="257"/>
                        <a:pt x="935" y="143"/>
                        <a:pt x="930" y="27"/>
                      </a:cubicBezTo>
                      <a:cubicBezTo>
                        <a:pt x="928" y="9"/>
                        <a:pt x="915"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88"/>
                <p:cNvSpPr/>
                <p:nvPr/>
              </p:nvSpPr>
              <p:spPr>
                <a:xfrm>
                  <a:off x="6528301" y="1553677"/>
                  <a:ext cx="109350" cy="127709"/>
                </a:xfrm>
                <a:custGeom>
                  <a:avLst/>
                  <a:gdLst/>
                  <a:ahLst/>
                  <a:cxnLst/>
                  <a:rect l="l" t="t" r="r" b="b"/>
                  <a:pathLst>
                    <a:path w="1227" h="1433" extrusionOk="0">
                      <a:moveTo>
                        <a:pt x="709" y="230"/>
                      </a:moveTo>
                      <a:lnTo>
                        <a:pt x="709" y="230"/>
                      </a:lnTo>
                      <a:cubicBezTo>
                        <a:pt x="691" y="456"/>
                        <a:pt x="675" y="683"/>
                        <a:pt x="662" y="909"/>
                      </a:cubicBezTo>
                      <a:lnTo>
                        <a:pt x="178" y="901"/>
                      </a:lnTo>
                      <a:cubicBezTo>
                        <a:pt x="354" y="677"/>
                        <a:pt x="531" y="454"/>
                        <a:pt x="709" y="230"/>
                      </a:cubicBezTo>
                      <a:close/>
                      <a:moveTo>
                        <a:pt x="773" y="0"/>
                      </a:moveTo>
                      <a:cubicBezTo>
                        <a:pt x="760" y="0"/>
                        <a:pt x="747" y="5"/>
                        <a:pt x="738" y="17"/>
                      </a:cubicBezTo>
                      <a:cubicBezTo>
                        <a:pt x="500" y="316"/>
                        <a:pt x="265" y="616"/>
                        <a:pt x="28" y="915"/>
                      </a:cubicBezTo>
                      <a:cubicBezTo>
                        <a:pt x="1" y="951"/>
                        <a:pt x="17" y="1009"/>
                        <a:pt x="67" y="1009"/>
                      </a:cubicBezTo>
                      <a:cubicBezTo>
                        <a:pt x="264" y="1013"/>
                        <a:pt x="460" y="1015"/>
                        <a:pt x="657" y="1019"/>
                      </a:cubicBezTo>
                      <a:cubicBezTo>
                        <a:pt x="649" y="1147"/>
                        <a:pt x="645" y="1275"/>
                        <a:pt x="642" y="1403"/>
                      </a:cubicBezTo>
                      <a:cubicBezTo>
                        <a:pt x="642" y="1421"/>
                        <a:pt x="659" y="1433"/>
                        <a:pt x="676" y="1433"/>
                      </a:cubicBezTo>
                      <a:cubicBezTo>
                        <a:pt x="688" y="1433"/>
                        <a:pt x="700" y="1426"/>
                        <a:pt x="702" y="1410"/>
                      </a:cubicBezTo>
                      <a:cubicBezTo>
                        <a:pt x="720" y="1281"/>
                        <a:pt x="735" y="1150"/>
                        <a:pt x="748" y="1020"/>
                      </a:cubicBezTo>
                      <a:cubicBezTo>
                        <a:pt x="883" y="1024"/>
                        <a:pt x="1020" y="1026"/>
                        <a:pt x="1155" y="1027"/>
                      </a:cubicBezTo>
                      <a:cubicBezTo>
                        <a:pt x="1226" y="1027"/>
                        <a:pt x="1226" y="919"/>
                        <a:pt x="1155" y="918"/>
                      </a:cubicBezTo>
                      <a:cubicBezTo>
                        <a:pt x="1024" y="915"/>
                        <a:pt x="891" y="913"/>
                        <a:pt x="759" y="910"/>
                      </a:cubicBezTo>
                      <a:cubicBezTo>
                        <a:pt x="786" y="625"/>
                        <a:pt x="808" y="340"/>
                        <a:pt x="832" y="55"/>
                      </a:cubicBezTo>
                      <a:cubicBezTo>
                        <a:pt x="834" y="24"/>
                        <a:pt x="802" y="0"/>
                        <a:pt x="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88"/>
                <p:cNvSpPr/>
                <p:nvPr/>
              </p:nvSpPr>
              <p:spPr>
                <a:xfrm>
                  <a:off x="6526340" y="1319024"/>
                  <a:ext cx="99814" cy="122273"/>
                </a:xfrm>
                <a:custGeom>
                  <a:avLst/>
                  <a:gdLst/>
                  <a:ahLst/>
                  <a:cxnLst/>
                  <a:rect l="l" t="t" r="r" b="b"/>
                  <a:pathLst>
                    <a:path w="1120" h="1372" extrusionOk="0">
                      <a:moveTo>
                        <a:pt x="39" y="1"/>
                      </a:moveTo>
                      <a:cubicBezTo>
                        <a:pt x="0" y="1"/>
                        <a:pt x="3" y="56"/>
                        <a:pt x="40" y="60"/>
                      </a:cubicBezTo>
                      <a:cubicBezTo>
                        <a:pt x="344" y="90"/>
                        <a:pt x="649" y="107"/>
                        <a:pt x="954" y="129"/>
                      </a:cubicBezTo>
                      <a:cubicBezTo>
                        <a:pt x="702" y="482"/>
                        <a:pt x="519" y="891"/>
                        <a:pt x="468" y="1324"/>
                      </a:cubicBezTo>
                      <a:cubicBezTo>
                        <a:pt x="465" y="1355"/>
                        <a:pt x="491" y="1372"/>
                        <a:pt x="517" y="1372"/>
                      </a:cubicBezTo>
                      <a:cubicBezTo>
                        <a:pt x="538" y="1372"/>
                        <a:pt x="558" y="1361"/>
                        <a:pt x="564" y="1337"/>
                      </a:cubicBezTo>
                      <a:cubicBezTo>
                        <a:pt x="662" y="884"/>
                        <a:pt x="813" y="485"/>
                        <a:pt x="1094" y="112"/>
                      </a:cubicBezTo>
                      <a:cubicBezTo>
                        <a:pt x="1119" y="79"/>
                        <a:pt x="1084" y="37"/>
                        <a:pt x="1050" y="36"/>
                      </a:cubicBezTo>
                      <a:cubicBezTo>
                        <a:pt x="713" y="25"/>
                        <a:pt x="377" y="7"/>
                        <a:pt x="40" y="1"/>
                      </a:cubicBezTo>
                      <a:cubicBezTo>
                        <a:pt x="39" y="1"/>
                        <a:pt x="39"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88"/>
                <p:cNvSpPr/>
                <p:nvPr/>
              </p:nvSpPr>
              <p:spPr>
                <a:xfrm>
                  <a:off x="6563503" y="843569"/>
                  <a:ext cx="23528" cy="124679"/>
                </a:xfrm>
                <a:custGeom>
                  <a:avLst/>
                  <a:gdLst/>
                  <a:ahLst/>
                  <a:cxnLst/>
                  <a:rect l="l" t="t" r="r" b="b"/>
                  <a:pathLst>
                    <a:path w="264" h="1399" extrusionOk="0">
                      <a:moveTo>
                        <a:pt x="193" y="0"/>
                      </a:moveTo>
                      <a:cubicBezTo>
                        <a:pt x="52" y="0"/>
                        <a:pt x="76" y="175"/>
                        <a:pt x="70" y="276"/>
                      </a:cubicBezTo>
                      <a:cubicBezTo>
                        <a:pt x="44" y="638"/>
                        <a:pt x="1" y="1005"/>
                        <a:pt x="15" y="1369"/>
                      </a:cubicBezTo>
                      <a:cubicBezTo>
                        <a:pt x="16" y="1387"/>
                        <a:pt x="33" y="1398"/>
                        <a:pt x="49" y="1398"/>
                      </a:cubicBezTo>
                      <a:cubicBezTo>
                        <a:pt x="61" y="1398"/>
                        <a:pt x="72" y="1392"/>
                        <a:pt x="75" y="1376"/>
                      </a:cubicBezTo>
                      <a:cubicBezTo>
                        <a:pt x="111" y="1184"/>
                        <a:pt x="125" y="991"/>
                        <a:pt x="141" y="796"/>
                      </a:cubicBezTo>
                      <a:cubicBezTo>
                        <a:pt x="154" y="643"/>
                        <a:pt x="249" y="235"/>
                        <a:pt x="161" y="107"/>
                      </a:cubicBezTo>
                      <a:lnTo>
                        <a:pt x="161" y="107"/>
                      </a:lnTo>
                      <a:cubicBezTo>
                        <a:pt x="172" y="122"/>
                        <a:pt x="188" y="129"/>
                        <a:pt x="204" y="129"/>
                      </a:cubicBezTo>
                      <a:cubicBezTo>
                        <a:pt x="234" y="129"/>
                        <a:pt x="264" y="104"/>
                        <a:pt x="253" y="66"/>
                      </a:cubicBezTo>
                      <a:cubicBezTo>
                        <a:pt x="251" y="59"/>
                        <a:pt x="248" y="49"/>
                        <a:pt x="248" y="40"/>
                      </a:cubicBezTo>
                      <a:cubicBezTo>
                        <a:pt x="241" y="17"/>
                        <a:pt x="219" y="0"/>
                        <a:pt x="194" y="0"/>
                      </a:cubicBezTo>
                      <a:cubicBezTo>
                        <a:pt x="194" y="0"/>
                        <a:pt x="194"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88"/>
                <p:cNvSpPr/>
                <p:nvPr/>
              </p:nvSpPr>
              <p:spPr>
                <a:xfrm>
                  <a:off x="6524915" y="1777101"/>
                  <a:ext cx="47501" cy="129491"/>
                </a:xfrm>
                <a:custGeom>
                  <a:avLst/>
                  <a:gdLst/>
                  <a:ahLst/>
                  <a:cxnLst/>
                  <a:rect l="l" t="t" r="r" b="b"/>
                  <a:pathLst>
                    <a:path w="533" h="1453" extrusionOk="0">
                      <a:moveTo>
                        <a:pt x="485" y="0"/>
                      </a:moveTo>
                      <a:cubicBezTo>
                        <a:pt x="473" y="0"/>
                        <a:pt x="461" y="4"/>
                        <a:pt x="452" y="13"/>
                      </a:cubicBezTo>
                      <a:cubicBezTo>
                        <a:pt x="288" y="168"/>
                        <a:pt x="143" y="333"/>
                        <a:pt x="17" y="520"/>
                      </a:cubicBezTo>
                      <a:cubicBezTo>
                        <a:pt x="1" y="543"/>
                        <a:pt x="22" y="563"/>
                        <a:pt x="44" y="563"/>
                      </a:cubicBezTo>
                      <a:cubicBezTo>
                        <a:pt x="53" y="563"/>
                        <a:pt x="63" y="560"/>
                        <a:pt x="71" y="551"/>
                      </a:cubicBezTo>
                      <a:cubicBezTo>
                        <a:pt x="180" y="408"/>
                        <a:pt x="297" y="279"/>
                        <a:pt x="428" y="158"/>
                      </a:cubicBezTo>
                      <a:lnTo>
                        <a:pt x="428" y="158"/>
                      </a:lnTo>
                      <a:cubicBezTo>
                        <a:pt x="392" y="572"/>
                        <a:pt x="351" y="989"/>
                        <a:pt x="342" y="1405"/>
                      </a:cubicBezTo>
                      <a:cubicBezTo>
                        <a:pt x="341" y="1437"/>
                        <a:pt x="363" y="1452"/>
                        <a:pt x="387" y="1452"/>
                      </a:cubicBezTo>
                      <a:cubicBezTo>
                        <a:pt x="411" y="1452"/>
                        <a:pt x="437" y="1436"/>
                        <a:pt x="440" y="1405"/>
                      </a:cubicBezTo>
                      <a:cubicBezTo>
                        <a:pt x="492" y="955"/>
                        <a:pt x="505" y="497"/>
                        <a:pt x="531" y="45"/>
                      </a:cubicBezTo>
                      <a:cubicBezTo>
                        <a:pt x="533" y="17"/>
                        <a:pt x="509"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5" name="Google Shape;1995;p88"/>
            <p:cNvGrpSpPr/>
            <p:nvPr/>
          </p:nvGrpSpPr>
          <p:grpSpPr>
            <a:xfrm>
              <a:off x="7450232" y="3095393"/>
              <a:ext cx="788908" cy="763935"/>
              <a:chOff x="1393345" y="2485043"/>
              <a:chExt cx="788908" cy="763935"/>
            </a:xfrm>
          </p:grpSpPr>
          <p:sp>
            <p:nvSpPr>
              <p:cNvPr id="1996" name="Google Shape;1996;p88"/>
              <p:cNvSpPr/>
              <p:nvPr/>
            </p:nvSpPr>
            <p:spPr>
              <a:xfrm>
                <a:off x="1705046" y="2524548"/>
                <a:ext cx="438589" cy="697831"/>
              </a:xfrm>
              <a:custGeom>
                <a:avLst/>
                <a:gdLst/>
                <a:ahLst/>
                <a:cxnLst/>
                <a:rect l="l" t="t" r="r" b="b"/>
                <a:pathLst>
                  <a:path w="8904" h="14167" extrusionOk="0">
                    <a:moveTo>
                      <a:pt x="1096" y="0"/>
                    </a:moveTo>
                    <a:cubicBezTo>
                      <a:pt x="1003" y="1186"/>
                      <a:pt x="917" y="2315"/>
                      <a:pt x="827" y="3442"/>
                    </a:cubicBezTo>
                    <a:cubicBezTo>
                      <a:pt x="739" y="4560"/>
                      <a:pt x="641" y="5678"/>
                      <a:pt x="553" y="6797"/>
                    </a:cubicBezTo>
                    <a:cubicBezTo>
                      <a:pt x="464" y="7923"/>
                      <a:pt x="373" y="9051"/>
                      <a:pt x="320" y="10178"/>
                    </a:cubicBezTo>
                    <a:cubicBezTo>
                      <a:pt x="420" y="10210"/>
                      <a:pt x="494" y="10229"/>
                      <a:pt x="564" y="10256"/>
                    </a:cubicBezTo>
                    <a:cubicBezTo>
                      <a:pt x="641" y="10286"/>
                      <a:pt x="699" y="10352"/>
                      <a:pt x="682" y="10430"/>
                    </a:cubicBezTo>
                    <a:cubicBezTo>
                      <a:pt x="667" y="10495"/>
                      <a:pt x="614" y="10569"/>
                      <a:pt x="558" y="10603"/>
                    </a:cubicBezTo>
                    <a:cubicBezTo>
                      <a:pt x="478" y="10650"/>
                      <a:pt x="378" y="10665"/>
                      <a:pt x="268" y="10698"/>
                    </a:cubicBezTo>
                    <a:cubicBezTo>
                      <a:pt x="180" y="11844"/>
                      <a:pt x="92" y="12982"/>
                      <a:pt x="1" y="14166"/>
                    </a:cubicBezTo>
                    <a:cubicBezTo>
                      <a:pt x="159" y="14112"/>
                      <a:pt x="271" y="14075"/>
                      <a:pt x="383" y="14036"/>
                    </a:cubicBezTo>
                    <a:cubicBezTo>
                      <a:pt x="794" y="13893"/>
                      <a:pt x="1202" y="13738"/>
                      <a:pt x="1619" y="13612"/>
                    </a:cubicBezTo>
                    <a:cubicBezTo>
                      <a:pt x="2829" y="13249"/>
                      <a:pt x="4048" y="12914"/>
                      <a:pt x="5254" y="12540"/>
                    </a:cubicBezTo>
                    <a:cubicBezTo>
                      <a:pt x="6252" y="12230"/>
                      <a:pt x="7238" y="11882"/>
                      <a:pt x="8229" y="11548"/>
                    </a:cubicBezTo>
                    <a:cubicBezTo>
                      <a:pt x="8422" y="11482"/>
                      <a:pt x="8615" y="11412"/>
                      <a:pt x="8817" y="11277"/>
                    </a:cubicBezTo>
                    <a:cubicBezTo>
                      <a:pt x="8679" y="11248"/>
                      <a:pt x="8574" y="11234"/>
                      <a:pt x="8473" y="11208"/>
                    </a:cubicBezTo>
                    <a:cubicBezTo>
                      <a:pt x="8361" y="11177"/>
                      <a:pt x="8294" y="11093"/>
                      <a:pt x="8296" y="11002"/>
                    </a:cubicBezTo>
                    <a:cubicBezTo>
                      <a:pt x="8296" y="10899"/>
                      <a:pt x="8381" y="10810"/>
                      <a:pt x="8510" y="10793"/>
                    </a:cubicBezTo>
                    <a:cubicBezTo>
                      <a:pt x="8533" y="10790"/>
                      <a:pt x="8557" y="10789"/>
                      <a:pt x="8581" y="10789"/>
                    </a:cubicBezTo>
                    <a:cubicBezTo>
                      <a:pt x="8609" y="10789"/>
                      <a:pt x="8637" y="10790"/>
                      <a:pt x="8666" y="10790"/>
                    </a:cubicBezTo>
                    <a:cubicBezTo>
                      <a:pt x="8679" y="10790"/>
                      <a:pt x="8692" y="10790"/>
                      <a:pt x="8706" y="10789"/>
                    </a:cubicBezTo>
                    <a:cubicBezTo>
                      <a:pt x="8763" y="10787"/>
                      <a:pt x="8820" y="10776"/>
                      <a:pt x="8904" y="10767"/>
                    </a:cubicBezTo>
                    <a:cubicBezTo>
                      <a:pt x="8845" y="10670"/>
                      <a:pt x="8809" y="10604"/>
                      <a:pt x="8768" y="10543"/>
                    </a:cubicBezTo>
                    <a:cubicBezTo>
                      <a:pt x="7733" y="9046"/>
                      <a:pt x="6708" y="7542"/>
                      <a:pt x="5661" y="6054"/>
                    </a:cubicBezTo>
                    <a:cubicBezTo>
                      <a:pt x="4262" y="4065"/>
                      <a:pt x="2771" y="2146"/>
                      <a:pt x="1300" y="212"/>
                    </a:cubicBezTo>
                    <a:cubicBezTo>
                      <a:pt x="1252" y="148"/>
                      <a:pt x="1188" y="96"/>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88"/>
              <p:cNvSpPr/>
              <p:nvPr/>
            </p:nvSpPr>
            <p:spPr>
              <a:xfrm>
                <a:off x="1424328" y="2530409"/>
                <a:ext cx="312736" cy="686699"/>
              </a:xfrm>
              <a:custGeom>
                <a:avLst/>
                <a:gdLst/>
                <a:ahLst/>
                <a:cxnLst/>
                <a:rect l="l" t="t" r="r" b="b"/>
                <a:pathLst>
                  <a:path w="6349" h="13941" extrusionOk="0">
                    <a:moveTo>
                      <a:pt x="6307" y="0"/>
                    </a:moveTo>
                    <a:cubicBezTo>
                      <a:pt x="6268" y="49"/>
                      <a:pt x="6226" y="96"/>
                      <a:pt x="6193" y="149"/>
                    </a:cubicBezTo>
                    <a:cubicBezTo>
                      <a:pt x="5939" y="543"/>
                      <a:pt x="5683" y="936"/>
                      <a:pt x="5437" y="1336"/>
                    </a:cubicBezTo>
                    <a:cubicBezTo>
                      <a:pt x="4865" y="2263"/>
                      <a:pt x="4305" y="3199"/>
                      <a:pt x="3729" y="4125"/>
                    </a:cubicBezTo>
                    <a:cubicBezTo>
                      <a:pt x="3151" y="5050"/>
                      <a:pt x="2562" y="5967"/>
                      <a:pt x="1979" y="6888"/>
                    </a:cubicBezTo>
                    <a:cubicBezTo>
                      <a:pt x="1792" y="7183"/>
                      <a:pt x="1611" y="7482"/>
                      <a:pt x="1433" y="7780"/>
                    </a:cubicBezTo>
                    <a:cubicBezTo>
                      <a:pt x="1009" y="8480"/>
                      <a:pt x="586" y="9179"/>
                      <a:pt x="165" y="9881"/>
                    </a:cubicBezTo>
                    <a:cubicBezTo>
                      <a:pt x="99" y="9990"/>
                      <a:pt x="25" y="10099"/>
                      <a:pt x="0" y="10260"/>
                    </a:cubicBezTo>
                    <a:cubicBezTo>
                      <a:pt x="135" y="10264"/>
                      <a:pt x="253" y="10264"/>
                      <a:pt x="370" y="10271"/>
                    </a:cubicBezTo>
                    <a:cubicBezTo>
                      <a:pt x="477" y="10277"/>
                      <a:pt x="588" y="10282"/>
                      <a:pt x="693" y="10307"/>
                    </a:cubicBezTo>
                    <a:cubicBezTo>
                      <a:pt x="854" y="10343"/>
                      <a:pt x="923" y="10413"/>
                      <a:pt x="916" y="10505"/>
                    </a:cubicBezTo>
                    <a:cubicBezTo>
                      <a:pt x="906" y="10596"/>
                      <a:pt x="827" y="10658"/>
                      <a:pt x="671" y="10682"/>
                    </a:cubicBezTo>
                    <a:cubicBezTo>
                      <a:pt x="549" y="10701"/>
                      <a:pt x="424" y="10711"/>
                      <a:pt x="241" y="10730"/>
                    </a:cubicBezTo>
                    <a:cubicBezTo>
                      <a:pt x="1851" y="11866"/>
                      <a:pt x="3438" y="12920"/>
                      <a:pt x="5092" y="13871"/>
                    </a:cubicBezTo>
                    <a:cubicBezTo>
                      <a:pt x="5135" y="13897"/>
                      <a:pt x="5188" y="13911"/>
                      <a:pt x="5268" y="13941"/>
                    </a:cubicBezTo>
                    <a:cubicBezTo>
                      <a:pt x="5298" y="13547"/>
                      <a:pt x="5325" y="13179"/>
                      <a:pt x="5353" y="12812"/>
                    </a:cubicBezTo>
                    <a:cubicBezTo>
                      <a:pt x="5381" y="12432"/>
                      <a:pt x="5426" y="12052"/>
                      <a:pt x="5439" y="11671"/>
                    </a:cubicBezTo>
                    <a:cubicBezTo>
                      <a:pt x="5453" y="11305"/>
                      <a:pt x="5554" y="10943"/>
                      <a:pt x="5511" y="10557"/>
                    </a:cubicBezTo>
                    <a:cubicBezTo>
                      <a:pt x="5397" y="10548"/>
                      <a:pt x="5301" y="10543"/>
                      <a:pt x="5206" y="10533"/>
                    </a:cubicBezTo>
                    <a:cubicBezTo>
                      <a:pt x="5039" y="10515"/>
                      <a:pt x="4948" y="10437"/>
                      <a:pt x="4955" y="10329"/>
                    </a:cubicBezTo>
                    <a:cubicBezTo>
                      <a:pt x="4964" y="10223"/>
                      <a:pt x="5055" y="10154"/>
                      <a:pt x="5216" y="10128"/>
                    </a:cubicBezTo>
                    <a:cubicBezTo>
                      <a:pt x="5332" y="10110"/>
                      <a:pt x="5459" y="10151"/>
                      <a:pt x="5577" y="10054"/>
                    </a:cubicBezTo>
                    <a:cubicBezTo>
                      <a:pt x="5834" y="6720"/>
                      <a:pt x="6092" y="3375"/>
                      <a:pt x="6348" y="29"/>
                    </a:cubicBezTo>
                    <a:cubicBezTo>
                      <a:pt x="6334" y="20"/>
                      <a:pt x="6321" y="10"/>
                      <a:pt x="6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8" name="Google Shape;1998;p88"/>
              <p:cNvGrpSpPr/>
              <p:nvPr/>
            </p:nvGrpSpPr>
            <p:grpSpPr>
              <a:xfrm>
                <a:off x="1393345" y="2485043"/>
                <a:ext cx="788908" cy="763935"/>
                <a:chOff x="1393345" y="2485043"/>
                <a:chExt cx="788908" cy="763935"/>
              </a:xfrm>
            </p:grpSpPr>
            <p:sp>
              <p:nvSpPr>
                <p:cNvPr id="1999" name="Google Shape;1999;p88"/>
                <p:cNvSpPr/>
                <p:nvPr/>
              </p:nvSpPr>
              <p:spPr>
                <a:xfrm>
                  <a:off x="1393345" y="2485043"/>
                  <a:ext cx="788908" cy="763935"/>
                </a:xfrm>
                <a:custGeom>
                  <a:avLst/>
                  <a:gdLst/>
                  <a:ahLst/>
                  <a:cxnLst/>
                  <a:rect l="l" t="t" r="r" b="b"/>
                  <a:pathLst>
                    <a:path w="16016" h="15509" extrusionOk="0">
                      <a:moveTo>
                        <a:pt x="6936" y="921"/>
                      </a:moveTo>
                      <a:cubicBezTo>
                        <a:pt x="6950" y="931"/>
                        <a:pt x="6963" y="941"/>
                        <a:pt x="6977" y="950"/>
                      </a:cubicBezTo>
                      <a:cubicBezTo>
                        <a:pt x="6721" y="4296"/>
                        <a:pt x="6463" y="7641"/>
                        <a:pt x="6206" y="10975"/>
                      </a:cubicBezTo>
                      <a:cubicBezTo>
                        <a:pt x="6088" y="11072"/>
                        <a:pt x="5961" y="11031"/>
                        <a:pt x="5845" y="11049"/>
                      </a:cubicBezTo>
                      <a:cubicBezTo>
                        <a:pt x="5684" y="11075"/>
                        <a:pt x="5593" y="11144"/>
                        <a:pt x="5584" y="11250"/>
                      </a:cubicBezTo>
                      <a:cubicBezTo>
                        <a:pt x="5577" y="11358"/>
                        <a:pt x="5668" y="11436"/>
                        <a:pt x="5835" y="11454"/>
                      </a:cubicBezTo>
                      <a:cubicBezTo>
                        <a:pt x="5930" y="11464"/>
                        <a:pt x="6026" y="11469"/>
                        <a:pt x="6140" y="11478"/>
                      </a:cubicBezTo>
                      <a:cubicBezTo>
                        <a:pt x="6183" y="11864"/>
                        <a:pt x="6082" y="12226"/>
                        <a:pt x="6068" y="12592"/>
                      </a:cubicBezTo>
                      <a:cubicBezTo>
                        <a:pt x="6055" y="12973"/>
                        <a:pt x="6010" y="13353"/>
                        <a:pt x="5982" y="13733"/>
                      </a:cubicBezTo>
                      <a:cubicBezTo>
                        <a:pt x="5954" y="14100"/>
                        <a:pt x="5927" y="14468"/>
                        <a:pt x="5897" y="14862"/>
                      </a:cubicBezTo>
                      <a:cubicBezTo>
                        <a:pt x="5817" y="14832"/>
                        <a:pt x="5764" y="14818"/>
                        <a:pt x="5721" y="14792"/>
                      </a:cubicBezTo>
                      <a:cubicBezTo>
                        <a:pt x="4067" y="13841"/>
                        <a:pt x="2480" y="12787"/>
                        <a:pt x="870" y="11651"/>
                      </a:cubicBezTo>
                      <a:cubicBezTo>
                        <a:pt x="1053" y="11632"/>
                        <a:pt x="1178" y="11622"/>
                        <a:pt x="1300" y="11603"/>
                      </a:cubicBezTo>
                      <a:cubicBezTo>
                        <a:pt x="1456" y="11579"/>
                        <a:pt x="1535" y="11517"/>
                        <a:pt x="1545" y="11426"/>
                      </a:cubicBezTo>
                      <a:cubicBezTo>
                        <a:pt x="1552" y="11334"/>
                        <a:pt x="1483" y="11264"/>
                        <a:pt x="1322" y="11228"/>
                      </a:cubicBezTo>
                      <a:cubicBezTo>
                        <a:pt x="1217" y="11203"/>
                        <a:pt x="1106" y="11198"/>
                        <a:pt x="999" y="11192"/>
                      </a:cubicBezTo>
                      <a:cubicBezTo>
                        <a:pt x="882" y="11185"/>
                        <a:pt x="764" y="11185"/>
                        <a:pt x="629" y="11181"/>
                      </a:cubicBezTo>
                      <a:cubicBezTo>
                        <a:pt x="654" y="11020"/>
                        <a:pt x="728" y="10911"/>
                        <a:pt x="794" y="10802"/>
                      </a:cubicBezTo>
                      <a:cubicBezTo>
                        <a:pt x="1215" y="10100"/>
                        <a:pt x="1638" y="9401"/>
                        <a:pt x="2062" y="8701"/>
                      </a:cubicBezTo>
                      <a:cubicBezTo>
                        <a:pt x="2240" y="8403"/>
                        <a:pt x="2421" y="8104"/>
                        <a:pt x="2608" y="7809"/>
                      </a:cubicBezTo>
                      <a:cubicBezTo>
                        <a:pt x="3191" y="6888"/>
                        <a:pt x="3780" y="5971"/>
                        <a:pt x="4358" y="5046"/>
                      </a:cubicBezTo>
                      <a:cubicBezTo>
                        <a:pt x="4934" y="4120"/>
                        <a:pt x="5494" y="3184"/>
                        <a:pt x="6066" y="2257"/>
                      </a:cubicBezTo>
                      <a:cubicBezTo>
                        <a:pt x="6312" y="1857"/>
                        <a:pt x="6568" y="1464"/>
                        <a:pt x="6822" y="1070"/>
                      </a:cubicBezTo>
                      <a:cubicBezTo>
                        <a:pt x="6855" y="1017"/>
                        <a:pt x="6897" y="970"/>
                        <a:pt x="6936" y="921"/>
                      </a:cubicBezTo>
                      <a:close/>
                      <a:moveTo>
                        <a:pt x="7424" y="802"/>
                      </a:moveTo>
                      <a:cubicBezTo>
                        <a:pt x="7516" y="898"/>
                        <a:pt x="7580" y="950"/>
                        <a:pt x="7628" y="1014"/>
                      </a:cubicBezTo>
                      <a:cubicBezTo>
                        <a:pt x="9099" y="2948"/>
                        <a:pt x="10590" y="4867"/>
                        <a:pt x="11989" y="6856"/>
                      </a:cubicBezTo>
                      <a:cubicBezTo>
                        <a:pt x="13036" y="8344"/>
                        <a:pt x="14061" y="9848"/>
                        <a:pt x="15096" y="11345"/>
                      </a:cubicBezTo>
                      <a:cubicBezTo>
                        <a:pt x="15137" y="11406"/>
                        <a:pt x="15173" y="11472"/>
                        <a:pt x="15232" y="11569"/>
                      </a:cubicBezTo>
                      <a:cubicBezTo>
                        <a:pt x="15148" y="11578"/>
                        <a:pt x="15091" y="11589"/>
                        <a:pt x="15034" y="11591"/>
                      </a:cubicBezTo>
                      <a:cubicBezTo>
                        <a:pt x="15020" y="11592"/>
                        <a:pt x="15007" y="11592"/>
                        <a:pt x="14994" y="11592"/>
                      </a:cubicBezTo>
                      <a:cubicBezTo>
                        <a:pt x="14965" y="11592"/>
                        <a:pt x="14937" y="11591"/>
                        <a:pt x="14909" y="11591"/>
                      </a:cubicBezTo>
                      <a:cubicBezTo>
                        <a:pt x="14885" y="11591"/>
                        <a:pt x="14861" y="11592"/>
                        <a:pt x="14838" y="11595"/>
                      </a:cubicBezTo>
                      <a:cubicBezTo>
                        <a:pt x="14709" y="11612"/>
                        <a:pt x="14624" y="11701"/>
                        <a:pt x="14624" y="11804"/>
                      </a:cubicBezTo>
                      <a:cubicBezTo>
                        <a:pt x="14622" y="11895"/>
                        <a:pt x="14689" y="11979"/>
                        <a:pt x="14801" y="12010"/>
                      </a:cubicBezTo>
                      <a:cubicBezTo>
                        <a:pt x="14902" y="12036"/>
                        <a:pt x="15007" y="12050"/>
                        <a:pt x="15145" y="12079"/>
                      </a:cubicBezTo>
                      <a:cubicBezTo>
                        <a:pt x="14943" y="12214"/>
                        <a:pt x="14750" y="12284"/>
                        <a:pt x="14557" y="12350"/>
                      </a:cubicBezTo>
                      <a:cubicBezTo>
                        <a:pt x="13566" y="12684"/>
                        <a:pt x="12580" y="13032"/>
                        <a:pt x="11582" y="13342"/>
                      </a:cubicBezTo>
                      <a:cubicBezTo>
                        <a:pt x="10376" y="13716"/>
                        <a:pt x="9157" y="14051"/>
                        <a:pt x="7947" y="14414"/>
                      </a:cubicBezTo>
                      <a:cubicBezTo>
                        <a:pt x="7530" y="14540"/>
                        <a:pt x="7122" y="14695"/>
                        <a:pt x="6711" y="14838"/>
                      </a:cubicBezTo>
                      <a:cubicBezTo>
                        <a:pt x="6599" y="14877"/>
                        <a:pt x="6487" y="14914"/>
                        <a:pt x="6329" y="14968"/>
                      </a:cubicBezTo>
                      <a:cubicBezTo>
                        <a:pt x="6420" y="13784"/>
                        <a:pt x="6508" y="12646"/>
                        <a:pt x="6596" y="11500"/>
                      </a:cubicBezTo>
                      <a:cubicBezTo>
                        <a:pt x="6706" y="11467"/>
                        <a:pt x="6806" y="11452"/>
                        <a:pt x="6886" y="11405"/>
                      </a:cubicBezTo>
                      <a:cubicBezTo>
                        <a:pt x="6942" y="11371"/>
                        <a:pt x="6995" y="11297"/>
                        <a:pt x="7010" y="11232"/>
                      </a:cubicBezTo>
                      <a:cubicBezTo>
                        <a:pt x="7027" y="11154"/>
                        <a:pt x="6969" y="11088"/>
                        <a:pt x="6892" y="11058"/>
                      </a:cubicBezTo>
                      <a:cubicBezTo>
                        <a:pt x="6822" y="11031"/>
                        <a:pt x="6748" y="11012"/>
                        <a:pt x="6648" y="10980"/>
                      </a:cubicBezTo>
                      <a:cubicBezTo>
                        <a:pt x="6701" y="9853"/>
                        <a:pt x="6792" y="8725"/>
                        <a:pt x="6881" y="7599"/>
                      </a:cubicBezTo>
                      <a:cubicBezTo>
                        <a:pt x="6969" y="6480"/>
                        <a:pt x="7067" y="5362"/>
                        <a:pt x="7155" y="4244"/>
                      </a:cubicBezTo>
                      <a:cubicBezTo>
                        <a:pt x="7245" y="3117"/>
                        <a:pt x="7331" y="1988"/>
                        <a:pt x="7424" y="802"/>
                      </a:cubicBezTo>
                      <a:close/>
                      <a:moveTo>
                        <a:pt x="7201" y="1"/>
                      </a:moveTo>
                      <a:cubicBezTo>
                        <a:pt x="7095" y="1"/>
                        <a:pt x="6997" y="96"/>
                        <a:pt x="6855" y="288"/>
                      </a:cubicBezTo>
                      <a:cubicBezTo>
                        <a:pt x="6848" y="297"/>
                        <a:pt x="6841" y="305"/>
                        <a:pt x="6835" y="314"/>
                      </a:cubicBezTo>
                      <a:cubicBezTo>
                        <a:pt x="6595" y="677"/>
                        <a:pt x="6339" y="1033"/>
                        <a:pt x="6117" y="1407"/>
                      </a:cubicBezTo>
                      <a:cubicBezTo>
                        <a:pt x="5344" y="2709"/>
                        <a:pt x="4566" y="4009"/>
                        <a:pt x="3747" y="5283"/>
                      </a:cubicBezTo>
                      <a:cubicBezTo>
                        <a:pt x="3247" y="6063"/>
                        <a:pt x="2741" y="6838"/>
                        <a:pt x="2246" y="7622"/>
                      </a:cubicBezTo>
                      <a:cubicBezTo>
                        <a:pt x="1960" y="8073"/>
                        <a:pt x="1690" y="8534"/>
                        <a:pt x="1413" y="8991"/>
                      </a:cubicBezTo>
                      <a:cubicBezTo>
                        <a:pt x="1119" y="9475"/>
                        <a:pt x="822" y="9957"/>
                        <a:pt x="533" y="10445"/>
                      </a:cubicBezTo>
                      <a:cubicBezTo>
                        <a:pt x="411" y="10652"/>
                        <a:pt x="297" y="10865"/>
                        <a:pt x="195" y="11080"/>
                      </a:cubicBezTo>
                      <a:cubicBezTo>
                        <a:pt x="1" y="11490"/>
                        <a:pt x="22" y="11591"/>
                        <a:pt x="380" y="11847"/>
                      </a:cubicBezTo>
                      <a:cubicBezTo>
                        <a:pt x="1737" y="12817"/>
                        <a:pt x="3126" y="13738"/>
                        <a:pt x="4548" y="14610"/>
                      </a:cubicBezTo>
                      <a:cubicBezTo>
                        <a:pt x="4956" y="14862"/>
                        <a:pt x="5370" y="15104"/>
                        <a:pt x="5785" y="15345"/>
                      </a:cubicBezTo>
                      <a:cubicBezTo>
                        <a:pt x="5896" y="15409"/>
                        <a:pt x="6018" y="15456"/>
                        <a:pt x="6130" y="15508"/>
                      </a:cubicBezTo>
                      <a:cubicBezTo>
                        <a:pt x="6242" y="15473"/>
                        <a:pt x="6337" y="15447"/>
                        <a:pt x="6429" y="15413"/>
                      </a:cubicBezTo>
                      <a:cubicBezTo>
                        <a:pt x="6674" y="15323"/>
                        <a:pt x="6913" y="15213"/>
                        <a:pt x="7163" y="15136"/>
                      </a:cubicBezTo>
                      <a:cubicBezTo>
                        <a:pt x="7953" y="14892"/>
                        <a:pt x="8744" y="14644"/>
                        <a:pt x="9541" y="14425"/>
                      </a:cubicBezTo>
                      <a:cubicBezTo>
                        <a:pt x="11306" y="13939"/>
                        <a:pt x="13046" y="13375"/>
                        <a:pt x="14767" y="12751"/>
                      </a:cubicBezTo>
                      <a:cubicBezTo>
                        <a:pt x="15104" y="12628"/>
                        <a:pt x="15421" y="12453"/>
                        <a:pt x="15746" y="12299"/>
                      </a:cubicBezTo>
                      <a:cubicBezTo>
                        <a:pt x="15795" y="12277"/>
                        <a:pt x="15840" y="12243"/>
                        <a:pt x="15880" y="12208"/>
                      </a:cubicBezTo>
                      <a:cubicBezTo>
                        <a:pt x="15988" y="12110"/>
                        <a:pt x="16016" y="12019"/>
                        <a:pt x="15946" y="11888"/>
                      </a:cubicBezTo>
                      <a:cubicBezTo>
                        <a:pt x="15826" y="11656"/>
                        <a:pt x="15705" y="11423"/>
                        <a:pt x="15557" y="11209"/>
                      </a:cubicBezTo>
                      <a:cubicBezTo>
                        <a:pt x="14530" y="9719"/>
                        <a:pt x="13507" y="8227"/>
                        <a:pt x="12462" y="6751"/>
                      </a:cubicBezTo>
                      <a:cubicBezTo>
                        <a:pt x="11025" y="4722"/>
                        <a:pt x="9521" y="2743"/>
                        <a:pt x="8005" y="775"/>
                      </a:cubicBezTo>
                      <a:cubicBezTo>
                        <a:pt x="7865" y="594"/>
                        <a:pt x="7717" y="417"/>
                        <a:pt x="7562" y="250"/>
                      </a:cubicBezTo>
                      <a:cubicBezTo>
                        <a:pt x="7406" y="84"/>
                        <a:pt x="7300" y="1"/>
                        <a:pt x="7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88"/>
                <p:cNvSpPr/>
                <p:nvPr/>
              </p:nvSpPr>
              <p:spPr>
                <a:xfrm>
                  <a:off x="1937394" y="3042392"/>
                  <a:ext cx="58321" cy="24974"/>
                </a:xfrm>
                <a:custGeom>
                  <a:avLst/>
                  <a:gdLst/>
                  <a:ahLst/>
                  <a:cxnLst/>
                  <a:rect l="l" t="t" r="r" b="b"/>
                  <a:pathLst>
                    <a:path w="1184" h="507" extrusionOk="0">
                      <a:moveTo>
                        <a:pt x="368" y="0"/>
                      </a:moveTo>
                      <a:cubicBezTo>
                        <a:pt x="294" y="14"/>
                        <a:pt x="208" y="21"/>
                        <a:pt x="127" y="45"/>
                      </a:cubicBezTo>
                      <a:cubicBezTo>
                        <a:pt x="49" y="70"/>
                        <a:pt x="8" y="136"/>
                        <a:pt x="5" y="219"/>
                      </a:cubicBezTo>
                      <a:cubicBezTo>
                        <a:pt x="0" y="301"/>
                        <a:pt x="29" y="370"/>
                        <a:pt x="103" y="408"/>
                      </a:cubicBezTo>
                      <a:cubicBezTo>
                        <a:pt x="150" y="434"/>
                        <a:pt x="203" y="456"/>
                        <a:pt x="255" y="460"/>
                      </a:cubicBezTo>
                      <a:cubicBezTo>
                        <a:pt x="490" y="480"/>
                        <a:pt x="727" y="498"/>
                        <a:pt x="964" y="506"/>
                      </a:cubicBezTo>
                      <a:cubicBezTo>
                        <a:pt x="969" y="506"/>
                        <a:pt x="973" y="506"/>
                        <a:pt x="977" y="506"/>
                      </a:cubicBezTo>
                      <a:cubicBezTo>
                        <a:pt x="1062" y="506"/>
                        <a:pt x="1135" y="466"/>
                        <a:pt x="1158" y="370"/>
                      </a:cubicBezTo>
                      <a:cubicBezTo>
                        <a:pt x="1184" y="271"/>
                        <a:pt x="1142" y="179"/>
                        <a:pt x="1044" y="127"/>
                      </a:cubicBezTo>
                      <a:cubicBezTo>
                        <a:pt x="996" y="104"/>
                        <a:pt x="944" y="82"/>
                        <a:pt x="892" y="74"/>
                      </a:cubicBezTo>
                      <a:cubicBezTo>
                        <a:pt x="724" y="46"/>
                        <a:pt x="551" y="26"/>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88"/>
                <p:cNvSpPr/>
                <p:nvPr/>
              </p:nvSpPr>
              <p:spPr>
                <a:xfrm>
                  <a:off x="1770411" y="3028353"/>
                  <a:ext cx="56646" cy="21723"/>
                </a:xfrm>
                <a:custGeom>
                  <a:avLst/>
                  <a:gdLst/>
                  <a:ahLst/>
                  <a:cxnLst/>
                  <a:rect l="l" t="t" r="r" b="b"/>
                  <a:pathLst>
                    <a:path w="1150" h="441" extrusionOk="0">
                      <a:moveTo>
                        <a:pt x="534" y="1"/>
                      </a:moveTo>
                      <a:cubicBezTo>
                        <a:pt x="442" y="1"/>
                        <a:pt x="350" y="2"/>
                        <a:pt x="258" y="2"/>
                      </a:cubicBezTo>
                      <a:cubicBezTo>
                        <a:pt x="217" y="2"/>
                        <a:pt x="160" y="9"/>
                        <a:pt x="136" y="36"/>
                      </a:cubicBezTo>
                      <a:cubicBezTo>
                        <a:pt x="86" y="88"/>
                        <a:pt x="36" y="151"/>
                        <a:pt x="20" y="218"/>
                      </a:cubicBezTo>
                      <a:cubicBezTo>
                        <a:pt x="1" y="299"/>
                        <a:pt x="61" y="362"/>
                        <a:pt x="136" y="395"/>
                      </a:cubicBezTo>
                      <a:cubicBezTo>
                        <a:pt x="184" y="416"/>
                        <a:pt x="238" y="431"/>
                        <a:pt x="291" y="434"/>
                      </a:cubicBezTo>
                      <a:cubicBezTo>
                        <a:pt x="335" y="437"/>
                        <a:pt x="380" y="437"/>
                        <a:pt x="424" y="437"/>
                      </a:cubicBezTo>
                      <a:cubicBezTo>
                        <a:pt x="477" y="437"/>
                        <a:pt x="530" y="437"/>
                        <a:pt x="584" y="437"/>
                      </a:cubicBezTo>
                      <a:cubicBezTo>
                        <a:pt x="584" y="438"/>
                        <a:pt x="584" y="440"/>
                        <a:pt x="583" y="441"/>
                      </a:cubicBezTo>
                      <a:lnTo>
                        <a:pt x="877" y="441"/>
                      </a:lnTo>
                      <a:cubicBezTo>
                        <a:pt x="900" y="441"/>
                        <a:pt x="921" y="440"/>
                        <a:pt x="942" y="435"/>
                      </a:cubicBezTo>
                      <a:cubicBezTo>
                        <a:pt x="1070" y="411"/>
                        <a:pt x="1149" y="328"/>
                        <a:pt x="1149" y="220"/>
                      </a:cubicBezTo>
                      <a:cubicBezTo>
                        <a:pt x="1150" y="109"/>
                        <a:pt x="1081" y="20"/>
                        <a:pt x="942" y="12"/>
                      </a:cubicBezTo>
                      <a:cubicBezTo>
                        <a:pt x="806" y="3"/>
                        <a:pt x="670"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88"/>
                <p:cNvSpPr/>
                <p:nvPr/>
              </p:nvSpPr>
              <p:spPr>
                <a:xfrm>
                  <a:off x="1852917" y="3036727"/>
                  <a:ext cx="52016" cy="21427"/>
                </a:xfrm>
                <a:custGeom>
                  <a:avLst/>
                  <a:gdLst/>
                  <a:ahLst/>
                  <a:cxnLst/>
                  <a:rect l="l" t="t" r="r" b="b"/>
                  <a:pathLst>
                    <a:path w="1056" h="435" extrusionOk="0">
                      <a:moveTo>
                        <a:pt x="365" y="1"/>
                      </a:moveTo>
                      <a:cubicBezTo>
                        <a:pt x="300" y="1"/>
                        <a:pt x="236" y="2"/>
                        <a:pt x="171" y="6"/>
                      </a:cubicBezTo>
                      <a:cubicBezTo>
                        <a:pt x="68" y="10"/>
                        <a:pt x="1" y="122"/>
                        <a:pt x="6" y="216"/>
                      </a:cubicBezTo>
                      <a:cubicBezTo>
                        <a:pt x="12" y="312"/>
                        <a:pt x="81" y="395"/>
                        <a:pt x="193" y="413"/>
                      </a:cubicBezTo>
                      <a:cubicBezTo>
                        <a:pt x="299" y="432"/>
                        <a:pt x="408" y="428"/>
                        <a:pt x="516" y="435"/>
                      </a:cubicBezTo>
                      <a:cubicBezTo>
                        <a:pt x="516" y="429"/>
                        <a:pt x="517" y="423"/>
                        <a:pt x="515" y="417"/>
                      </a:cubicBezTo>
                      <a:cubicBezTo>
                        <a:pt x="561" y="417"/>
                        <a:pt x="606" y="420"/>
                        <a:pt x="651" y="420"/>
                      </a:cubicBezTo>
                      <a:cubicBezTo>
                        <a:pt x="682" y="420"/>
                        <a:pt x="713" y="418"/>
                        <a:pt x="743" y="413"/>
                      </a:cubicBezTo>
                      <a:cubicBezTo>
                        <a:pt x="817" y="402"/>
                        <a:pt x="890" y="378"/>
                        <a:pt x="955" y="342"/>
                      </a:cubicBezTo>
                      <a:cubicBezTo>
                        <a:pt x="1046" y="293"/>
                        <a:pt x="1055" y="194"/>
                        <a:pt x="978" y="125"/>
                      </a:cubicBezTo>
                      <a:cubicBezTo>
                        <a:pt x="932" y="82"/>
                        <a:pt x="874" y="25"/>
                        <a:pt x="818" y="22"/>
                      </a:cubicBezTo>
                      <a:cubicBezTo>
                        <a:pt x="667" y="9"/>
                        <a:pt x="516"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88"/>
                <p:cNvSpPr/>
                <p:nvPr/>
              </p:nvSpPr>
              <p:spPr>
                <a:xfrm>
                  <a:off x="2035958" y="3048746"/>
                  <a:ext cx="45859" cy="23742"/>
                </a:xfrm>
                <a:custGeom>
                  <a:avLst/>
                  <a:gdLst/>
                  <a:ahLst/>
                  <a:cxnLst/>
                  <a:rect l="l" t="t" r="r" b="b"/>
                  <a:pathLst>
                    <a:path w="931" h="482" extrusionOk="0">
                      <a:moveTo>
                        <a:pt x="447" y="1"/>
                      </a:moveTo>
                      <a:cubicBezTo>
                        <a:pt x="347" y="1"/>
                        <a:pt x="245" y="17"/>
                        <a:pt x="144" y="47"/>
                      </a:cubicBezTo>
                      <a:cubicBezTo>
                        <a:pt x="55" y="73"/>
                        <a:pt x="0" y="151"/>
                        <a:pt x="3" y="247"/>
                      </a:cubicBezTo>
                      <a:cubicBezTo>
                        <a:pt x="4" y="343"/>
                        <a:pt x="61" y="414"/>
                        <a:pt x="153" y="439"/>
                      </a:cubicBezTo>
                      <a:cubicBezTo>
                        <a:pt x="248" y="462"/>
                        <a:pt x="347" y="467"/>
                        <a:pt x="458" y="482"/>
                      </a:cubicBezTo>
                      <a:cubicBezTo>
                        <a:pt x="563" y="464"/>
                        <a:pt x="684" y="456"/>
                        <a:pt x="796" y="419"/>
                      </a:cubicBezTo>
                      <a:cubicBezTo>
                        <a:pt x="845" y="402"/>
                        <a:pt x="890" y="328"/>
                        <a:pt x="907" y="273"/>
                      </a:cubicBezTo>
                      <a:cubicBezTo>
                        <a:pt x="930" y="193"/>
                        <a:pt x="887" y="116"/>
                        <a:pt x="813" y="82"/>
                      </a:cubicBezTo>
                      <a:cubicBezTo>
                        <a:pt x="694" y="26"/>
                        <a:pt x="571" y="1"/>
                        <a:pt x="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88"/>
                <p:cNvSpPr/>
                <p:nvPr/>
              </p:nvSpPr>
              <p:spPr>
                <a:xfrm>
                  <a:off x="1570672" y="3032786"/>
                  <a:ext cx="58173" cy="21427"/>
                </a:xfrm>
                <a:custGeom>
                  <a:avLst/>
                  <a:gdLst/>
                  <a:ahLst/>
                  <a:cxnLst/>
                  <a:rect l="l" t="t" r="r" b="b"/>
                  <a:pathLst>
                    <a:path w="1181" h="435" extrusionOk="0">
                      <a:moveTo>
                        <a:pt x="458" y="1"/>
                      </a:moveTo>
                      <a:cubicBezTo>
                        <a:pt x="421" y="1"/>
                        <a:pt x="383" y="1"/>
                        <a:pt x="346" y="3"/>
                      </a:cubicBezTo>
                      <a:cubicBezTo>
                        <a:pt x="337" y="3"/>
                        <a:pt x="326" y="3"/>
                        <a:pt x="316" y="3"/>
                      </a:cubicBezTo>
                      <a:cubicBezTo>
                        <a:pt x="308" y="3"/>
                        <a:pt x="299" y="3"/>
                        <a:pt x="291" y="3"/>
                      </a:cubicBezTo>
                      <a:cubicBezTo>
                        <a:pt x="242" y="3"/>
                        <a:pt x="192" y="4"/>
                        <a:pt x="156" y="26"/>
                      </a:cubicBezTo>
                      <a:cubicBezTo>
                        <a:pt x="97" y="61"/>
                        <a:pt x="41" y="129"/>
                        <a:pt x="23" y="193"/>
                      </a:cubicBezTo>
                      <a:cubicBezTo>
                        <a:pt x="0" y="274"/>
                        <a:pt x="65" y="332"/>
                        <a:pt x="140" y="366"/>
                      </a:cubicBezTo>
                      <a:cubicBezTo>
                        <a:pt x="160" y="374"/>
                        <a:pt x="179" y="383"/>
                        <a:pt x="201" y="387"/>
                      </a:cubicBezTo>
                      <a:cubicBezTo>
                        <a:pt x="360" y="419"/>
                        <a:pt x="520" y="435"/>
                        <a:pt x="680" y="435"/>
                      </a:cubicBezTo>
                      <a:cubicBezTo>
                        <a:pt x="780" y="435"/>
                        <a:pt x="880" y="428"/>
                        <a:pt x="980" y="416"/>
                      </a:cubicBezTo>
                      <a:cubicBezTo>
                        <a:pt x="1092" y="401"/>
                        <a:pt x="1166" y="318"/>
                        <a:pt x="1173" y="225"/>
                      </a:cubicBezTo>
                      <a:cubicBezTo>
                        <a:pt x="1180" y="124"/>
                        <a:pt x="1098" y="29"/>
                        <a:pt x="965" y="16"/>
                      </a:cubicBezTo>
                      <a:cubicBezTo>
                        <a:pt x="918" y="11"/>
                        <a:pt x="870" y="10"/>
                        <a:pt x="823" y="10"/>
                      </a:cubicBezTo>
                      <a:cubicBezTo>
                        <a:pt x="751" y="10"/>
                        <a:pt x="679" y="13"/>
                        <a:pt x="607" y="13"/>
                      </a:cubicBezTo>
                      <a:lnTo>
                        <a:pt x="607" y="1"/>
                      </a:lnTo>
                      <a:cubicBezTo>
                        <a:pt x="557" y="1"/>
                        <a:pt x="508"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88"/>
                <p:cNvSpPr/>
                <p:nvPr/>
              </p:nvSpPr>
              <p:spPr>
                <a:xfrm>
                  <a:off x="1498066" y="3037072"/>
                  <a:ext cx="49553" cy="20146"/>
                </a:xfrm>
                <a:custGeom>
                  <a:avLst/>
                  <a:gdLst/>
                  <a:ahLst/>
                  <a:cxnLst/>
                  <a:rect l="l" t="t" r="r" b="b"/>
                  <a:pathLst>
                    <a:path w="1006" h="409" extrusionOk="0">
                      <a:moveTo>
                        <a:pt x="540" y="1"/>
                      </a:moveTo>
                      <a:cubicBezTo>
                        <a:pt x="419" y="1"/>
                        <a:pt x="297" y="5"/>
                        <a:pt x="176" y="11"/>
                      </a:cubicBezTo>
                      <a:cubicBezTo>
                        <a:pt x="85" y="17"/>
                        <a:pt x="21" y="87"/>
                        <a:pt x="10" y="187"/>
                      </a:cubicBezTo>
                      <a:cubicBezTo>
                        <a:pt x="0" y="279"/>
                        <a:pt x="74" y="369"/>
                        <a:pt x="187" y="388"/>
                      </a:cubicBezTo>
                      <a:cubicBezTo>
                        <a:pt x="294" y="405"/>
                        <a:pt x="404" y="404"/>
                        <a:pt x="455" y="409"/>
                      </a:cubicBezTo>
                      <a:cubicBezTo>
                        <a:pt x="508" y="409"/>
                        <a:pt x="553" y="409"/>
                        <a:pt x="592" y="409"/>
                      </a:cubicBezTo>
                      <a:cubicBezTo>
                        <a:pt x="650" y="409"/>
                        <a:pt x="696" y="408"/>
                        <a:pt x="741" y="406"/>
                      </a:cubicBezTo>
                      <a:cubicBezTo>
                        <a:pt x="762" y="406"/>
                        <a:pt x="784" y="404"/>
                        <a:pt x="806" y="400"/>
                      </a:cubicBezTo>
                      <a:cubicBezTo>
                        <a:pt x="922" y="379"/>
                        <a:pt x="993" y="310"/>
                        <a:pt x="998" y="213"/>
                      </a:cubicBezTo>
                      <a:cubicBezTo>
                        <a:pt x="1006" y="117"/>
                        <a:pt x="940" y="17"/>
                        <a:pt x="826" y="9"/>
                      </a:cubicBezTo>
                      <a:cubicBezTo>
                        <a:pt x="731" y="3"/>
                        <a:pt x="636"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6" name="Google Shape;2006;p88"/>
            <p:cNvGrpSpPr/>
            <p:nvPr/>
          </p:nvGrpSpPr>
          <p:grpSpPr>
            <a:xfrm>
              <a:off x="7744057" y="2374124"/>
              <a:ext cx="495074" cy="543135"/>
              <a:chOff x="1748125" y="4028175"/>
              <a:chExt cx="130050" cy="142675"/>
            </a:xfrm>
          </p:grpSpPr>
          <p:sp>
            <p:nvSpPr>
              <p:cNvPr id="2007" name="Google Shape;2007;p88"/>
              <p:cNvSpPr/>
              <p:nvPr/>
            </p:nvSpPr>
            <p:spPr>
              <a:xfrm>
                <a:off x="1752550" y="4031575"/>
                <a:ext cx="122525" cy="135150"/>
              </a:xfrm>
              <a:custGeom>
                <a:avLst/>
                <a:gdLst/>
                <a:ahLst/>
                <a:cxnLst/>
                <a:rect l="l" t="t" r="r" b="b"/>
                <a:pathLst>
                  <a:path w="4901" h="5406" extrusionOk="0">
                    <a:moveTo>
                      <a:pt x="2614" y="1"/>
                    </a:moveTo>
                    <a:cubicBezTo>
                      <a:pt x="2469" y="1"/>
                      <a:pt x="2323" y="64"/>
                      <a:pt x="2175" y="140"/>
                    </a:cubicBezTo>
                    <a:cubicBezTo>
                      <a:pt x="1602" y="437"/>
                      <a:pt x="1106" y="985"/>
                      <a:pt x="642" y="1425"/>
                    </a:cubicBezTo>
                    <a:cubicBezTo>
                      <a:pt x="318" y="1739"/>
                      <a:pt x="0" y="2044"/>
                      <a:pt x="276" y="2509"/>
                    </a:cubicBezTo>
                    <a:cubicBezTo>
                      <a:pt x="423" y="2756"/>
                      <a:pt x="736" y="3161"/>
                      <a:pt x="1057" y="3161"/>
                    </a:cubicBezTo>
                    <a:cubicBezTo>
                      <a:pt x="1079" y="3161"/>
                      <a:pt x="1102" y="3159"/>
                      <a:pt x="1124" y="3155"/>
                    </a:cubicBezTo>
                    <a:cubicBezTo>
                      <a:pt x="1459" y="3096"/>
                      <a:pt x="1792" y="2686"/>
                      <a:pt x="1978" y="2426"/>
                    </a:cubicBezTo>
                    <a:cubicBezTo>
                      <a:pt x="2181" y="2144"/>
                      <a:pt x="2324" y="1834"/>
                      <a:pt x="2425" y="1503"/>
                    </a:cubicBezTo>
                    <a:cubicBezTo>
                      <a:pt x="2432" y="1480"/>
                      <a:pt x="2450" y="1470"/>
                      <a:pt x="2468" y="1470"/>
                    </a:cubicBezTo>
                    <a:cubicBezTo>
                      <a:pt x="2497" y="1470"/>
                      <a:pt x="2526" y="1494"/>
                      <a:pt x="2517" y="1530"/>
                    </a:cubicBezTo>
                    <a:cubicBezTo>
                      <a:pt x="2512" y="1546"/>
                      <a:pt x="2508" y="1563"/>
                      <a:pt x="2503" y="1579"/>
                    </a:cubicBezTo>
                    <a:cubicBezTo>
                      <a:pt x="2523" y="1581"/>
                      <a:pt x="2542" y="1592"/>
                      <a:pt x="2553" y="1615"/>
                    </a:cubicBezTo>
                    <a:cubicBezTo>
                      <a:pt x="2851" y="2252"/>
                      <a:pt x="3123" y="2902"/>
                      <a:pt x="3374" y="3558"/>
                    </a:cubicBezTo>
                    <a:cubicBezTo>
                      <a:pt x="3471" y="3809"/>
                      <a:pt x="3565" y="4063"/>
                      <a:pt x="3655" y="4316"/>
                    </a:cubicBezTo>
                    <a:cubicBezTo>
                      <a:pt x="3726" y="4514"/>
                      <a:pt x="3911" y="5406"/>
                      <a:pt x="4236" y="5406"/>
                    </a:cubicBezTo>
                    <a:cubicBezTo>
                      <a:pt x="4256" y="5406"/>
                      <a:pt x="4276" y="5402"/>
                      <a:pt x="4297" y="5395"/>
                    </a:cubicBezTo>
                    <a:cubicBezTo>
                      <a:pt x="4660" y="5269"/>
                      <a:pt x="4900" y="4683"/>
                      <a:pt x="4832" y="4350"/>
                    </a:cubicBezTo>
                    <a:cubicBezTo>
                      <a:pt x="4768" y="4039"/>
                      <a:pt x="4616" y="3735"/>
                      <a:pt x="4500" y="3443"/>
                    </a:cubicBezTo>
                    <a:cubicBezTo>
                      <a:pt x="4248" y="2811"/>
                      <a:pt x="3978" y="2185"/>
                      <a:pt x="3690" y="1568"/>
                    </a:cubicBezTo>
                    <a:cubicBezTo>
                      <a:pt x="3552" y="1268"/>
                      <a:pt x="3408" y="971"/>
                      <a:pt x="3262" y="677"/>
                    </a:cubicBezTo>
                    <a:cubicBezTo>
                      <a:pt x="3192" y="536"/>
                      <a:pt x="3129" y="342"/>
                      <a:pt x="3027" y="220"/>
                    </a:cubicBezTo>
                    <a:cubicBezTo>
                      <a:pt x="2891" y="59"/>
                      <a:pt x="2753" y="1"/>
                      <a:pt x="2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88"/>
              <p:cNvSpPr/>
              <p:nvPr/>
            </p:nvSpPr>
            <p:spPr>
              <a:xfrm>
                <a:off x="1748125" y="4028175"/>
                <a:ext cx="130050" cy="142675"/>
              </a:xfrm>
              <a:custGeom>
                <a:avLst/>
                <a:gdLst/>
                <a:ahLst/>
                <a:cxnLst/>
                <a:rect l="l" t="t" r="r" b="b"/>
                <a:pathLst>
                  <a:path w="5202" h="5707" extrusionOk="0">
                    <a:moveTo>
                      <a:pt x="2791" y="137"/>
                    </a:moveTo>
                    <a:cubicBezTo>
                      <a:pt x="2930" y="137"/>
                      <a:pt x="3068" y="195"/>
                      <a:pt x="3204" y="356"/>
                    </a:cubicBezTo>
                    <a:cubicBezTo>
                      <a:pt x="3306" y="478"/>
                      <a:pt x="3369" y="672"/>
                      <a:pt x="3445" y="814"/>
                    </a:cubicBezTo>
                    <a:cubicBezTo>
                      <a:pt x="3590" y="1110"/>
                      <a:pt x="3734" y="1406"/>
                      <a:pt x="3873" y="1705"/>
                    </a:cubicBezTo>
                    <a:cubicBezTo>
                      <a:pt x="4160" y="2322"/>
                      <a:pt x="4431" y="2948"/>
                      <a:pt x="4682" y="3581"/>
                    </a:cubicBezTo>
                    <a:cubicBezTo>
                      <a:pt x="4798" y="3874"/>
                      <a:pt x="4950" y="4178"/>
                      <a:pt x="5014" y="4487"/>
                    </a:cubicBezTo>
                    <a:cubicBezTo>
                      <a:pt x="5083" y="4822"/>
                      <a:pt x="4844" y="5408"/>
                      <a:pt x="4480" y="5532"/>
                    </a:cubicBezTo>
                    <a:cubicBezTo>
                      <a:pt x="4458" y="5539"/>
                      <a:pt x="4438" y="5543"/>
                      <a:pt x="4418" y="5543"/>
                    </a:cubicBezTo>
                    <a:cubicBezTo>
                      <a:pt x="4092" y="5543"/>
                      <a:pt x="3908" y="4651"/>
                      <a:pt x="3837" y="4454"/>
                    </a:cubicBezTo>
                    <a:cubicBezTo>
                      <a:pt x="3747" y="4200"/>
                      <a:pt x="3653" y="3948"/>
                      <a:pt x="3556" y="3695"/>
                    </a:cubicBezTo>
                    <a:cubicBezTo>
                      <a:pt x="3303" y="3039"/>
                      <a:pt x="3033" y="2389"/>
                      <a:pt x="2735" y="1752"/>
                    </a:cubicBezTo>
                    <a:cubicBezTo>
                      <a:pt x="2722" y="1729"/>
                      <a:pt x="2705" y="1718"/>
                      <a:pt x="2685" y="1717"/>
                    </a:cubicBezTo>
                    <a:cubicBezTo>
                      <a:pt x="2691" y="1701"/>
                      <a:pt x="2695" y="1683"/>
                      <a:pt x="2699" y="1667"/>
                    </a:cubicBezTo>
                    <a:cubicBezTo>
                      <a:pt x="2707" y="1631"/>
                      <a:pt x="2678" y="1607"/>
                      <a:pt x="2650" y="1607"/>
                    </a:cubicBezTo>
                    <a:cubicBezTo>
                      <a:pt x="2632" y="1607"/>
                      <a:pt x="2615" y="1617"/>
                      <a:pt x="2607" y="1640"/>
                    </a:cubicBezTo>
                    <a:cubicBezTo>
                      <a:pt x="2504" y="1971"/>
                      <a:pt x="2364" y="2282"/>
                      <a:pt x="2160" y="2564"/>
                    </a:cubicBezTo>
                    <a:cubicBezTo>
                      <a:pt x="1974" y="2823"/>
                      <a:pt x="1640" y="3232"/>
                      <a:pt x="1306" y="3293"/>
                    </a:cubicBezTo>
                    <a:cubicBezTo>
                      <a:pt x="1284" y="3297"/>
                      <a:pt x="1262" y="3299"/>
                      <a:pt x="1240" y="3299"/>
                    </a:cubicBezTo>
                    <a:cubicBezTo>
                      <a:pt x="919" y="3299"/>
                      <a:pt x="606" y="2894"/>
                      <a:pt x="458" y="2646"/>
                    </a:cubicBezTo>
                    <a:cubicBezTo>
                      <a:pt x="183" y="2182"/>
                      <a:pt x="500" y="1875"/>
                      <a:pt x="825" y="1563"/>
                    </a:cubicBezTo>
                    <a:cubicBezTo>
                      <a:pt x="1283" y="1121"/>
                      <a:pt x="1779" y="573"/>
                      <a:pt x="2352" y="276"/>
                    </a:cubicBezTo>
                    <a:cubicBezTo>
                      <a:pt x="2500" y="200"/>
                      <a:pt x="2646" y="137"/>
                      <a:pt x="2791" y="137"/>
                    </a:cubicBezTo>
                    <a:close/>
                    <a:moveTo>
                      <a:pt x="2812" y="0"/>
                    </a:moveTo>
                    <a:cubicBezTo>
                      <a:pt x="2718" y="0"/>
                      <a:pt x="2611" y="21"/>
                      <a:pt x="2487" y="67"/>
                    </a:cubicBezTo>
                    <a:cubicBezTo>
                      <a:pt x="1846" y="303"/>
                      <a:pt x="1314" y="908"/>
                      <a:pt x="828" y="1368"/>
                    </a:cubicBezTo>
                    <a:cubicBezTo>
                      <a:pt x="441" y="1737"/>
                      <a:pt x="0" y="2103"/>
                      <a:pt x="311" y="2666"/>
                    </a:cubicBezTo>
                    <a:cubicBezTo>
                      <a:pt x="500" y="3007"/>
                      <a:pt x="839" y="3423"/>
                      <a:pt x="1237" y="3423"/>
                    </a:cubicBezTo>
                    <a:cubicBezTo>
                      <a:pt x="1330" y="3423"/>
                      <a:pt x="1427" y="3400"/>
                      <a:pt x="1525" y="3348"/>
                    </a:cubicBezTo>
                    <a:cubicBezTo>
                      <a:pt x="2068" y="3060"/>
                      <a:pt x="2454" y="2455"/>
                      <a:pt x="2637" y="1871"/>
                    </a:cubicBezTo>
                    <a:cubicBezTo>
                      <a:pt x="2977" y="2629"/>
                      <a:pt x="3301" y="3391"/>
                      <a:pt x="3586" y="4171"/>
                    </a:cubicBezTo>
                    <a:cubicBezTo>
                      <a:pt x="3716" y="4521"/>
                      <a:pt x="3835" y="4876"/>
                      <a:pt x="3956" y="5230"/>
                    </a:cubicBezTo>
                    <a:cubicBezTo>
                      <a:pt x="4016" y="5412"/>
                      <a:pt x="4068" y="5650"/>
                      <a:pt x="4284" y="5698"/>
                    </a:cubicBezTo>
                    <a:cubicBezTo>
                      <a:pt x="4309" y="5704"/>
                      <a:pt x="4333" y="5706"/>
                      <a:pt x="4358" y="5706"/>
                    </a:cubicBezTo>
                    <a:cubicBezTo>
                      <a:pt x="4734" y="5706"/>
                      <a:pt x="5107" y="5103"/>
                      <a:pt x="5160" y="4805"/>
                    </a:cubicBezTo>
                    <a:cubicBezTo>
                      <a:pt x="5202" y="4572"/>
                      <a:pt x="5116" y="4345"/>
                      <a:pt x="5038" y="4128"/>
                    </a:cubicBezTo>
                    <a:cubicBezTo>
                      <a:pt x="4894" y="3738"/>
                      <a:pt x="4735" y="3350"/>
                      <a:pt x="4574" y="2965"/>
                    </a:cubicBezTo>
                    <a:cubicBezTo>
                      <a:pt x="4261" y="2216"/>
                      <a:pt x="3923" y="1476"/>
                      <a:pt x="3558" y="749"/>
                    </a:cubicBezTo>
                    <a:cubicBezTo>
                      <a:pt x="3355" y="341"/>
                      <a:pt x="3192" y="0"/>
                      <a:pt x="2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9" name="Google Shape;2009;p88"/>
            <p:cNvGrpSpPr/>
            <p:nvPr/>
          </p:nvGrpSpPr>
          <p:grpSpPr>
            <a:xfrm>
              <a:off x="6742284" y="3683127"/>
              <a:ext cx="475564" cy="387152"/>
              <a:chOff x="1481425" y="3930725"/>
              <a:chExt cx="124925" cy="101700"/>
            </a:xfrm>
          </p:grpSpPr>
          <p:sp>
            <p:nvSpPr>
              <p:cNvPr id="2010" name="Google Shape;2010;p88"/>
              <p:cNvSpPr/>
              <p:nvPr/>
            </p:nvSpPr>
            <p:spPr>
              <a:xfrm>
                <a:off x="1484325" y="3975525"/>
                <a:ext cx="114400" cy="52725"/>
              </a:xfrm>
              <a:custGeom>
                <a:avLst/>
                <a:gdLst/>
                <a:ahLst/>
                <a:cxnLst/>
                <a:rect l="l" t="t" r="r" b="b"/>
                <a:pathLst>
                  <a:path w="4576" h="2109" extrusionOk="0">
                    <a:moveTo>
                      <a:pt x="568" y="1"/>
                    </a:moveTo>
                    <a:cubicBezTo>
                      <a:pt x="68" y="1"/>
                      <a:pt x="1" y="591"/>
                      <a:pt x="47" y="1029"/>
                    </a:cubicBezTo>
                    <a:cubicBezTo>
                      <a:pt x="865" y="1279"/>
                      <a:pt x="1680" y="1531"/>
                      <a:pt x="2497" y="1782"/>
                    </a:cubicBezTo>
                    <a:cubicBezTo>
                      <a:pt x="2698" y="1844"/>
                      <a:pt x="2900" y="1906"/>
                      <a:pt x="3099" y="1967"/>
                    </a:cubicBezTo>
                    <a:cubicBezTo>
                      <a:pt x="3188" y="1995"/>
                      <a:pt x="3278" y="2024"/>
                      <a:pt x="3367" y="2050"/>
                    </a:cubicBezTo>
                    <a:cubicBezTo>
                      <a:pt x="3468" y="2081"/>
                      <a:pt x="3530" y="2109"/>
                      <a:pt x="3598" y="2109"/>
                    </a:cubicBezTo>
                    <a:cubicBezTo>
                      <a:pt x="3649" y="2109"/>
                      <a:pt x="3703" y="2093"/>
                      <a:pt x="3779" y="2050"/>
                    </a:cubicBezTo>
                    <a:cubicBezTo>
                      <a:pt x="4035" y="1906"/>
                      <a:pt x="4576" y="1072"/>
                      <a:pt x="4184" y="857"/>
                    </a:cubicBezTo>
                    <a:cubicBezTo>
                      <a:pt x="4071" y="796"/>
                      <a:pt x="3762" y="807"/>
                      <a:pt x="3629" y="785"/>
                    </a:cubicBezTo>
                    <a:cubicBezTo>
                      <a:pt x="3432" y="753"/>
                      <a:pt x="3236" y="712"/>
                      <a:pt x="3041" y="666"/>
                    </a:cubicBezTo>
                    <a:cubicBezTo>
                      <a:pt x="2649" y="572"/>
                      <a:pt x="2266" y="455"/>
                      <a:pt x="1880" y="339"/>
                    </a:cubicBezTo>
                    <a:cubicBezTo>
                      <a:pt x="1496" y="225"/>
                      <a:pt x="1110" y="94"/>
                      <a:pt x="717" y="16"/>
                    </a:cubicBezTo>
                    <a:cubicBezTo>
                      <a:pt x="663" y="6"/>
                      <a:pt x="613" y="1"/>
                      <a:pt x="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88"/>
              <p:cNvSpPr/>
              <p:nvPr/>
            </p:nvSpPr>
            <p:spPr>
              <a:xfrm>
                <a:off x="1493575" y="3934500"/>
                <a:ext cx="109200" cy="48325"/>
              </a:xfrm>
              <a:custGeom>
                <a:avLst/>
                <a:gdLst/>
                <a:ahLst/>
                <a:cxnLst/>
                <a:rect l="l" t="t" r="r" b="b"/>
                <a:pathLst>
                  <a:path w="4368" h="1933" extrusionOk="0">
                    <a:moveTo>
                      <a:pt x="596" y="0"/>
                    </a:moveTo>
                    <a:cubicBezTo>
                      <a:pt x="102" y="0"/>
                      <a:pt x="121" y="491"/>
                      <a:pt x="0" y="865"/>
                    </a:cubicBezTo>
                    <a:cubicBezTo>
                      <a:pt x="80" y="871"/>
                      <a:pt x="81" y="989"/>
                      <a:pt x="0" y="994"/>
                    </a:cubicBezTo>
                    <a:cubicBezTo>
                      <a:pt x="9" y="993"/>
                      <a:pt x="18" y="993"/>
                      <a:pt x="27" y="993"/>
                    </a:cubicBezTo>
                    <a:cubicBezTo>
                      <a:pt x="247" y="993"/>
                      <a:pt x="479" y="1118"/>
                      <a:pt x="683" y="1185"/>
                    </a:cubicBezTo>
                    <a:cubicBezTo>
                      <a:pt x="858" y="1244"/>
                      <a:pt x="1033" y="1300"/>
                      <a:pt x="1209" y="1354"/>
                    </a:cubicBezTo>
                    <a:cubicBezTo>
                      <a:pt x="1604" y="1474"/>
                      <a:pt x="2004" y="1584"/>
                      <a:pt x="2406" y="1680"/>
                    </a:cubicBezTo>
                    <a:cubicBezTo>
                      <a:pt x="2785" y="1771"/>
                      <a:pt x="3168" y="1851"/>
                      <a:pt x="3552" y="1920"/>
                    </a:cubicBezTo>
                    <a:cubicBezTo>
                      <a:pt x="3597" y="1928"/>
                      <a:pt x="3639" y="1932"/>
                      <a:pt x="3678" y="1932"/>
                    </a:cubicBezTo>
                    <a:cubicBezTo>
                      <a:pt x="3952" y="1932"/>
                      <a:pt x="4110" y="1746"/>
                      <a:pt x="4207" y="1465"/>
                    </a:cubicBezTo>
                    <a:cubicBezTo>
                      <a:pt x="4267" y="1292"/>
                      <a:pt x="4368" y="1057"/>
                      <a:pt x="4177" y="920"/>
                    </a:cubicBezTo>
                    <a:cubicBezTo>
                      <a:pt x="4046" y="826"/>
                      <a:pt x="3735" y="806"/>
                      <a:pt x="3576" y="764"/>
                    </a:cubicBezTo>
                    <a:lnTo>
                      <a:pt x="2973" y="608"/>
                    </a:lnTo>
                    <a:lnTo>
                      <a:pt x="1834" y="312"/>
                    </a:lnTo>
                    <a:cubicBezTo>
                      <a:pt x="1466" y="215"/>
                      <a:pt x="1032" y="29"/>
                      <a:pt x="651" y="2"/>
                    </a:cubicBezTo>
                    <a:cubicBezTo>
                      <a:pt x="632" y="1"/>
                      <a:pt x="614"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88"/>
              <p:cNvSpPr/>
              <p:nvPr/>
            </p:nvSpPr>
            <p:spPr>
              <a:xfrm>
                <a:off x="1481425" y="3971600"/>
                <a:ext cx="118675" cy="60825"/>
              </a:xfrm>
              <a:custGeom>
                <a:avLst/>
                <a:gdLst/>
                <a:ahLst/>
                <a:cxnLst/>
                <a:rect l="l" t="t" r="r" b="b"/>
                <a:pathLst>
                  <a:path w="4747" h="2433" extrusionOk="0">
                    <a:moveTo>
                      <a:pt x="684" y="157"/>
                    </a:moveTo>
                    <a:cubicBezTo>
                      <a:pt x="730" y="157"/>
                      <a:pt x="780" y="162"/>
                      <a:pt x="834" y="173"/>
                    </a:cubicBezTo>
                    <a:cubicBezTo>
                      <a:pt x="1227" y="251"/>
                      <a:pt x="1614" y="382"/>
                      <a:pt x="1998" y="496"/>
                    </a:cubicBezTo>
                    <a:cubicBezTo>
                      <a:pt x="2383" y="612"/>
                      <a:pt x="2768" y="729"/>
                      <a:pt x="3160" y="823"/>
                    </a:cubicBezTo>
                    <a:cubicBezTo>
                      <a:pt x="3353" y="869"/>
                      <a:pt x="3549" y="910"/>
                      <a:pt x="3746" y="942"/>
                    </a:cubicBezTo>
                    <a:cubicBezTo>
                      <a:pt x="3879" y="964"/>
                      <a:pt x="4188" y="953"/>
                      <a:pt x="4301" y="1014"/>
                    </a:cubicBezTo>
                    <a:cubicBezTo>
                      <a:pt x="4693" y="1229"/>
                      <a:pt x="4151" y="2063"/>
                      <a:pt x="3896" y="2207"/>
                    </a:cubicBezTo>
                    <a:cubicBezTo>
                      <a:pt x="3820" y="2250"/>
                      <a:pt x="3765" y="2266"/>
                      <a:pt x="3714" y="2266"/>
                    </a:cubicBezTo>
                    <a:cubicBezTo>
                      <a:pt x="3647" y="2266"/>
                      <a:pt x="3585" y="2238"/>
                      <a:pt x="3484" y="2207"/>
                    </a:cubicBezTo>
                    <a:cubicBezTo>
                      <a:pt x="3395" y="2181"/>
                      <a:pt x="3305" y="2152"/>
                      <a:pt x="3217" y="2124"/>
                    </a:cubicBezTo>
                    <a:cubicBezTo>
                      <a:pt x="3016" y="2063"/>
                      <a:pt x="2814" y="2001"/>
                      <a:pt x="2615" y="1939"/>
                    </a:cubicBezTo>
                    <a:cubicBezTo>
                      <a:pt x="1797" y="1688"/>
                      <a:pt x="982" y="1436"/>
                      <a:pt x="164" y="1186"/>
                    </a:cubicBezTo>
                    <a:cubicBezTo>
                      <a:pt x="118" y="748"/>
                      <a:pt x="185" y="157"/>
                      <a:pt x="684" y="157"/>
                    </a:cubicBezTo>
                    <a:close/>
                    <a:moveTo>
                      <a:pt x="610" y="0"/>
                    </a:moveTo>
                    <a:cubicBezTo>
                      <a:pt x="490" y="0"/>
                      <a:pt x="378" y="28"/>
                      <a:pt x="286" y="104"/>
                    </a:cubicBezTo>
                    <a:cubicBezTo>
                      <a:pt x="1" y="344"/>
                      <a:pt x="17" y="867"/>
                      <a:pt x="79" y="1198"/>
                    </a:cubicBezTo>
                    <a:cubicBezTo>
                      <a:pt x="50" y="1231"/>
                      <a:pt x="54" y="1297"/>
                      <a:pt x="109" y="1314"/>
                    </a:cubicBezTo>
                    <a:cubicBezTo>
                      <a:pt x="734" y="1505"/>
                      <a:pt x="1357" y="1697"/>
                      <a:pt x="1982" y="1890"/>
                    </a:cubicBezTo>
                    <a:cubicBezTo>
                      <a:pt x="2549" y="2065"/>
                      <a:pt x="3135" y="2308"/>
                      <a:pt x="3719" y="2423"/>
                    </a:cubicBezTo>
                    <a:cubicBezTo>
                      <a:pt x="3748" y="2429"/>
                      <a:pt x="3776" y="2432"/>
                      <a:pt x="3803" y="2432"/>
                    </a:cubicBezTo>
                    <a:cubicBezTo>
                      <a:pt x="4108" y="2432"/>
                      <a:pt x="4257" y="2074"/>
                      <a:pt x="4384" y="1813"/>
                    </a:cubicBezTo>
                    <a:cubicBezTo>
                      <a:pt x="4484" y="1608"/>
                      <a:pt x="4746" y="1150"/>
                      <a:pt x="4513" y="953"/>
                    </a:cubicBezTo>
                    <a:cubicBezTo>
                      <a:pt x="4353" y="819"/>
                      <a:pt x="4026" y="847"/>
                      <a:pt x="3845" y="821"/>
                    </a:cubicBezTo>
                    <a:cubicBezTo>
                      <a:pt x="3580" y="779"/>
                      <a:pt x="3319" y="723"/>
                      <a:pt x="3060" y="657"/>
                    </a:cubicBezTo>
                    <a:cubicBezTo>
                      <a:pt x="2453" y="504"/>
                      <a:pt x="1860" y="303"/>
                      <a:pt x="1255" y="140"/>
                    </a:cubicBezTo>
                    <a:cubicBezTo>
                      <a:pt x="1078" y="93"/>
                      <a:pt x="832"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88"/>
              <p:cNvSpPr/>
              <p:nvPr/>
            </p:nvSpPr>
            <p:spPr>
              <a:xfrm>
                <a:off x="1490375" y="3930725"/>
                <a:ext cx="115975" cy="56575"/>
              </a:xfrm>
              <a:custGeom>
                <a:avLst/>
                <a:gdLst/>
                <a:ahLst/>
                <a:cxnLst/>
                <a:rect l="l" t="t" r="r" b="b"/>
                <a:pathLst>
                  <a:path w="4639" h="2263" extrusionOk="0">
                    <a:moveTo>
                      <a:pt x="724" y="151"/>
                    </a:moveTo>
                    <a:cubicBezTo>
                      <a:pt x="742" y="151"/>
                      <a:pt x="760" y="152"/>
                      <a:pt x="779" y="153"/>
                    </a:cubicBezTo>
                    <a:cubicBezTo>
                      <a:pt x="1160" y="180"/>
                      <a:pt x="1594" y="367"/>
                      <a:pt x="1962" y="463"/>
                    </a:cubicBezTo>
                    <a:lnTo>
                      <a:pt x="3101" y="759"/>
                    </a:lnTo>
                    <a:lnTo>
                      <a:pt x="3704" y="915"/>
                    </a:lnTo>
                    <a:cubicBezTo>
                      <a:pt x="3863" y="957"/>
                      <a:pt x="4174" y="977"/>
                      <a:pt x="4305" y="1071"/>
                    </a:cubicBezTo>
                    <a:cubicBezTo>
                      <a:pt x="4496" y="1208"/>
                      <a:pt x="4394" y="1443"/>
                      <a:pt x="4335" y="1616"/>
                    </a:cubicBezTo>
                    <a:cubicBezTo>
                      <a:pt x="4239" y="1897"/>
                      <a:pt x="4080" y="2083"/>
                      <a:pt x="3806" y="2083"/>
                    </a:cubicBezTo>
                    <a:cubicBezTo>
                      <a:pt x="3767" y="2083"/>
                      <a:pt x="3725" y="2079"/>
                      <a:pt x="3680" y="2071"/>
                    </a:cubicBezTo>
                    <a:cubicBezTo>
                      <a:pt x="3296" y="2001"/>
                      <a:pt x="2913" y="1921"/>
                      <a:pt x="2534" y="1831"/>
                    </a:cubicBezTo>
                    <a:cubicBezTo>
                      <a:pt x="2132" y="1734"/>
                      <a:pt x="1732" y="1625"/>
                      <a:pt x="1337" y="1505"/>
                    </a:cubicBezTo>
                    <a:cubicBezTo>
                      <a:pt x="1161" y="1451"/>
                      <a:pt x="986" y="1395"/>
                      <a:pt x="811" y="1336"/>
                    </a:cubicBezTo>
                    <a:cubicBezTo>
                      <a:pt x="607" y="1269"/>
                      <a:pt x="375" y="1144"/>
                      <a:pt x="155" y="1144"/>
                    </a:cubicBezTo>
                    <a:cubicBezTo>
                      <a:pt x="146" y="1144"/>
                      <a:pt x="137" y="1144"/>
                      <a:pt x="128" y="1145"/>
                    </a:cubicBezTo>
                    <a:cubicBezTo>
                      <a:pt x="210" y="1140"/>
                      <a:pt x="208" y="1022"/>
                      <a:pt x="128" y="1016"/>
                    </a:cubicBezTo>
                    <a:cubicBezTo>
                      <a:pt x="249" y="643"/>
                      <a:pt x="230" y="151"/>
                      <a:pt x="724" y="151"/>
                    </a:cubicBezTo>
                    <a:close/>
                    <a:moveTo>
                      <a:pt x="620" y="1"/>
                    </a:moveTo>
                    <a:cubicBezTo>
                      <a:pt x="562" y="1"/>
                      <a:pt x="504" y="11"/>
                      <a:pt x="447" y="38"/>
                    </a:cubicBezTo>
                    <a:cubicBezTo>
                      <a:pt x="75" y="213"/>
                      <a:pt x="134" y="727"/>
                      <a:pt x="26" y="1047"/>
                    </a:cubicBezTo>
                    <a:cubicBezTo>
                      <a:pt x="24" y="1052"/>
                      <a:pt x="24" y="1057"/>
                      <a:pt x="24" y="1063"/>
                    </a:cubicBezTo>
                    <a:cubicBezTo>
                      <a:pt x="21" y="1071"/>
                      <a:pt x="18" y="1080"/>
                      <a:pt x="13" y="1087"/>
                    </a:cubicBezTo>
                    <a:cubicBezTo>
                      <a:pt x="5" y="1108"/>
                      <a:pt x="1" y="1135"/>
                      <a:pt x="16" y="1155"/>
                    </a:cubicBezTo>
                    <a:cubicBezTo>
                      <a:pt x="101" y="1267"/>
                      <a:pt x="258" y="1290"/>
                      <a:pt x="385" y="1335"/>
                    </a:cubicBezTo>
                    <a:cubicBezTo>
                      <a:pt x="689" y="1443"/>
                      <a:pt x="995" y="1544"/>
                      <a:pt x="1302" y="1638"/>
                    </a:cubicBezTo>
                    <a:cubicBezTo>
                      <a:pt x="1875" y="1811"/>
                      <a:pt x="2453" y="1960"/>
                      <a:pt x="3038" y="2085"/>
                    </a:cubicBezTo>
                    <a:cubicBezTo>
                      <a:pt x="3246" y="2129"/>
                      <a:pt x="3595" y="2262"/>
                      <a:pt x="3882" y="2262"/>
                    </a:cubicBezTo>
                    <a:cubicBezTo>
                      <a:pt x="4028" y="2262"/>
                      <a:pt x="4157" y="2228"/>
                      <a:pt x="4243" y="2129"/>
                    </a:cubicBezTo>
                    <a:cubicBezTo>
                      <a:pt x="4411" y="1936"/>
                      <a:pt x="4639" y="1384"/>
                      <a:pt x="4570" y="1130"/>
                    </a:cubicBezTo>
                    <a:cubicBezTo>
                      <a:pt x="4537" y="1006"/>
                      <a:pt x="4446" y="981"/>
                      <a:pt x="4337" y="940"/>
                    </a:cubicBezTo>
                    <a:cubicBezTo>
                      <a:pt x="4087" y="837"/>
                      <a:pt x="3794" y="799"/>
                      <a:pt x="3533" y="730"/>
                    </a:cubicBezTo>
                    <a:cubicBezTo>
                      <a:pt x="2909" y="569"/>
                      <a:pt x="2285" y="405"/>
                      <a:pt x="1659" y="244"/>
                    </a:cubicBezTo>
                    <a:cubicBezTo>
                      <a:pt x="1392" y="175"/>
                      <a:pt x="1125" y="95"/>
                      <a:pt x="855" y="36"/>
                    </a:cubicBezTo>
                    <a:cubicBezTo>
                      <a:pt x="775" y="18"/>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4" name="Google Shape;2014;p88"/>
          <p:cNvGrpSpPr/>
          <p:nvPr/>
        </p:nvGrpSpPr>
        <p:grpSpPr>
          <a:xfrm>
            <a:off x="6372025" y="932550"/>
            <a:ext cx="2058900" cy="1169400"/>
            <a:chOff x="6372025" y="932550"/>
            <a:chExt cx="2058900" cy="1169400"/>
          </a:xfrm>
        </p:grpSpPr>
        <p:sp>
          <p:nvSpPr>
            <p:cNvPr id="2015" name="Google Shape;2015;p88"/>
            <p:cNvSpPr/>
            <p:nvPr/>
          </p:nvSpPr>
          <p:spPr>
            <a:xfrm>
              <a:off x="6372025" y="932550"/>
              <a:ext cx="2058900" cy="11694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6" name="Google Shape;2016;p88"/>
            <p:cNvGrpSpPr/>
            <p:nvPr/>
          </p:nvGrpSpPr>
          <p:grpSpPr>
            <a:xfrm>
              <a:off x="7251498" y="1365643"/>
              <a:ext cx="568069" cy="609162"/>
              <a:chOff x="5040055" y="1847602"/>
              <a:chExt cx="940978" cy="1008881"/>
            </a:xfrm>
          </p:grpSpPr>
          <p:sp>
            <p:nvSpPr>
              <p:cNvPr id="2017" name="Google Shape;2017;p88"/>
              <p:cNvSpPr/>
              <p:nvPr/>
            </p:nvSpPr>
            <p:spPr>
              <a:xfrm>
                <a:off x="5486774" y="2316444"/>
                <a:ext cx="84223" cy="85533"/>
              </a:xfrm>
              <a:custGeom>
                <a:avLst/>
                <a:gdLst/>
                <a:ahLst/>
                <a:cxnLst/>
                <a:rect l="l" t="t" r="r" b="b"/>
                <a:pathLst>
                  <a:path w="2250" h="2285" extrusionOk="0">
                    <a:moveTo>
                      <a:pt x="972" y="1"/>
                    </a:moveTo>
                    <a:cubicBezTo>
                      <a:pt x="1031" y="18"/>
                      <a:pt x="1172" y="38"/>
                      <a:pt x="1291" y="101"/>
                    </a:cubicBezTo>
                    <a:cubicBezTo>
                      <a:pt x="1990" y="478"/>
                      <a:pt x="2249" y="1008"/>
                      <a:pt x="1733" y="1774"/>
                    </a:cubicBezTo>
                    <a:cubicBezTo>
                      <a:pt x="1525" y="2082"/>
                      <a:pt x="1251" y="2280"/>
                      <a:pt x="861" y="2283"/>
                    </a:cubicBezTo>
                    <a:cubicBezTo>
                      <a:pt x="536" y="2284"/>
                      <a:pt x="312" y="2131"/>
                      <a:pt x="155" y="1860"/>
                    </a:cubicBezTo>
                    <a:cubicBezTo>
                      <a:pt x="16" y="1623"/>
                      <a:pt x="0" y="1358"/>
                      <a:pt x="19" y="1092"/>
                    </a:cubicBezTo>
                    <a:cubicBezTo>
                      <a:pt x="37" y="835"/>
                      <a:pt x="122" y="606"/>
                      <a:pt x="329" y="430"/>
                    </a:cubicBezTo>
                    <a:cubicBezTo>
                      <a:pt x="413" y="359"/>
                      <a:pt x="459" y="247"/>
                      <a:pt x="534" y="165"/>
                    </a:cubicBezTo>
                    <a:cubicBezTo>
                      <a:pt x="673" y="11"/>
                      <a:pt x="706" y="1"/>
                      <a:pt x="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88"/>
              <p:cNvSpPr/>
              <p:nvPr/>
            </p:nvSpPr>
            <p:spPr>
              <a:xfrm>
                <a:off x="5550484" y="2360465"/>
                <a:ext cx="78795" cy="77485"/>
              </a:xfrm>
              <a:custGeom>
                <a:avLst/>
                <a:gdLst/>
                <a:ahLst/>
                <a:cxnLst/>
                <a:rect l="l" t="t" r="r" b="b"/>
                <a:pathLst>
                  <a:path w="2105" h="2070" extrusionOk="0">
                    <a:moveTo>
                      <a:pt x="675" y="58"/>
                    </a:moveTo>
                    <a:cubicBezTo>
                      <a:pt x="896" y="0"/>
                      <a:pt x="1066" y="32"/>
                      <a:pt x="1218" y="136"/>
                    </a:cubicBezTo>
                    <a:cubicBezTo>
                      <a:pt x="1382" y="248"/>
                      <a:pt x="1554" y="359"/>
                      <a:pt x="1697" y="498"/>
                    </a:cubicBezTo>
                    <a:cubicBezTo>
                      <a:pt x="2104" y="890"/>
                      <a:pt x="1968" y="1665"/>
                      <a:pt x="1402" y="1925"/>
                    </a:cubicBezTo>
                    <a:cubicBezTo>
                      <a:pt x="1143" y="2043"/>
                      <a:pt x="868" y="2070"/>
                      <a:pt x="591" y="2010"/>
                    </a:cubicBezTo>
                    <a:cubicBezTo>
                      <a:pt x="314" y="1950"/>
                      <a:pt x="114" y="1786"/>
                      <a:pt x="45" y="1499"/>
                    </a:cubicBezTo>
                    <a:cubicBezTo>
                      <a:pt x="1" y="1321"/>
                      <a:pt x="15" y="1164"/>
                      <a:pt x="165" y="1019"/>
                    </a:cubicBezTo>
                    <a:cubicBezTo>
                      <a:pt x="384" y="806"/>
                      <a:pt x="522" y="534"/>
                      <a:pt x="612" y="242"/>
                    </a:cubicBezTo>
                    <a:cubicBezTo>
                      <a:pt x="630" y="184"/>
                      <a:pt x="652" y="125"/>
                      <a:pt x="675" y="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88"/>
              <p:cNvSpPr/>
              <p:nvPr/>
            </p:nvSpPr>
            <p:spPr>
              <a:xfrm>
                <a:off x="5478913" y="2411635"/>
                <a:ext cx="75651" cy="64833"/>
              </a:xfrm>
              <a:custGeom>
                <a:avLst/>
                <a:gdLst/>
                <a:ahLst/>
                <a:cxnLst/>
                <a:rect l="l" t="t" r="r" b="b"/>
                <a:pathLst>
                  <a:path w="2021" h="1732" extrusionOk="0">
                    <a:moveTo>
                      <a:pt x="2021" y="845"/>
                    </a:moveTo>
                    <a:cubicBezTo>
                      <a:pt x="1933" y="1041"/>
                      <a:pt x="1864" y="1202"/>
                      <a:pt x="1788" y="1360"/>
                    </a:cubicBezTo>
                    <a:cubicBezTo>
                      <a:pt x="1706" y="1530"/>
                      <a:pt x="1565" y="1627"/>
                      <a:pt x="1385" y="1675"/>
                    </a:cubicBezTo>
                    <a:cubicBezTo>
                      <a:pt x="1174" y="1731"/>
                      <a:pt x="959" y="1731"/>
                      <a:pt x="746" y="1699"/>
                    </a:cubicBezTo>
                    <a:cubicBezTo>
                      <a:pt x="673" y="1689"/>
                      <a:pt x="598" y="1654"/>
                      <a:pt x="542" y="1607"/>
                    </a:cubicBezTo>
                    <a:cubicBezTo>
                      <a:pt x="250" y="1364"/>
                      <a:pt x="66" y="1055"/>
                      <a:pt x="28" y="673"/>
                    </a:cubicBezTo>
                    <a:cubicBezTo>
                      <a:pt x="0" y="407"/>
                      <a:pt x="103" y="205"/>
                      <a:pt x="353" y="89"/>
                    </a:cubicBezTo>
                    <a:cubicBezTo>
                      <a:pt x="410" y="63"/>
                      <a:pt x="465" y="33"/>
                      <a:pt x="526" y="1"/>
                    </a:cubicBezTo>
                    <a:cubicBezTo>
                      <a:pt x="851" y="146"/>
                      <a:pt x="1187" y="130"/>
                      <a:pt x="1539" y="54"/>
                    </a:cubicBezTo>
                    <a:cubicBezTo>
                      <a:pt x="1616" y="364"/>
                      <a:pt x="1738" y="636"/>
                      <a:pt x="2021" y="8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88"/>
              <p:cNvSpPr/>
              <p:nvPr/>
            </p:nvSpPr>
            <p:spPr>
              <a:xfrm>
                <a:off x="5421267" y="2369037"/>
                <a:ext cx="63822" cy="70223"/>
              </a:xfrm>
              <a:custGeom>
                <a:avLst/>
                <a:gdLst/>
                <a:ahLst/>
                <a:cxnLst/>
                <a:rect l="l" t="t" r="r" b="b"/>
                <a:pathLst>
                  <a:path w="1705" h="1876" extrusionOk="0">
                    <a:moveTo>
                      <a:pt x="1704" y="862"/>
                    </a:moveTo>
                    <a:cubicBezTo>
                      <a:pt x="1186" y="1309"/>
                      <a:pt x="1266" y="1328"/>
                      <a:pt x="1164" y="1765"/>
                    </a:cubicBezTo>
                    <a:cubicBezTo>
                      <a:pt x="960" y="1869"/>
                      <a:pt x="742" y="1876"/>
                      <a:pt x="517" y="1808"/>
                    </a:cubicBezTo>
                    <a:cubicBezTo>
                      <a:pt x="307" y="1746"/>
                      <a:pt x="165" y="1616"/>
                      <a:pt x="104" y="1405"/>
                    </a:cubicBezTo>
                    <a:cubicBezTo>
                      <a:pt x="0" y="1052"/>
                      <a:pt x="18" y="703"/>
                      <a:pt x="182" y="375"/>
                    </a:cubicBezTo>
                    <a:cubicBezTo>
                      <a:pt x="313" y="113"/>
                      <a:pt x="553" y="0"/>
                      <a:pt x="840" y="22"/>
                    </a:cubicBezTo>
                    <a:cubicBezTo>
                      <a:pt x="1142" y="43"/>
                      <a:pt x="1405" y="134"/>
                      <a:pt x="1505" y="472"/>
                    </a:cubicBezTo>
                    <a:cubicBezTo>
                      <a:pt x="1546" y="602"/>
                      <a:pt x="1631" y="719"/>
                      <a:pt x="1704" y="8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88"/>
              <p:cNvSpPr/>
              <p:nvPr/>
            </p:nvSpPr>
            <p:spPr>
              <a:xfrm>
                <a:off x="5422577" y="2288444"/>
                <a:ext cx="65133" cy="70860"/>
              </a:xfrm>
              <a:custGeom>
                <a:avLst/>
                <a:gdLst/>
                <a:ahLst/>
                <a:cxnLst/>
                <a:rect l="l" t="t" r="r" b="b"/>
                <a:pathLst>
                  <a:path w="1740" h="1893" extrusionOk="0">
                    <a:moveTo>
                      <a:pt x="1740" y="888"/>
                    </a:moveTo>
                    <a:cubicBezTo>
                      <a:pt x="1522" y="1180"/>
                      <a:pt x="1384" y="1511"/>
                      <a:pt x="1326" y="1893"/>
                    </a:cubicBezTo>
                    <a:cubicBezTo>
                      <a:pt x="1212" y="1866"/>
                      <a:pt x="1118" y="1830"/>
                      <a:pt x="1022" y="1824"/>
                    </a:cubicBezTo>
                    <a:cubicBezTo>
                      <a:pt x="847" y="1814"/>
                      <a:pt x="671" y="1815"/>
                      <a:pt x="498" y="1825"/>
                    </a:cubicBezTo>
                    <a:cubicBezTo>
                      <a:pt x="317" y="1836"/>
                      <a:pt x="237" y="1814"/>
                      <a:pt x="169" y="1652"/>
                    </a:cubicBezTo>
                    <a:cubicBezTo>
                      <a:pt x="38" y="1340"/>
                      <a:pt x="1" y="1011"/>
                      <a:pt x="166" y="706"/>
                    </a:cubicBezTo>
                    <a:cubicBezTo>
                      <a:pt x="480" y="126"/>
                      <a:pt x="904" y="0"/>
                      <a:pt x="1452" y="445"/>
                    </a:cubicBezTo>
                    <a:cubicBezTo>
                      <a:pt x="1581" y="550"/>
                      <a:pt x="1686" y="672"/>
                      <a:pt x="1740" y="8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88"/>
              <p:cNvSpPr/>
              <p:nvPr/>
            </p:nvSpPr>
            <p:spPr>
              <a:xfrm>
                <a:off x="5544533" y="2283578"/>
                <a:ext cx="70523" cy="64459"/>
              </a:xfrm>
              <a:custGeom>
                <a:avLst/>
                <a:gdLst/>
                <a:ahLst/>
                <a:cxnLst/>
                <a:rect l="l" t="t" r="r" b="b"/>
                <a:pathLst>
                  <a:path w="1884" h="1722" extrusionOk="0">
                    <a:moveTo>
                      <a:pt x="853" y="1691"/>
                    </a:moveTo>
                    <a:cubicBezTo>
                      <a:pt x="575" y="1129"/>
                      <a:pt x="575" y="1129"/>
                      <a:pt x="0" y="655"/>
                    </a:cubicBezTo>
                    <a:cubicBezTo>
                      <a:pt x="23" y="596"/>
                      <a:pt x="36" y="521"/>
                      <a:pt x="75" y="462"/>
                    </a:cubicBezTo>
                    <a:cubicBezTo>
                      <a:pt x="168" y="324"/>
                      <a:pt x="303" y="228"/>
                      <a:pt x="452" y="156"/>
                    </a:cubicBezTo>
                    <a:cubicBezTo>
                      <a:pt x="778" y="0"/>
                      <a:pt x="1086" y="23"/>
                      <a:pt x="1367" y="262"/>
                    </a:cubicBezTo>
                    <a:cubicBezTo>
                      <a:pt x="1602" y="465"/>
                      <a:pt x="1769" y="714"/>
                      <a:pt x="1827" y="1023"/>
                    </a:cubicBezTo>
                    <a:cubicBezTo>
                      <a:pt x="1883" y="1332"/>
                      <a:pt x="1762" y="1532"/>
                      <a:pt x="1466" y="1639"/>
                    </a:cubicBezTo>
                    <a:cubicBezTo>
                      <a:pt x="1274" y="1711"/>
                      <a:pt x="1075" y="1721"/>
                      <a:pt x="853" y="16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88"/>
              <p:cNvSpPr/>
              <p:nvPr/>
            </p:nvSpPr>
            <p:spPr>
              <a:xfrm>
                <a:off x="5474983" y="2255616"/>
                <a:ext cx="66929" cy="52480"/>
              </a:xfrm>
              <a:custGeom>
                <a:avLst/>
                <a:gdLst/>
                <a:ahLst/>
                <a:cxnLst/>
                <a:rect l="l" t="t" r="r" b="b"/>
                <a:pathLst>
                  <a:path w="1788" h="1402" extrusionOk="0">
                    <a:moveTo>
                      <a:pt x="1" y="786"/>
                    </a:moveTo>
                    <a:cubicBezTo>
                      <a:pt x="86" y="521"/>
                      <a:pt x="245" y="303"/>
                      <a:pt x="482" y="143"/>
                    </a:cubicBezTo>
                    <a:cubicBezTo>
                      <a:pt x="686" y="6"/>
                      <a:pt x="909" y="1"/>
                      <a:pt x="1133" y="87"/>
                    </a:cubicBezTo>
                    <a:cubicBezTo>
                      <a:pt x="1455" y="212"/>
                      <a:pt x="1680" y="433"/>
                      <a:pt x="1788" y="774"/>
                    </a:cubicBezTo>
                    <a:cubicBezTo>
                      <a:pt x="1676" y="932"/>
                      <a:pt x="1569" y="1086"/>
                      <a:pt x="1454" y="1249"/>
                    </a:cubicBezTo>
                    <a:cubicBezTo>
                      <a:pt x="1185" y="1258"/>
                      <a:pt x="900" y="1226"/>
                      <a:pt x="664" y="1401"/>
                    </a:cubicBezTo>
                    <a:cubicBezTo>
                      <a:pt x="440" y="1190"/>
                      <a:pt x="229" y="996"/>
                      <a:pt x="1" y="7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88"/>
              <p:cNvSpPr/>
              <p:nvPr/>
            </p:nvSpPr>
            <p:spPr>
              <a:xfrm>
                <a:off x="5040055" y="1847602"/>
                <a:ext cx="940978" cy="1008881"/>
              </a:xfrm>
              <a:custGeom>
                <a:avLst/>
                <a:gdLst/>
                <a:ahLst/>
                <a:cxnLst/>
                <a:rect l="l" t="t" r="r" b="b"/>
                <a:pathLst>
                  <a:path w="25138" h="26952" extrusionOk="0">
                    <a:moveTo>
                      <a:pt x="11719" y="328"/>
                    </a:moveTo>
                    <a:cubicBezTo>
                      <a:pt x="11784" y="328"/>
                      <a:pt x="11850" y="340"/>
                      <a:pt x="11906" y="359"/>
                    </a:cubicBezTo>
                    <a:cubicBezTo>
                      <a:pt x="12145" y="439"/>
                      <a:pt x="12379" y="534"/>
                      <a:pt x="12603" y="646"/>
                    </a:cubicBezTo>
                    <a:cubicBezTo>
                      <a:pt x="12786" y="738"/>
                      <a:pt x="12914" y="901"/>
                      <a:pt x="13020" y="1075"/>
                    </a:cubicBezTo>
                    <a:cubicBezTo>
                      <a:pt x="13681" y="2151"/>
                      <a:pt x="14291" y="3255"/>
                      <a:pt x="14692" y="4457"/>
                    </a:cubicBezTo>
                    <a:cubicBezTo>
                      <a:pt x="14984" y="5328"/>
                      <a:pt x="15230" y="6215"/>
                      <a:pt x="15495" y="7095"/>
                    </a:cubicBezTo>
                    <a:cubicBezTo>
                      <a:pt x="15517" y="7165"/>
                      <a:pt x="15522" y="7239"/>
                      <a:pt x="15537" y="7325"/>
                    </a:cubicBezTo>
                    <a:cubicBezTo>
                      <a:pt x="15434" y="7387"/>
                      <a:pt x="15342" y="7452"/>
                      <a:pt x="15242" y="7502"/>
                    </a:cubicBezTo>
                    <a:cubicBezTo>
                      <a:pt x="14234" y="7999"/>
                      <a:pt x="13277" y="8584"/>
                      <a:pt x="12323" y="9174"/>
                    </a:cubicBezTo>
                    <a:cubicBezTo>
                      <a:pt x="12259" y="9214"/>
                      <a:pt x="12191" y="9249"/>
                      <a:pt x="12129" y="9292"/>
                    </a:cubicBezTo>
                    <a:cubicBezTo>
                      <a:pt x="12064" y="9337"/>
                      <a:pt x="11999" y="9359"/>
                      <a:pt x="11932" y="9359"/>
                    </a:cubicBezTo>
                    <a:cubicBezTo>
                      <a:pt x="11882" y="9359"/>
                      <a:pt x="11830" y="9347"/>
                      <a:pt x="11774" y="9323"/>
                    </a:cubicBezTo>
                    <a:cubicBezTo>
                      <a:pt x="10948" y="8981"/>
                      <a:pt x="10119" y="8643"/>
                      <a:pt x="9293" y="8303"/>
                    </a:cubicBezTo>
                    <a:cubicBezTo>
                      <a:pt x="9260" y="8288"/>
                      <a:pt x="9230" y="8266"/>
                      <a:pt x="9175" y="8232"/>
                    </a:cubicBezTo>
                    <a:cubicBezTo>
                      <a:pt x="9180" y="7814"/>
                      <a:pt x="9180" y="7388"/>
                      <a:pt x="9208" y="6961"/>
                    </a:cubicBezTo>
                    <a:cubicBezTo>
                      <a:pt x="9278" y="5901"/>
                      <a:pt x="9520" y="4869"/>
                      <a:pt x="9738" y="3835"/>
                    </a:cubicBezTo>
                    <a:cubicBezTo>
                      <a:pt x="9871" y="3206"/>
                      <a:pt x="10026" y="2582"/>
                      <a:pt x="10159" y="1954"/>
                    </a:cubicBezTo>
                    <a:cubicBezTo>
                      <a:pt x="10263" y="1464"/>
                      <a:pt x="10571" y="1099"/>
                      <a:pt x="10881" y="732"/>
                    </a:cubicBezTo>
                    <a:cubicBezTo>
                      <a:pt x="11112" y="604"/>
                      <a:pt x="11333" y="461"/>
                      <a:pt x="11573" y="354"/>
                    </a:cubicBezTo>
                    <a:cubicBezTo>
                      <a:pt x="11615" y="336"/>
                      <a:pt x="11666" y="328"/>
                      <a:pt x="11719" y="328"/>
                    </a:cubicBezTo>
                    <a:close/>
                    <a:moveTo>
                      <a:pt x="9205" y="8809"/>
                    </a:moveTo>
                    <a:cubicBezTo>
                      <a:pt x="9955" y="9039"/>
                      <a:pt x="10651" y="9351"/>
                      <a:pt x="11379" y="9676"/>
                    </a:cubicBezTo>
                    <a:cubicBezTo>
                      <a:pt x="11306" y="9741"/>
                      <a:pt x="11262" y="9795"/>
                      <a:pt x="11205" y="9831"/>
                    </a:cubicBezTo>
                    <a:cubicBezTo>
                      <a:pt x="10819" y="10067"/>
                      <a:pt x="10429" y="10299"/>
                      <a:pt x="10042" y="10533"/>
                    </a:cubicBezTo>
                    <a:cubicBezTo>
                      <a:pt x="9818" y="10669"/>
                      <a:pt x="9595" y="10811"/>
                      <a:pt x="9362" y="10957"/>
                    </a:cubicBezTo>
                    <a:cubicBezTo>
                      <a:pt x="9339" y="10920"/>
                      <a:pt x="9308" y="10892"/>
                      <a:pt x="9307" y="10863"/>
                    </a:cubicBezTo>
                    <a:cubicBezTo>
                      <a:pt x="9263" y="10248"/>
                      <a:pt x="9222" y="9633"/>
                      <a:pt x="9183" y="9018"/>
                    </a:cubicBezTo>
                    <a:cubicBezTo>
                      <a:pt x="9179" y="8959"/>
                      <a:pt x="9193" y="8899"/>
                      <a:pt x="9205" y="8809"/>
                    </a:cubicBezTo>
                    <a:close/>
                    <a:moveTo>
                      <a:pt x="15634" y="7774"/>
                    </a:moveTo>
                    <a:cubicBezTo>
                      <a:pt x="15826" y="8219"/>
                      <a:pt x="16240" y="10765"/>
                      <a:pt x="16197" y="11233"/>
                    </a:cubicBezTo>
                    <a:cubicBezTo>
                      <a:pt x="16190" y="11233"/>
                      <a:pt x="16182" y="11234"/>
                      <a:pt x="16175" y="11234"/>
                    </a:cubicBezTo>
                    <a:cubicBezTo>
                      <a:pt x="16011" y="11234"/>
                      <a:pt x="15884" y="11132"/>
                      <a:pt x="15746" y="11068"/>
                    </a:cubicBezTo>
                    <a:cubicBezTo>
                      <a:pt x="15048" y="10748"/>
                      <a:pt x="14353" y="10421"/>
                      <a:pt x="13654" y="10104"/>
                    </a:cubicBezTo>
                    <a:cubicBezTo>
                      <a:pt x="13356" y="9970"/>
                      <a:pt x="13050" y="9854"/>
                      <a:pt x="12748" y="9728"/>
                    </a:cubicBezTo>
                    <a:cubicBezTo>
                      <a:pt x="12657" y="9691"/>
                      <a:pt x="12571" y="9644"/>
                      <a:pt x="12423" y="9574"/>
                    </a:cubicBezTo>
                    <a:cubicBezTo>
                      <a:pt x="13496" y="8884"/>
                      <a:pt x="14529" y="8266"/>
                      <a:pt x="15634" y="7774"/>
                    </a:cubicBezTo>
                    <a:close/>
                    <a:moveTo>
                      <a:pt x="21770" y="5875"/>
                    </a:moveTo>
                    <a:cubicBezTo>
                      <a:pt x="22046" y="5875"/>
                      <a:pt x="22315" y="5936"/>
                      <a:pt x="22583" y="6033"/>
                    </a:cubicBezTo>
                    <a:cubicBezTo>
                      <a:pt x="22962" y="6171"/>
                      <a:pt x="23120" y="6464"/>
                      <a:pt x="23190" y="6829"/>
                    </a:cubicBezTo>
                    <a:cubicBezTo>
                      <a:pt x="23196" y="6867"/>
                      <a:pt x="23196" y="6905"/>
                      <a:pt x="23196" y="6943"/>
                    </a:cubicBezTo>
                    <a:cubicBezTo>
                      <a:pt x="23188" y="7819"/>
                      <a:pt x="23014" y="8644"/>
                      <a:pt x="22487" y="9369"/>
                    </a:cubicBezTo>
                    <a:cubicBezTo>
                      <a:pt x="21974" y="10073"/>
                      <a:pt x="21452" y="10768"/>
                      <a:pt x="20805" y="11361"/>
                    </a:cubicBezTo>
                    <a:cubicBezTo>
                      <a:pt x="20388" y="11744"/>
                      <a:pt x="19985" y="12146"/>
                      <a:pt x="19573" y="12535"/>
                    </a:cubicBezTo>
                    <a:cubicBezTo>
                      <a:pt x="19492" y="12612"/>
                      <a:pt x="19397" y="12676"/>
                      <a:pt x="19316" y="12742"/>
                    </a:cubicBezTo>
                    <a:cubicBezTo>
                      <a:pt x="18438" y="12327"/>
                      <a:pt x="17575" y="11919"/>
                      <a:pt x="16715" y="11513"/>
                    </a:cubicBezTo>
                    <a:cubicBezTo>
                      <a:pt x="16601" y="10183"/>
                      <a:pt x="16391" y="8878"/>
                      <a:pt x="16107" y="7577"/>
                    </a:cubicBezTo>
                    <a:cubicBezTo>
                      <a:pt x="16143" y="7473"/>
                      <a:pt x="16252" y="7457"/>
                      <a:pt x="16341" y="7415"/>
                    </a:cubicBezTo>
                    <a:cubicBezTo>
                      <a:pt x="16431" y="7371"/>
                      <a:pt x="16527" y="7339"/>
                      <a:pt x="16635" y="7296"/>
                    </a:cubicBezTo>
                    <a:cubicBezTo>
                      <a:pt x="16687" y="7349"/>
                      <a:pt x="16744" y="7396"/>
                      <a:pt x="16787" y="7453"/>
                    </a:cubicBezTo>
                    <a:cubicBezTo>
                      <a:pt x="16994" y="7735"/>
                      <a:pt x="17391" y="7916"/>
                      <a:pt x="17811" y="7916"/>
                    </a:cubicBezTo>
                    <a:cubicBezTo>
                      <a:pt x="18148" y="7916"/>
                      <a:pt x="18500" y="7799"/>
                      <a:pt x="18780" y="7525"/>
                    </a:cubicBezTo>
                    <a:cubicBezTo>
                      <a:pt x="18997" y="7312"/>
                      <a:pt x="19090" y="7038"/>
                      <a:pt x="19110" y="6741"/>
                    </a:cubicBezTo>
                    <a:cubicBezTo>
                      <a:pt x="19117" y="6616"/>
                      <a:pt x="19119" y="6493"/>
                      <a:pt x="19125" y="6358"/>
                    </a:cubicBezTo>
                    <a:cubicBezTo>
                      <a:pt x="19245" y="6322"/>
                      <a:pt x="19350" y="6282"/>
                      <a:pt x="19460" y="6262"/>
                    </a:cubicBezTo>
                    <a:cubicBezTo>
                      <a:pt x="20117" y="6140"/>
                      <a:pt x="20775" y="6026"/>
                      <a:pt x="21432" y="5906"/>
                    </a:cubicBezTo>
                    <a:cubicBezTo>
                      <a:pt x="21546" y="5885"/>
                      <a:pt x="21659" y="5875"/>
                      <a:pt x="21770" y="5875"/>
                    </a:cubicBezTo>
                    <a:close/>
                    <a:moveTo>
                      <a:pt x="3160" y="7381"/>
                    </a:moveTo>
                    <a:cubicBezTo>
                      <a:pt x="3318" y="7381"/>
                      <a:pt x="3475" y="7389"/>
                      <a:pt x="3633" y="7399"/>
                    </a:cubicBezTo>
                    <a:cubicBezTo>
                      <a:pt x="5336" y="7515"/>
                      <a:pt x="6953" y="7994"/>
                      <a:pt x="8555" y="8544"/>
                    </a:cubicBezTo>
                    <a:cubicBezTo>
                      <a:pt x="8603" y="8560"/>
                      <a:pt x="8647" y="8587"/>
                      <a:pt x="8722" y="8623"/>
                    </a:cubicBezTo>
                    <a:cubicBezTo>
                      <a:pt x="8754" y="9534"/>
                      <a:pt x="8860" y="10424"/>
                      <a:pt x="8867" y="11328"/>
                    </a:cubicBezTo>
                    <a:cubicBezTo>
                      <a:pt x="7695" y="12134"/>
                      <a:pt x="6631" y="13059"/>
                      <a:pt x="5603" y="14022"/>
                    </a:cubicBezTo>
                    <a:cubicBezTo>
                      <a:pt x="5292" y="13897"/>
                      <a:pt x="5012" y="13709"/>
                      <a:pt x="4723" y="13434"/>
                    </a:cubicBezTo>
                    <a:cubicBezTo>
                      <a:pt x="4737" y="13393"/>
                      <a:pt x="4751" y="13346"/>
                      <a:pt x="4767" y="13299"/>
                    </a:cubicBezTo>
                    <a:cubicBezTo>
                      <a:pt x="5023" y="12557"/>
                      <a:pt x="4608" y="11754"/>
                      <a:pt x="3859" y="11526"/>
                    </a:cubicBezTo>
                    <a:cubicBezTo>
                      <a:pt x="3759" y="11496"/>
                      <a:pt x="3663" y="11483"/>
                      <a:pt x="3568" y="11483"/>
                    </a:cubicBezTo>
                    <a:cubicBezTo>
                      <a:pt x="3353" y="11483"/>
                      <a:pt x="3147" y="11551"/>
                      <a:pt x="2945" y="11648"/>
                    </a:cubicBezTo>
                    <a:cubicBezTo>
                      <a:pt x="2844" y="11697"/>
                      <a:pt x="2750" y="11760"/>
                      <a:pt x="2641" y="11824"/>
                    </a:cubicBezTo>
                    <a:cubicBezTo>
                      <a:pt x="2561" y="11750"/>
                      <a:pt x="2483" y="11690"/>
                      <a:pt x="2418" y="11616"/>
                    </a:cubicBezTo>
                    <a:cubicBezTo>
                      <a:pt x="1981" y="11126"/>
                      <a:pt x="1548" y="10634"/>
                      <a:pt x="1114" y="10140"/>
                    </a:cubicBezTo>
                    <a:cubicBezTo>
                      <a:pt x="845" y="9830"/>
                      <a:pt x="670" y="9479"/>
                      <a:pt x="585" y="9069"/>
                    </a:cubicBezTo>
                    <a:cubicBezTo>
                      <a:pt x="491" y="8618"/>
                      <a:pt x="680" y="8314"/>
                      <a:pt x="1005" y="8052"/>
                    </a:cubicBezTo>
                    <a:cubicBezTo>
                      <a:pt x="1033" y="8027"/>
                      <a:pt x="1065" y="8008"/>
                      <a:pt x="1100" y="7990"/>
                    </a:cubicBezTo>
                    <a:cubicBezTo>
                      <a:pt x="1571" y="7746"/>
                      <a:pt x="2048" y="7520"/>
                      <a:pt x="2577" y="7427"/>
                    </a:cubicBezTo>
                    <a:cubicBezTo>
                      <a:pt x="2772" y="7393"/>
                      <a:pt x="2966" y="7381"/>
                      <a:pt x="3160" y="7381"/>
                    </a:cubicBezTo>
                    <a:close/>
                    <a:moveTo>
                      <a:pt x="16780" y="12100"/>
                    </a:moveTo>
                    <a:cubicBezTo>
                      <a:pt x="17184" y="12174"/>
                      <a:pt x="18625" y="12859"/>
                      <a:pt x="18868" y="13091"/>
                    </a:cubicBezTo>
                    <a:cubicBezTo>
                      <a:pt x="18574" y="13398"/>
                      <a:pt x="17215" y="14442"/>
                      <a:pt x="16845" y="14640"/>
                    </a:cubicBezTo>
                    <a:cubicBezTo>
                      <a:pt x="16822" y="14593"/>
                      <a:pt x="16802" y="14572"/>
                      <a:pt x="16802" y="14550"/>
                    </a:cubicBezTo>
                    <a:cubicBezTo>
                      <a:pt x="16779" y="13756"/>
                      <a:pt x="16836" y="12961"/>
                      <a:pt x="16756" y="12168"/>
                    </a:cubicBezTo>
                    <a:cubicBezTo>
                      <a:pt x="16753" y="12146"/>
                      <a:pt x="16772" y="12122"/>
                      <a:pt x="16780" y="12100"/>
                    </a:cubicBezTo>
                    <a:close/>
                    <a:moveTo>
                      <a:pt x="8835" y="11941"/>
                    </a:moveTo>
                    <a:cubicBezTo>
                      <a:pt x="8846" y="11946"/>
                      <a:pt x="8859" y="11951"/>
                      <a:pt x="8865" y="11959"/>
                    </a:cubicBezTo>
                    <a:cubicBezTo>
                      <a:pt x="8872" y="11968"/>
                      <a:pt x="8878" y="11982"/>
                      <a:pt x="8878" y="11993"/>
                    </a:cubicBezTo>
                    <a:cubicBezTo>
                      <a:pt x="8930" y="13319"/>
                      <a:pt x="9052" y="14638"/>
                      <a:pt x="9169" y="15956"/>
                    </a:cubicBezTo>
                    <a:cubicBezTo>
                      <a:pt x="9171" y="15976"/>
                      <a:pt x="9149" y="15998"/>
                      <a:pt x="9139" y="16019"/>
                    </a:cubicBezTo>
                    <a:cubicBezTo>
                      <a:pt x="8716" y="15900"/>
                      <a:pt x="6608" y="14741"/>
                      <a:pt x="6021" y="14303"/>
                    </a:cubicBezTo>
                    <a:cubicBezTo>
                      <a:pt x="6460" y="13773"/>
                      <a:pt x="8407" y="12146"/>
                      <a:pt x="8835" y="11941"/>
                    </a:cubicBezTo>
                    <a:close/>
                    <a:moveTo>
                      <a:pt x="11894" y="9899"/>
                    </a:moveTo>
                    <a:cubicBezTo>
                      <a:pt x="13372" y="10459"/>
                      <a:pt x="14829" y="11088"/>
                      <a:pt x="16247" y="11808"/>
                    </a:cubicBezTo>
                    <a:cubicBezTo>
                      <a:pt x="16402" y="12282"/>
                      <a:pt x="16474" y="13904"/>
                      <a:pt x="16383" y="14986"/>
                    </a:cubicBezTo>
                    <a:cubicBezTo>
                      <a:pt x="16248" y="15129"/>
                      <a:pt x="15350" y="15847"/>
                      <a:pt x="14846" y="16204"/>
                    </a:cubicBezTo>
                    <a:cubicBezTo>
                      <a:pt x="14501" y="16448"/>
                      <a:pt x="12977" y="17495"/>
                      <a:pt x="12552" y="17711"/>
                    </a:cubicBezTo>
                    <a:cubicBezTo>
                      <a:pt x="11554" y="17393"/>
                      <a:pt x="10640" y="16861"/>
                      <a:pt x="9696" y="16370"/>
                    </a:cubicBezTo>
                    <a:cubicBezTo>
                      <a:pt x="9538" y="14753"/>
                      <a:pt x="9341" y="13153"/>
                      <a:pt x="9332" y="11556"/>
                    </a:cubicBezTo>
                    <a:cubicBezTo>
                      <a:pt x="9698" y="11210"/>
                      <a:pt x="11321" y="10162"/>
                      <a:pt x="11894" y="9899"/>
                    </a:cubicBezTo>
                    <a:close/>
                    <a:moveTo>
                      <a:pt x="16362" y="15677"/>
                    </a:moveTo>
                    <a:cubicBezTo>
                      <a:pt x="16442" y="16526"/>
                      <a:pt x="16391" y="18317"/>
                      <a:pt x="16268" y="18952"/>
                    </a:cubicBezTo>
                    <a:cubicBezTo>
                      <a:pt x="16235" y="18952"/>
                      <a:pt x="16198" y="18957"/>
                      <a:pt x="16162" y="18957"/>
                    </a:cubicBezTo>
                    <a:cubicBezTo>
                      <a:pt x="16140" y="18957"/>
                      <a:pt x="16118" y="18955"/>
                      <a:pt x="16098" y="18949"/>
                    </a:cubicBezTo>
                    <a:cubicBezTo>
                      <a:pt x="15155" y="18642"/>
                      <a:pt x="14211" y="18331"/>
                      <a:pt x="13268" y="18019"/>
                    </a:cubicBezTo>
                    <a:cubicBezTo>
                      <a:pt x="13225" y="18004"/>
                      <a:pt x="13188" y="17973"/>
                      <a:pt x="13146" y="17950"/>
                    </a:cubicBezTo>
                    <a:cubicBezTo>
                      <a:pt x="13163" y="17914"/>
                      <a:pt x="13168" y="17884"/>
                      <a:pt x="13188" y="17873"/>
                    </a:cubicBezTo>
                    <a:cubicBezTo>
                      <a:pt x="14244" y="17189"/>
                      <a:pt x="15248" y="16430"/>
                      <a:pt x="16265" y="15692"/>
                    </a:cubicBezTo>
                    <a:cubicBezTo>
                      <a:pt x="16281" y="15679"/>
                      <a:pt x="16310" y="15683"/>
                      <a:pt x="16362" y="15677"/>
                    </a:cubicBezTo>
                    <a:close/>
                    <a:moveTo>
                      <a:pt x="9806" y="16886"/>
                    </a:moveTo>
                    <a:cubicBezTo>
                      <a:pt x="9808" y="16886"/>
                      <a:pt x="9810" y="16886"/>
                      <a:pt x="9812" y="16887"/>
                    </a:cubicBezTo>
                    <a:cubicBezTo>
                      <a:pt x="9857" y="16904"/>
                      <a:pt x="9905" y="16922"/>
                      <a:pt x="9950" y="16945"/>
                    </a:cubicBezTo>
                    <a:cubicBezTo>
                      <a:pt x="10650" y="17314"/>
                      <a:pt x="11335" y="17711"/>
                      <a:pt x="12092" y="17993"/>
                    </a:cubicBezTo>
                    <a:cubicBezTo>
                      <a:pt x="11868" y="18219"/>
                      <a:pt x="10353" y="19257"/>
                      <a:pt x="10012" y="19416"/>
                    </a:cubicBezTo>
                    <a:cubicBezTo>
                      <a:pt x="9889" y="18590"/>
                      <a:pt x="9798" y="17792"/>
                      <a:pt x="9733" y="16989"/>
                    </a:cubicBezTo>
                    <a:cubicBezTo>
                      <a:pt x="9730" y="16957"/>
                      <a:pt x="9754" y="16924"/>
                      <a:pt x="9764" y="16898"/>
                    </a:cubicBezTo>
                    <a:cubicBezTo>
                      <a:pt x="9783" y="16893"/>
                      <a:pt x="9797" y="16886"/>
                      <a:pt x="9806" y="16886"/>
                    </a:cubicBezTo>
                    <a:close/>
                    <a:moveTo>
                      <a:pt x="19372" y="13352"/>
                    </a:moveTo>
                    <a:cubicBezTo>
                      <a:pt x="19532" y="13352"/>
                      <a:pt x="19637" y="13448"/>
                      <a:pt x="19750" y="13519"/>
                    </a:cubicBezTo>
                    <a:cubicBezTo>
                      <a:pt x="20335" y="13889"/>
                      <a:pt x="20925" y="14252"/>
                      <a:pt x="21450" y="14713"/>
                    </a:cubicBezTo>
                    <a:cubicBezTo>
                      <a:pt x="22077" y="15262"/>
                      <a:pt x="22731" y="15780"/>
                      <a:pt x="23370" y="16313"/>
                    </a:cubicBezTo>
                    <a:cubicBezTo>
                      <a:pt x="23525" y="16443"/>
                      <a:pt x="23669" y="16586"/>
                      <a:pt x="23827" y="16710"/>
                    </a:cubicBezTo>
                    <a:cubicBezTo>
                      <a:pt x="24243" y="17034"/>
                      <a:pt x="24477" y="17476"/>
                      <a:pt x="24647" y="17956"/>
                    </a:cubicBezTo>
                    <a:cubicBezTo>
                      <a:pt x="24749" y="18234"/>
                      <a:pt x="24714" y="18530"/>
                      <a:pt x="24685" y="18818"/>
                    </a:cubicBezTo>
                    <a:cubicBezTo>
                      <a:pt x="24675" y="18909"/>
                      <a:pt x="24611" y="19011"/>
                      <a:pt x="24541" y="19075"/>
                    </a:cubicBezTo>
                    <a:cubicBezTo>
                      <a:pt x="24348" y="19255"/>
                      <a:pt x="24146" y="19427"/>
                      <a:pt x="23934" y="19582"/>
                    </a:cubicBezTo>
                    <a:cubicBezTo>
                      <a:pt x="23790" y="19688"/>
                      <a:pt x="23613" y="19726"/>
                      <a:pt x="23433" y="19736"/>
                    </a:cubicBezTo>
                    <a:cubicBezTo>
                      <a:pt x="23081" y="19753"/>
                      <a:pt x="22727" y="19779"/>
                      <a:pt x="22375" y="19793"/>
                    </a:cubicBezTo>
                    <a:cubicBezTo>
                      <a:pt x="22147" y="19802"/>
                      <a:pt x="21919" y="19807"/>
                      <a:pt x="21692" y="19807"/>
                    </a:cubicBezTo>
                    <a:cubicBezTo>
                      <a:pt x="20973" y="19807"/>
                      <a:pt x="20257" y="19759"/>
                      <a:pt x="19545" y="19645"/>
                    </a:cubicBezTo>
                    <a:cubicBezTo>
                      <a:pt x="18935" y="19547"/>
                      <a:pt x="18329" y="19422"/>
                      <a:pt x="17722" y="19307"/>
                    </a:cubicBezTo>
                    <a:cubicBezTo>
                      <a:pt x="17449" y="19255"/>
                      <a:pt x="17179" y="19193"/>
                      <a:pt x="16907" y="19135"/>
                    </a:cubicBezTo>
                    <a:cubicBezTo>
                      <a:pt x="16848" y="19122"/>
                      <a:pt x="16790" y="19102"/>
                      <a:pt x="16735" y="19086"/>
                    </a:cubicBezTo>
                    <a:cubicBezTo>
                      <a:pt x="16722" y="19033"/>
                      <a:pt x="16704" y="18995"/>
                      <a:pt x="16708" y="18961"/>
                    </a:cubicBezTo>
                    <a:cubicBezTo>
                      <a:pt x="16799" y="17903"/>
                      <a:pt x="16765" y="16842"/>
                      <a:pt x="16769" y="15782"/>
                    </a:cubicBezTo>
                    <a:cubicBezTo>
                      <a:pt x="16772" y="15256"/>
                      <a:pt x="16714" y="15372"/>
                      <a:pt x="17146" y="15044"/>
                    </a:cubicBezTo>
                    <a:cubicBezTo>
                      <a:pt x="17801" y="14550"/>
                      <a:pt x="18451" y="14050"/>
                      <a:pt x="19101" y="13552"/>
                    </a:cubicBezTo>
                    <a:cubicBezTo>
                      <a:pt x="19192" y="13483"/>
                      <a:pt x="19281" y="13415"/>
                      <a:pt x="19364" y="13352"/>
                    </a:cubicBezTo>
                    <a:cubicBezTo>
                      <a:pt x="19367" y="13352"/>
                      <a:pt x="19369" y="13352"/>
                      <a:pt x="19372" y="13352"/>
                    </a:cubicBezTo>
                    <a:close/>
                    <a:moveTo>
                      <a:pt x="5688" y="14622"/>
                    </a:moveTo>
                    <a:cubicBezTo>
                      <a:pt x="6106" y="14814"/>
                      <a:pt x="6468" y="15088"/>
                      <a:pt x="6864" y="15301"/>
                    </a:cubicBezTo>
                    <a:cubicBezTo>
                      <a:pt x="7253" y="15511"/>
                      <a:pt x="7646" y="15711"/>
                      <a:pt x="8035" y="15918"/>
                    </a:cubicBezTo>
                    <a:cubicBezTo>
                      <a:pt x="8435" y="16130"/>
                      <a:pt x="8844" y="16323"/>
                      <a:pt x="9201" y="16549"/>
                    </a:cubicBezTo>
                    <a:cubicBezTo>
                      <a:pt x="9320" y="17627"/>
                      <a:pt x="9434" y="18664"/>
                      <a:pt x="9552" y="19740"/>
                    </a:cubicBezTo>
                    <a:cubicBezTo>
                      <a:pt x="9276" y="19896"/>
                      <a:pt x="9030" y="20049"/>
                      <a:pt x="8771" y="20179"/>
                    </a:cubicBezTo>
                    <a:cubicBezTo>
                      <a:pt x="8164" y="20486"/>
                      <a:pt x="7557" y="20788"/>
                      <a:pt x="6905" y="20997"/>
                    </a:cubicBezTo>
                    <a:cubicBezTo>
                      <a:pt x="6043" y="21275"/>
                      <a:pt x="5191" y="21590"/>
                      <a:pt x="4332" y="21881"/>
                    </a:cubicBezTo>
                    <a:cubicBezTo>
                      <a:pt x="4082" y="21967"/>
                      <a:pt x="3823" y="22024"/>
                      <a:pt x="3569" y="22098"/>
                    </a:cubicBezTo>
                    <a:cubicBezTo>
                      <a:pt x="3466" y="22126"/>
                      <a:pt x="3362" y="22137"/>
                      <a:pt x="3258" y="22137"/>
                    </a:cubicBezTo>
                    <a:cubicBezTo>
                      <a:pt x="3162" y="22137"/>
                      <a:pt x="3065" y="22128"/>
                      <a:pt x="2969" y="22116"/>
                    </a:cubicBezTo>
                    <a:cubicBezTo>
                      <a:pt x="2934" y="22111"/>
                      <a:pt x="2898" y="22090"/>
                      <a:pt x="2864" y="22090"/>
                    </a:cubicBezTo>
                    <a:cubicBezTo>
                      <a:pt x="2862" y="22090"/>
                      <a:pt x="2860" y="22090"/>
                      <a:pt x="2859" y="22090"/>
                    </a:cubicBezTo>
                    <a:cubicBezTo>
                      <a:pt x="2838" y="22092"/>
                      <a:pt x="2817" y="22092"/>
                      <a:pt x="2796" y="22092"/>
                    </a:cubicBezTo>
                    <a:cubicBezTo>
                      <a:pt x="2462" y="22092"/>
                      <a:pt x="2193" y="21910"/>
                      <a:pt x="1915" y="21754"/>
                    </a:cubicBezTo>
                    <a:cubicBezTo>
                      <a:pt x="1763" y="21668"/>
                      <a:pt x="1649" y="21550"/>
                      <a:pt x="1613" y="21383"/>
                    </a:cubicBezTo>
                    <a:cubicBezTo>
                      <a:pt x="1556" y="21126"/>
                      <a:pt x="1508" y="20864"/>
                      <a:pt x="1489" y="20602"/>
                    </a:cubicBezTo>
                    <a:cubicBezTo>
                      <a:pt x="1474" y="20414"/>
                      <a:pt x="1539" y="20230"/>
                      <a:pt x="1628" y="20058"/>
                    </a:cubicBezTo>
                    <a:cubicBezTo>
                      <a:pt x="2210" y="18922"/>
                      <a:pt x="2844" y="17819"/>
                      <a:pt x="3672" y="16841"/>
                    </a:cubicBezTo>
                    <a:cubicBezTo>
                      <a:pt x="4250" y="16158"/>
                      <a:pt x="4863" y="15506"/>
                      <a:pt x="5461" y="14840"/>
                    </a:cubicBezTo>
                    <a:cubicBezTo>
                      <a:pt x="5527" y="14766"/>
                      <a:pt x="5605" y="14701"/>
                      <a:pt x="5688" y="14622"/>
                    </a:cubicBezTo>
                    <a:close/>
                    <a:moveTo>
                      <a:pt x="12604" y="18255"/>
                    </a:moveTo>
                    <a:cubicBezTo>
                      <a:pt x="13809" y="18695"/>
                      <a:pt x="14996" y="19144"/>
                      <a:pt x="16245" y="19460"/>
                    </a:cubicBezTo>
                    <a:cubicBezTo>
                      <a:pt x="16247" y="19824"/>
                      <a:pt x="16229" y="20170"/>
                      <a:pt x="16124" y="20518"/>
                    </a:cubicBezTo>
                    <a:cubicBezTo>
                      <a:pt x="16070" y="20529"/>
                      <a:pt x="16022" y="20546"/>
                      <a:pt x="15975" y="20548"/>
                    </a:cubicBezTo>
                    <a:cubicBezTo>
                      <a:pt x="15336" y="20567"/>
                      <a:pt x="14719" y="21312"/>
                      <a:pt x="14808" y="22062"/>
                    </a:cubicBezTo>
                    <a:cubicBezTo>
                      <a:pt x="14853" y="22439"/>
                      <a:pt x="15061" y="22713"/>
                      <a:pt x="15362" y="22926"/>
                    </a:cubicBezTo>
                    <a:cubicBezTo>
                      <a:pt x="15453" y="22991"/>
                      <a:pt x="15551" y="23046"/>
                      <a:pt x="15656" y="23110"/>
                    </a:cubicBezTo>
                    <a:cubicBezTo>
                      <a:pt x="15634" y="23206"/>
                      <a:pt x="15623" y="23294"/>
                      <a:pt x="15593" y="23373"/>
                    </a:cubicBezTo>
                    <a:cubicBezTo>
                      <a:pt x="15348" y="24022"/>
                      <a:pt x="15103" y="24671"/>
                      <a:pt x="14852" y="25316"/>
                    </a:cubicBezTo>
                    <a:cubicBezTo>
                      <a:pt x="14707" y="25688"/>
                      <a:pt x="14468" y="25986"/>
                      <a:pt x="14152" y="26237"/>
                    </a:cubicBezTo>
                    <a:cubicBezTo>
                      <a:pt x="13965" y="26386"/>
                      <a:pt x="13772" y="26455"/>
                      <a:pt x="13578" y="26455"/>
                    </a:cubicBezTo>
                    <a:cubicBezTo>
                      <a:pt x="13415" y="26455"/>
                      <a:pt x="13252" y="26406"/>
                      <a:pt x="13094" y="26315"/>
                    </a:cubicBezTo>
                    <a:cubicBezTo>
                      <a:pt x="12444" y="25939"/>
                      <a:pt x="11866" y="25466"/>
                      <a:pt x="11519" y="24778"/>
                    </a:cubicBezTo>
                    <a:cubicBezTo>
                      <a:pt x="11167" y="24079"/>
                      <a:pt x="10859" y="23361"/>
                      <a:pt x="10672" y="22599"/>
                    </a:cubicBezTo>
                    <a:cubicBezTo>
                      <a:pt x="10478" y="21805"/>
                      <a:pt x="10308" y="21003"/>
                      <a:pt x="10128" y="20204"/>
                    </a:cubicBezTo>
                    <a:cubicBezTo>
                      <a:pt x="10109" y="20120"/>
                      <a:pt x="10107" y="20033"/>
                      <a:pt x="10093" y="19918"/>
                    </a:cubicBezTo>
                    <a:cubicBezTo>
                      <a:pt x="10987" y="19406"/>
                      <a:pt x="11749" y="18759"/>
                      <a:pt x="12604" y="18255"/>
                    </a:cubicBezTo>
                    <a:close/>
                    <a:moveTo>
                      <a:pt x="11716" y="0"/>
                    </a:moveTo>
                    <a:cubicBezTo>
                      <a:pt x="11035" y="0"/>
                      <a:pt x="10300" y="531"/>
                      <a:pt x="10064" y="1161"/>
                    </a:cubicBezTo>
                    <a:cubicBezTo>
                      <a:pt x="9931" y="1513"/>
                      <a:pt x="9801" y="1871"/>
                      <a:pt x="9712" y="2237"/>
                    </a:cubicBezTo>
                    <a:cubicBezTo>
                      <a:pt x="9495" y="3132"/>
                      <a:pt x="9302" y="4032"/>
                      <a:pt x="9106" y="4932"/>
                    </a:cubicBezTo>
                    <a:cubicBezTo>
                      <a:pt x="8894" y="5907"/>
                      <a:pt x="8745" y="6891"/>
                      <a:pt x="8736" y="7893"/>
                    </a:cubicBezTo>
                    <a:cubicBezTo>
                      <a:pt x="8736" y="7948"/>
                      <a:pt x="8709" y="8003"/>
                      <a:pt x="8695" y="8059"/>
                    </a:cubicBezTo>
                    <a:cubicBezTo>
                      <a:pt x="8631" y="8049"/>
                      <a:pt x="8592" y="8049"/>
                      <a:pt x="8557" y="8037"/>
                    </a:cubicBezTo>
                    <a:cubicBezTo>
                      <a:pt x="7667" y="7713"/>
                      <a:pt x="6747" y="7494"/>
                      <a:pt x="5830" y="7264"/>
                    </a:cubicBezTo>
                    <a:cubicBezTo>
                      <a:pt x="5401" y="7156"/>
                      <a:pt x="4969" y="7066"/>
                      <a:pt x="4530" y="7024"/>
                    </a:cubicBezTo>
                    <a:cubicBezTo>
                      <a:pt x="4240" y="6998"/>
                      <a:pt x="3950" y="6977"/>
                      <a:pt x="3663" y="6944"/>
                    </a:cubicBezTo>
                    <a:cubicBezTo>
                      <a:pt x="3510" y="6926"/>
                      <a:pt x="3361" y="6918"/>
                      <a:pt x="3213" y="6918"/>
                    </a:cubicBezTo>
                    <a:cubicBezTo>
                      <a:pt x="2340" y="6918"/>
                      <a:pt x="1539" y="7215"/>
                      <a:pt x="768" y="7638"/>
                    </a:cubicBezTo>
                    <a:cubicBezTo>
                      <a:pt x="735" y="7657"/>
                      <a:pt x="702" y="7676"/>
                      <a:pt x="674" y="7700"/>
                    </a:cubicBezTo>
                    <a:cubicBezTo>
                      <a:pt x="261" y="8040"/>
                      <a:pt x="0" y="8445"/>
                      <a:pt x="87" y="9011"/>
                    </a:cubicBezTo>
                    <a:cubicBezTo>
                      <a:pt x="150" y="9430"/>
                      <a:pt x="268" y="9824"/>
                      <a:pt x="533" y="10162"/>
                    </a:cubicBezTo>
                    <a:cubicBezTo>
                      <a:pt x="642" y="10300"/>
                      <a:pt x="751" y="10440"/>
                      <a:pt x="869" y="10571"/>
                    </a:cubicBezTo>
                    <a:cubicBezTo>
                      <a:pt x="1361" y="11113"/>
                      <a:pt x="1856" y="11650"/>
                      <a:pt x="2368" y="12206"/>
                    </a:cubicBezTo>
                    <a:cubicBezTo>
                      <a:pt x="2352" y="12281"/>
                      <a:pt x="2344" y="12332"/>
                      <a:pt x="2330" y="12378"/>
                    </a:cubicBezTo>
                    <a:cubicBezTo>
                      <a:pt x="2114" y="13112"/>
                      <a:pt x="2620" y="13841"/>
                      <a:pt x="3142" y="14082"/>
                    </a:cubicBezTo>
                    <a:cubicBezTo>
                      <a:pt x="3307" y="14158"/>
                      <a:pt x="3466" y="14197"/>
                      <a:pt x="3621" y="14197"/>
                    </a:cubicBezTo>
                    <a:cubicBezTo>
                      <a:pt x="3812" y="14197"/>
                      <a:pt x="3997" y="14138"/>
                      <a:pt x="4180" y="14015"/>
                    </a:cubicBezTo>
                    <a:cubicBezTo>
                      <a:pt x="4272" y="13952"/>
                      <a:pt x="4360" y="13885"/>
                      <a:pt x="4458" y="13814"/>
                    </a:cubicBezTo>
                    <a:cubicBezTo>
                      <a:pt x="4721" y="14022"/>
                      <a:pt x="5020" y="14155"/>
                      <a:pt x="5256" y="14391"/>
                    </a:cubicBezTo>
                    <a:cubicBezTo>
                      <a:pt x="5209" y="14448"/>
                      <a:pt x="5180" y="14490"/>
                      <a:pt x="5147" y="14526"/>
                    </a:cubicBezTo>
                    <a:cubicBezTo>
                      <a:pt x="4559" y="15186"/>
                      <a:pt x="3970" y="15843"/>
                      <a:pt x="3385" y="16503"/>
                    </a:cubicBezTo>
                    <a:cubicBezTo>
                      <a:pt x="2940" y="17004"/>
                      <a:pt x="2528" y="17531"/>
                      <a:pt x="2151" y="18085"/>
                    </a:cubicBezTo>
                    <a:cubicBezTo>
                      <a:pt x="2025" y="18271"/>
                      <a:pt x="1931" y="18479"/>
                      <a:pt x="1821" y="18677"/>
                    </a:cubicBezTo>
                    <a:cubicBezTo>
                      <a:pt x="1743" y="18821"/>
                      <a:pt x="1671" y="18969"/>
                      <a:pt x="1582" y="19106"/>
                    </a:cubicBezTo>
                    <a:cubicBezTo>
                      <a:pt x="1345" y="19472"/>
                      <a:pt x="1199" y="19872"/>
                      <a:pt x="1116" y="20296"/>
                    </a:cubicBezTo>
                    <a:cubicBezTo>
                      <a:pt x="1028" y="20745"/>
                      <a:pt x="1087" y="21153"/>
                      <a:pt x="1308" y="21572"/>
                    </a:cubicBezTo>
                    <a:cubicBezTo>
                      <a:pt x="1600" y="22129"/>
                      <a:pt x="2304" y="22543"/>
                      <a:pt x="2982" y="22543"/>
                    </a:cubicBezTo>
                    <a:cubicBezTo>
                      <a:pt x="3074" y="22543"/>
                      <a:pt x="3166" y="22535"/>
                      <a:pt x="3257" y="22519"/>
                    </a:cubicBezTo>
                    <a:cubicBezTo>
                      <a:pt x="3640" y="22450"/>
                      <a:pt x="4025" y="22367"/>
                      <a:pt x="4394" y="22249"/>
                    </a:cubicBezTo>
                    <a:cubicBezTo>
                      <a:pt x="5282" y="21964"/>
                      <a:pt x="6164" y="21657"/>
                      <a:pt x="7046" y="21354"/>
                    </a:cubicBezTo>
                    <a:cubicBezTo>
                      <a:pt x="7882" y="21068"/>
                      <a:pt x="8699" y="20731"/>
                      <a:pt x="9468" y="20292"/>
                    </a:cubicBezTo>
                    <a:cubicBezTo>
                      <a:pt x="9509" y="20269"/>
                      <a:pt x="9557" y="20261"/>
                      <a:pt x="9618" y="20239"/>
                    </a:cubicBezTo>
                    <a:cubicBezTo>
                      <a:pt x="9644" y="20311"/>
                      <a:pt x="9671" y="20367"/>
                      <a:pt x="9685" y="20427"/>
                    </a:cubicBezTo>
                    <a:cubicBezTo>
                      <a:pt x="9819" y="21017"/>
                      <a:pt x="9956" y="21606"/>
                      <a:pt x="10083" y="22199"/>
                    </a:cubicBezTo>
                    <a:cubicBezTo>
                      <a:pt x="10294" y="23180"/>
                      <a:pt x="10666" y="24102"/>
                      <a:pt x="11116" y="24994"/>
                    </a:cubicBezTo>
                    <a:cubicBezTo>
                      <a:pt x="11517" y="25788"/>
                      <a:pt x="12179" y="26339"/>
                      <a:pt x="12933" y="26767"/>
                    </a:cubicBezTo>
                    <a:cubicBezTo>
                      <a:pt x="13148" y="26889"/>
                      <a:pt x="13369" y="26952"/>
                      <a:pt x="13592" y="26952"/>
                    </a:cubicBezTo>
                    <a:cubicBezTo>
                      <a:pt x="13861" y="26952"/>
                      <a:pt x="14132" y="26859"/>
                      <a:pt x="14392" y="26666"/>
                    </a:cubicBezTo>
                    <a:cubicBezTo>
                      <a:pt x="14833" y="26337"/>
                      <a:pt x="15136" y="25921"/>
                      <a:pt x="15321" y="25407"/>
                    </a:cubicBezTo>
                    <a:cubicBezTo>
                      <a:pt x="15559" y="24744"/>
                      <a:pt x="15802" y="24081"/>
                      <a:pt x="16043" y="23416"/>
                    </a:cubicBezTo>
                    <a:cubicBezTo>
                      <a:pt x="16071" y="23335"/>
                      <a:pt x="16106" y="23254"/>
                      <a:pt x="16130" y="23189"/>
                    </a:cubicBezTo>
                    <a:cubicBezTo>
                      <a:pt x="16161" y="23173"/>
                      <a:pt x="16172" y="23165"/>
                      <a:pt x="16183" y="23160"/>
                    </a:cubicBezTo>
                    <a:cubicBezTo>
                      <a:pt x="16208" y="23153"/>
                      <a:pt x="16231" y="23146"/>
                      <a:pt x="16256" y="23140"/>
                    </a:cubicBezTo>
                    <a:cubicBezTo>
                      <a:pt x="16880" y="23005"/>
                      <a:pt x="17241" y="22594"/>
                      <a:pt x="17381" y="21995"/>
                    </a:cubicBezTo>
                    <a:cubicBezTo>
                      <a:pt x="17538" y="21335"/>
                      <a:pt x="17284" y="20902"/>
                      <a:pt x="16776" y="20687"/>
                    </a:cubicBezTo>
                    <a:cubicBezTo>
                      <a:pt x="16709" y="20658"/>
                      <a:pt x="16650" y="20617"/>
                      <a:pt x="16576" y="20577"/>
                    </a:cubicBezTo>
                    <a:cubicBezTo>
                      <a:pt x="16617" y="20237"/>
                      <a:pt x="16654" y="19916"/>
                      <a:pt x="16692" y="19587"/>
                    </a:cubicBezTo>
                    <a:cubicBezTo>
                      <a:pt x="16737" y="19587"/>
                      <a:pt x="16773" y="19585"/>
                      <a:pt x="16805" y="19585"/>
                    </a:cubicBezTo>
                    <a:cubicBezTo>
                      <a:pt x="16826" y="19585"/>
                      <a:pt x="16845" y="19586"/>
                      <a:pt x="16864" y="19590"/>
                    </a:cubicBezTo>
                    <a:cubicBezTo>
                      <a:pt x="17571" y="19723"/>
                      <a:pt x="18276" y="19857"/>
                      <a:pt x="18982" y="19992"/>
                    </a:cubicBezTo>
                    <a:cubicBezTo>
                      <a:pt x="19751" y="20140"/>
                      <a:pt x="20525" y="20250"/>
                      <a:pt x="21305" y="20312"/>
                    </a:cubicBezTo>
                    <a:cubicBezTo>
                      <a:pt x="21437" y="20322"/>
                      <a:pt x="21572" y="20337"/>
                      <a:pt x="21705" y="20337"/>
                    </a:cubicBezTo>
                    <a:cubicBezTo>
                      <a:pt x="21774" y="20337"/>
                      <a:pt x="21843" y="20333"/>
                      <a:pt x="21909" y="20322"/>
                    </a:cubicBezTo>
                    <a:cubicBezTo>
                      <a:pt x="22236" y="20268"/>
                      <a:pt x="22562" y="20280"/>
                      <a:pt x="22890" y="20268"/>
                    </a:cubicBezTo>
                    <a:cubicBezTo>
                      <a:pt x="23350" y="20251"/>
                      <a:pt x="23786" y="20128"/>
                      <a:pt x="24195" y="19917"/>
                    </a:cubicBezTo>
                    <a:cubicBezTo>
                      <a:pt x="24387" y="19816"/>
                      <a:pt x="24564" y="19696"/>
                      <a:pt x="24689" y="19513"/>
                    </a:cubicBezTo>
                    <a:cubicBezTo>
                      <a:pt x="24964" y="19105"/>
                      <a:pt x="25137" y="18682"/>
                      <a:pt x="25096" y="18166"/>
                    </a:cubicBezTo>
                    <a:cubicBezTo>
                      <a:pt x="25062" y="17727"/>
                      <a:pt x="24904" y="17365"/>
                      <a:pt x="24636" y="17037"/>
                    </a:cubicBezTo>
                    <a:cubicBezTo>
                      <a:pt x="24307" y="16635"/>
                      <a:pt x="23925" y="16285"/>
                      <a:pt x="23530" y="15951"/>
                    </a:cubicBezTo>
                    <a:cubicBezTo>
                      <a:pt x="22845" y="15373"/>
                      <a:pt x="22155" y="14804"/>
                      <a:pt x="21468" y="14229"/>
                    </a:cubicBezTo>
                    <a:cubicBezTo>
                      <a:pt x="20992" y="13830"/>
                      <a:pt x="20485" y="13478"/>
                      <a:pt x="19966" y="13142"/>
                    </a:cubicBezTo>
                    <a:cubicBezTo>
                      <a:pt x="19907" y="13105"/>
                      <a:pt x="19852" y="13063"/>
                      <a:pt x="19781" y="13010"/>
                    </a:cubicBezTo>
                    <a:cubicBezTo>
                      <a:pt x="19862" y="12928"/>
                      <a:pt x="19921" y="12864"/>
                      <a:pt x="19985" y="12804"/>
                    </a:cubicBezTo>
                    <a:cubicBezTo>
                      <a:pt x="20340" y="12462"/>
                      <a:pt x="20687" y="12115"/>
                      <a:pt x="21049" y="11780"/>
                    </a:cubicBezTo>
                    <a:cubicBezTo>
                      <a:pt x="21731" y="11152"/>
                      <a:pt x="22300" y="10431"/>
                      <a:pt x="22829" y="9675"/>
                    </a:cubicBezTo>
                    <a:cubicBezTo>
                      <a:pt x="23158" y="9204"/>
                      <a:pt x="23423" y="8704"/>
                      <a:pt x="23524" y="8136"/>
                    </a:cubicBezTo>
                    <a:cubicBezTo>
                      <a:pt x="23588" y="7776"/>
                      <a:pt x="23629" y="7412"/>
                      <a:pt x="23667" y="7048"/>
                    </a:cubicBezTo>
                    <a:cubicBezTo>
                      <a:pt x="23679" y="6912"/>
                      <a:pt x="23672" y="6768"/>
                      <a:pt x="23641" y="6634"/>
                    </a:cubicBezTo>
                    <a:cubicBezTo>
                      <a:pt x="23555" y="6272"/>
                      <a:pt x="23417" y="5928"/>
                      <a:pt x="23070" y="5736"/>
                    </a:cubicBezTo>
                    <a:cubicBezTo>
                      <a:pt x="22716" y="5538"/>
                      <a:pt x="22341" y="5402"/>
                      <a:pt x="21935" y="5402"/>
                    </a:cubicBezTo>
                    <a:cubicBezTo>
                      <a:pt x="21892" y="5402"/>
                      <a:pt x="21849" y="5403"/>
                      <a:pt x="21805" y="5407"/>
                    </a:cubicBezTo>
                    <a:cubicBezTo>
                      <a:pt x="21505" y="5429"/>
                      <a:pt x="21203" y="5475"/>
                      <a:pt x="20908" y="5532"/>
                    </a:cubicBezTo>
                    <a:cubicBezTo>
                      <a:pt x="20253" y="5657"/>
                      <a:pt x="19600" y="5795"/>
                      <a:pt x="18961" y="5926"/>
                    </a:cubicBezTo>
                    <a:cubicBezTo>
                      <a:pt x="18931" y="5912"/>
                      <a:pt x="18918" y="5908"/>
                      <a:pt x="18908" y="5902"/>
                    </a:cubicBezTo>
                    <a:cubicBezTo>
                      <a:pt x="18880" y="5878"/>
                      <a:pt x="18850" y="5854"/>
                      <a:pt x="18824" y="5826"/>
                    </a:cubicBezTo>
                    <a:cubicBezTo>
                      <a:pt x="18536" y="5515"/>
                      <a:pt x="18189" y="5382"/>
                      <a:pt x="17811" y="5382"/>
                    </a:cubicBezTo>
                    <a:cubicBezTo>
                      <a:pt x="17689" y="5382"/>
                      <a:pt x="17565" y="5396"/>
                      <a:pt x="17438" y="5421"/>
                    </a:cubicBezTo>
                    <a:cubicBezTo>
                      <a:pt x="16906" y="5529"/>
                      <a:pt x="16332" y="5905"/>
                      <a:pt x="16465" y="6718"/>
                    </a:cubicBezTo>
                    <a:cubicBezTo>
                      <a:pt x="16475" y="6776"/>
                      <a:pt x="16468" y="6838"/>
                      <a:pt x="16468" y="6899"/>
                    </a:cubicBezTo>
                    <a:cubicBezTo>
                      <a:pt x="16300" y="6967"/>
                      <a:pt x="16164" y="7053"/>
                      <a:pt x="15980" y="7087"/>
                    </a:cubicBezTo>
                    <a:cubicBezTo>
                      <a:pt x="15951" y="7004"/>
                      <a:pt x="15922" y="6938"/>
                      <a:pt x="15901" y="6869"/>
                    </a:cubicBezTo>
                    <a:cubicBezTo>
                      <a:pt x="15632" y="6002"/>
                      <a:pt x="15365" y="5134"/>
                      <a:pt x="15094" y="4267"/>
                    </a:cubicBezTo>
                    <a:cubicBezTo>
                      <a:pt x="14900" y="3653"/>
                      <a:pt x="14664" y="3054"/>
                      <a:pt x="14399" y="2467"/>
                    </a:cubicBezTo>
                    <a:cubicBezTo>
                      <a:pt x="14339" y="2330"/>
                      <a:pt x="14265" y="2196"/>
                      <a:pt x="14190" y="2066"/>
                    </a:cubicBezTo>
                    <a:cubicBezTo>
                      <a:pt x="14063" y="1849"/>
                      <a:pt x="13919" y="1641"/>
                      <a:pt x="13801" y="1418"/>
                    </a:cubicBezTo>
                    <a:cubicBezTo>
                      <a:pt x="13615" y="1068"/>
                      <a:pt x="13371" y="764"/>
                      <a:pt x="13079" y="501"/>
                    </a:cubicBezTo>
                    <a:cubicBezTo>
                      <a:pt x="12768" y="220"/>
                      <a:pt x="12426" y="8"/>
                      <a:pt x="11997" y="8"/>
                    </a:cubicBezTo>
                    <a:cubicBezTo>
                      <a:pt x="11962" y="8"/>
                      <a:pt x="11927" y="10"/>
                      <a:pt x="11890" y="13"/>
                    </a:cubicBezTo>
                    <a:cubicBezTo>
                      <a:pt x="11833" y="4"/>
                      <a:pt x="11774" y="0"/>
                      <a:pt x="11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88"/>
              <p:cNvSpPr/>
              <p:nvPr/>
            </p:nvSpPr>
            <p:spPr>
              <a:xfrm>
                <a:off x="5408353" y="2242777"/>
                <a:ext cx="229012" cy="247054"/>
              </a:xfrm>
              <a:custGeom>
                <a:avLst/>
                <a:gdLst/>
                <a:ahLst/>
                <a:cxnLst/>
                <a:rect l="l" t="t" r="r" b="b"/>
                <a:pathLst>
                  <a:path w="6118" h="6600" extrusionOk="0">
                    <a:moveTo>
                      <a:pt x="2626" y="373"/>
                    </a:moveTo>
                    <a:cubicBezTo>
                      <a:pt x="2721" y="373"/>
                      <a:pt x="2817" y="393"/>
                      <a:pt x="2913" y="430"/>
                    </a:cubicBezTo>
                    <a:cubicBezTo>
                      <a:pt x="3235" y="555"/>
                      <a:pt x="3460" y="776"/>
                      <a:pt x="3568" y="1117"/>
                    </a:cubicBezTo>
                    <a:cubicBezTo>
                      <a:pt x="3456" y="1275"/>
                      <a:pt x="3349" y="1429"/>
                      <a:pt x="3234" y="1592"/>
                    </a:cubicBezTo>
                    <a:cubicBezTo>
                      <a:pt x="2965" y="1601"/>
                      <a:pt x="2680" y="1569"/>
                      <a:pt x="2444" y="1744"/>
                    </a:cubicBezTo>
                    <a:cubicBezTo>
                      <a:pt x="2218" y="1535"/>
                      <a:pt x="2009" y="1340"/>
                      <a:pt x="1781" y="1130"/>
                    </a:cubicBezTo>
                    <a:cubicBezTo>
                      <a:pt x="1866" y="864"/>
                      <a:pt x="2026" y="646"/>
                      <a:pt x="2262" y="486"/>
                    </a:cubicBezTo>
                    <a:cubicBezTo>
                      <a:pt x="2378" y="408"/>
                      <a:pt x="2501" y="373"/>
                      <a:pt x="2626" y="373"/>
                    </a:cubicBezTo>
                    <a:close/>
                    <a:moveTo>
                      <a:pt x="4489" y="1147"/>
                    </a:moveTo>
                    <a:cubicBezTo>
                      <a:pt x="4670" y="1147"/>
                      <a:pt x="4843" y="1213"/>
                      <a:pt x="5006" y="1352"/>
                    </a:cubicBezTo>
                    <a:cubicBezTo>
                      <a:pt x="5241" y="1555"/>
                      <a:pt x="5409" y="1804"/>
                      <a:pt x="5466" y="2113"/>
                    </a:cubicBezTo>
                    <a:cubicBezTo>
                      <a:pt x="5522" y="2422"/>
                      <a:pt x="5401" y="2622"/>
                      <a:pt x="5106" y="2729"/>
                    </a:cubicBezTo>
                    <a:cubicBezTo>
                      <a:pt x="4979" y="2775"/>
                      <a:pt x="4850" y="2796"/>
                      <a:pt x="4714" y="2796"/>
                    </a:cubicBezTo>
                    <a:cubicBezTo>
                      <a:pt x="4643" y="2796"/>
                      <a:pt x="4569" y="2790"/>
                      <a:pt x="4493" y="2779"/>
                    </a:cubicBezTo>
                    <a:cubicBezTo>
                      <a:pt x="4214" y="2218"/>
                      <a:pt x="4214" y="2218"/>
                      <a:pt x="3639" y="1744"/>
                    </a:cubicBezTo>
                    <a:cubicBezTo>
                      <a:pt x="3661" y="1686"/>
                      <a:pt x="3675" y="1610"/>
                      <a:pt x="3714" y="1552"/>
                    </a:cubicBezTo>
                    <a:cubicBezTo>
                      <a:pt x="3808" y="1414"/>
                      <a:pt x="3942" y="1318"/>
                      <a:pt x="4091" y="1246"/>
                    </a:cubicBezTo>
                    <a:cubicBezTo>
                      <a:pt x="4227" y="1181"/>
                      <a:pt x="4360" y="1147"/>
                      <a:pt x="4489" y="1147"/>
                    </a:cubicBezTo>
                    <a:close/>
                    <a:moveTo>
                      <a:pt x="1224" y="1398"/>
                    </a:moveTo>
                    <a:cubicBezTo>
                      <a:pt x="1407" y="1398"/>
                      <a:pt x="1609" y="1484"/>
                      <a:pt x="1832" y="1665"/>
                    </a:cubicBezTo>
                    <a:cubicBezTo>
                      <a:pt x="1961" y="1770"/>
                      <a:pt x="2066" y="1891"/>
                      <a:pt x="2121" y="2108"/>
                    </a:cubicBezTo>
                    <a:cubicBezTo>
                      <a:pt x="1903" y="2400"/>
                      <a:pt x="1765" y="2731"/>
                      <a:pt x="1709" y="3113"/>
                    </a:cubicBezTo>
                    <a:cubicBezTo>
                      <a:pt x="1594" y="3086"/>
                      <a:pt x="1499" y="3050"/>
                      <a:pt x="1403" y="3044"/>
                    </a:cubicBezTo>
                    <a:cubicBezTo>
                      <a:pt x="1320" y="3039"/>
                      <a:pt x="1237" y="3037"/>
                      <a:pt x="1154" y="3037"/>
                    </a:cubicBezTo>
                    <a:cubicBezTo>
                      <a:pt x="1063" y="3037"/>
                      <a:pt x="971" y="3040"/>
                      <a:pt x="879" y="3045"/>
                    </a:cubicBezTo>
                    <a:cubicBezTo>
                      <a:pt x="855" y="3047"/>
                      <a:pt x="833" y="3048"/>
                      <a:pt x="812" y="3048"/>
                    </a:cubicBezTo>
                    <a:cubicBezTo>
                      <a:pt x="677" y="3048"/>
                      <a:pt x="609" y="3012"/>
                      <a:pt x="550" y="2871"/>
                    </a:cubicBezTo>
                    <a:cubicBezTo>
                      <a:pt x="418" y="2560"/>
                      <a:pt x="381" y="2231"/>
                      <a:pt x="546" y="1926"/>
                    </a:cubicBezTo>
                    <a:cubicBezTo>
                      <a:pt x="732" y="1582"/>
                      <a:pt x="957" y="1398"/>
                      <a:pt x="1224" y="1398"/>
                    </a:cubicBezTo>
                    <a:close/>
                    <a:moveTo>
                      <a:pt x="3067" y="1970"/>
                    </a:moveTo>
                    <a:cubicBezTo>
                      <a:pt x="3126" y="1988"/>
                      <a:pt x="3267" y="2007"/>
                      <a:pt x="3385" y="2070"/>
                    </a:cubicBezTo>
                    <a:cubicBezTo>
                      <a:pt x="4085" y="2446"/>
                      <a:pt x="4344" y="2976"/>
                      <a:pt x="3828" y="3742"/>
                    </a:cubicBezTo>
                    <a:cubicBezTo>
                      <a:pt x="3620" y="4050"/>
                      <a:pt x="3346" y="4248"/>
                      <a:pt x="2956" y="4251"/>
                    </a:cubicBezTo>
                    <a:cubicBezTo>
                      <a:pt x="2954" y="4251"/>
                      <a:pt x="2953" y="4251"/>
                      <a:pt x="2952" y="4251"/>
                    </a:cubicBezTo>
                    <a:cubicBezTo>
                      <a:pt x="2629" y="4251"/>
                      <a:pt x="2407" y="4098"/>
                      <a:pt x="2250" y="3828"/>
                    </a:cubicBezTo>
                    <a:cubicBezTo>
                      <a:pt x="2111" y="3591"/>
                      <a:pt x="2095" y="3326"/>
                      <a:pt x="2114" y="3060"/>
                    </a:cubicBezTo>
                    <a:cubicBezTo>
                      <a:pt x="2132" y="2803"/>
                      <a:pt x="2217" y="2574"/>
                      <a:pt x="2424" y="2398"/>
                    </a:cubicBezTo>
                    <a:cubicBezTo>
                      <a:pt x="2508" y="2327"/>
                      <a:pt x="2554" y="2215"/>
                      <a:pt x="2629" y="2133"/>
                    </a:cubicBezTo>
                    <a:cubicBezTo>
                      <a:pt x="2767" y="1979"/>
                      <a:pt x="2801" y="1970"/>
                      <a:pt x="3067" y="1970"/>
                    </a:cubicBezTo>
                    <a:close/>
                    <a:moveTo>
                      <a:pt x="4677" y="3174"/>
                    </a:moveTo>
                    <a:cubicBezTo>
                      <a:pt x="4804" y="3174"/>
                      <a:pt x="4914" y="3211"/>
                      <a:pt x="5015" y="3280"/>
                    </a:cubicBezTo>
                    <a:cubicBezTo>
                      <a:pt x="5179" y="3392"/>
                      <a:pt x="5351" y="3503"/>
                      <a:pt x="5494" y="3642"/>
                    </a:cubicBezTo>
                    <a:cubicBezTo>
                      <a:pt x="5900" y="4034"/>
                      <a:pt x="5764" y="4810"/>
                      <a:pt x="5199" y="5069"/>
                    </a:cubicBezTo>
                    <a:cubicBezTo>
                      <a:pt x="5029" y="5147"/>
                      <a:pt x="4852" y="5185"/>
                      <a:pt x="4672" y="5185"/>
                    </a:cubicBezTo>
                    <a:cubicBezTo>
                      <a:pt x="4578" y="5185"/>
                      <a:pt x="4483" y="5175"/>
                      <a:pt x="4388" y="5154"/>
                    </a:cubicBezTo>
                    <a:cubicBezTo>
                      <a:pt x="4111" y="5094"/>
                      <a:pt x="3911" y="4930"/>
                      <a:pt x="3842" y="4643"/>
                    </a:cubicBezTo>
                    <a:cubicBezTo>
                      <a:pt x="3798" y="4465"/>
                      <a:pt x="3812" y="4310"/>
                      <a:pt x="3962" y="4163"/>
                    </a:cubicBezTo>
                    <a:cubicBezTo>
                      <a:pt x="4181" y="3950"/>
                      <a:pt x="4319" y="3678"/>
                      <a:pt x="4409" y="3386"/>
                    </a:cubicBezTo>
                    <a:cubicBezTo>
                      <a:pt x="4427" y="3328"/>
                      <a:pt x="4449" y="3269"/>
                      <a:pt x="4472" y="3202"/>
                    </a:cubicBezTo>
                    <a:cubicBezTo>
                      <a:pt x="4545" y="3183"/>
                      <a:pt x="4613" y="3174"/>
                      <a:pt x="4677" y="3174"/>
                    </a:cubicBezTo>
                    <a:close/>
                    <a:moveTo>
                      <a:pt x="1119" y="3392"/>
                    </a:moveTo>
                    <a:cubicBezTo>
                      <a:pt x="1141" y="3392"/>
                      <a:pt x="1163" y="3393"/>
                      <a:pt x="1186" y="3395"/>
                    </a:cubicBezTo>
                    <a:cubicBezTo>
                      <a:pt x="1488" y="3416"/>
                      <a:pt x="1752" y="3507"/>
                      <a:pt x="1851" y="3845"/>
                    </a:cubicBezTo>
                    <a:cubicBezTo>
                      <a:pt x="1891" y="3976"/>
                      <a:pt x="1975" y="4092"/>
                      <a:pt x="2048" y="4234"/>
                    </a:cubicBezTo>
                    <a:cubicBezTo>
                      <a:pt x="1531" y="4682"/>
                      <a:pt x="1612" y="4701"/>
                      <a:pt x="1512" y="5138"/>
                    </a:cubicBezTo>
                    <a:cubicBezTo>
                      <a:pt x="1394" y="5198"/>
                      <a:pt x="1272" y="5225"/>
                      <a:pt x="1148" y="5225"/>
                    </a:cubicBezTo>
                    <a:cubicBezTo>
                      <a:pt x="1054" y="5225"/>
                      <a:pt x="959" y="5210"/>
                      <a:pt x="863" y="5181"/>
                    </a:cubicBezTo>
                    <a:cubicBezTo>
                      <a:pt x="653" y="5119"/>
                      <a:pt x="512" y="4989"/>
                      <a:pt x="450" y="4778"/>
                    </a:cubicBezTo>
                    <a:cubicBezTo>
                      <a:pt x="346" y="4425"/>
                      <a:pt x="365" y="4076"/>
                      <a:pt x="529" y="3748"/>
                    </a:cubicBezTo>
                    <a:cubicBezTo>
                      <a:pt x="650" y="3507"/>
                      <a:pt x="863" y="3392"/>
                      <a:pt x="1119" y="3392"/>
                    </a:cubicBezTo>
                    <a:close/>
                    <a:moveTo>
                      <a:pt x="2411" y="4513"/>
                    </a:moveTo>
                    <a:cubicBezTo>
                      <a:pt x="2588" y="4592"/>
                      <a:pt x="2767" y="4623"/>
                      <a:pt x="2951" y="4623"/>
                    </a:cubicBezTo>
                    <a:cubicBezTo>
                      <a:pt x="3106" y="4623"/>
                      <a:pt x="3263" y="4601"/>
                      <a:pt x="3424" y="4566"/>
                    </a:cubicBezTo>
                    <a:cubicBezTo>
                      <a:pt x="3503" y="4875"/>
                      <a:pt x="3625" y="5148"/>
                      <a:pt x="3906" y="5356"/>
                    </a:cubicBezTo>
                    <a:cubicBezTo>
                      <a:pt x="3818" y="5552"/>
                      <a:pt x="3749" y="5713"/>
                      <a:pt x="3673" y="5872"/>
                    </a:cubicBezTo>
                    <a:cubicBezTo>
                      <a:pt x="3591" y="6042"/>
                      <a:pt x="3450" y="6139"/>
                      <a:pt x="3270" y="6187"/>
                    </a:cubicBezTo>
                    <a:cubicBezTo>
                      <a:pt x="3149" y="6219"/>
                      <a:pt x="3028" y="6233"/>
                      <a:pt x="2906" y="6233"/>
                    </a:cubicBezTo>
                    <a:cubicBezTo>
                      <a:pt x="2814" y="6233"/>
                      <a:pt x="2722" y="6225"/>
                      <a:pt x="2631" y="6212"/>
                    </a:cubicBezTo>
                    <a:cubicBezTo>
                      <a:pt x="2558" y="6201"/>
                      <a:pt x="2483" y="6166"/>
                      <a:pt x="2427" y="6120"/>
                    </a:cubicBezTo>
                    <a:cubicBezTo>
                      <a:pt x="2135" y="5876"/>
                      <a:pt x="1951" y="5567"/>
                      <a:pt x="1913" y="5185"/>
                    </a:cubicBezTo>
                    <a:cubicBezTo>
                      <a:pt x="1885" y="4919"/>
                      <a:pt x="1988" y="4717"/>
                      <a:pt x="2238" y="4602"/>
                    </a:cubicBezTo>
                    <a:cubicBezTo>
                      <a:pt x="2295" y="4576"/>
                      <a:pt x="2350" y="4545"/>
                      <a:pt x="2411" y="4513"/>
                    </a:cubicBezTo>
                    <a:close/>
                    <a:moveTo>
                      <a:pt x="2626" y="0"/>
                    </a:moveTo>
                    <a:cubicBezTo>
                      <a:pt x="2370" y="0"/>
                      <a:pt x="2134" y="94"/>
                      <a:pt x="1919" y="278"/>
                    </a:cubicBezTo>
                    <a:cubicBezTo>
                      <a:pt x="1695" y="471"/>
                      <a:pt x="1543" y="716"/>
                      <a:pt x="1408" y="1009"/>
                    </a:cubicBezTo>
                    <a:cubicBezTo>
                      <a:pt x="1338" y="1017"/>
                      <a:pt x="1289" y="1023"/>
                      <a:pt x="1240" y="1027"/>
                    </a:cubicBezTo>
                    <a:cubicBezTo>
                      <a:pt x="608" y="1089"/>
                      <a:pt x="103" y="1627"/>
                      <a:pt x="80" y="2258"/>
                    </a:cubicBezTo>
                    <a:cubicBezTo>
                      <a:pt x="64" y="2708"/>
                      <a:pt x="111" y="2875"/>
                      <a:pt x="373" y="3301"/>
                    </a:cubicBezTo>
                    <a:cubicBezTo>
                      <a:pt x="95" y="3650"/>
                      <a:pt x="0" y="4060"/>
                      <a:pt x="23" y="4502"/>
                    </a:cubicBezTo>
                    <a:cubicBezTo>
                      <a:pt x="26" y="4564"/>
                      <a:pt x="28" y="4628"/>
                      <a:pt x="40" y="4690"/>
                    </a:cubicBezTo>
                    <a:cubicBezTo>
                      <a:pt x="146" y="5260"/>
                      <a:pt x="544" y="5592"/>
                      <a:pt x="1129" y="5592"/>
                    </a:cubicBezTo>
                    <a:cubicBezTo>
                      <a:pt x="1141" y="5592"/>
                      <a:pt x="1153" y="5592"/>
                      <a:pt x="1165" y="5592"/>
                    </a:cubicBezTo>
                    <a:cubicBezTo>
                      <a:pt x="1290" y="5590"/>
                      <a:pt x="1414" y="5562"/>
                      <a:pt x="1565" y="5542"/>
                    </a:cubicBezTo>
                    <a:cubicBezTo>
                      <a:pt x="1602" y="5605"/>
                      <a:pt x="1642" y="5677"/>
                      <a:pt x="1689" y="5748"/>
                    </a:cubicBezTo>
                    <a:cubicBezTo>
                      <a:pt x="1807" y="5926"/>
                      <a:pt x="1913" y="6114"/>
                      <a:pt x="2050" y="6277"/>
                    </a:cubicBezTo>
                    <a:cubicBezTo>
                      <a:pt x="2227" y="6486"/>
                      <a:pt x="2467" y="6598"/>
                      <a:pt x="2749" y="6598"/>
                    </a:cubicBezTo>
                    <a:cubicBezTo>
                      <a:pt x="2809" y="6598"/>
                      <a:pt x="2870" y="6599"/>
                      <a:pt x="2931" y="6599"/>
                    </a:cubicBezTo>
                    <a:cubicBezTo>
                      <a:pt x="2984" y="6599"/>
                      <a:pt x="3037" y="6598"/>
                      <a:pt x="3090" y="6595"/>
                    </a:cubicBezTo>
                    <a:cubicBezTo>
                      <a:pt x="3541" y="6560"/>
                      <a:pt x="3881" y="6357"/>
                      <a:pt x="4063" y="5927"/>
                    </a:cubicBezTo>
                    <a:cubicBezTo>
                      <a:pt x="4116" y="5802"/>
                      <a:pt x="4175" y="5677"/>
                      <a:pt x="4234" y="5547"/>
                    </a:cubicBezTo>
                    <a:cubicBezTo>
                      <a:pt x="4375" y="5547"/>
                      <a:pt x="4517" y="5543"/>
                      <a:pt x="4652" y="5543"/>
                    </a:cubicBezTo>
                    <a:cubicBezTo>
                      <a:pt x="4719" y="5543"/>
                      <a:pt x="4785" y="5544"/>
                      <a:pt x="4848" y="5547"/>
                    </a:cubicBezTo>
                    <a:cubicBezTo>
                      <a:pt x="4866" y="5548"/>
                      <a:pt x="4886" y="5549"/>
                      <a:pt x="4906" y="5549"/>
                    </a:cubicBezTo>
                    <a:cubicBezTo>
                      <a:pt x="5100" y="5549"/>
                      <a:pt x="5393" y="5500"/>
                      <a:pt x="5661" y="5259"/>
                    </a:cubicBezTo>
                    <a:cubicBezTo>
                      <a:pt x="5958" y="4992"/>
                      <a:pt x="6017" y="4716"/>
                      <a:pt x="6061" y="4543"/>
                    </a:cubicBezTo>
                    <a:cubicBezTo>
                      <a:pt x="6105" y="4370"/>
                      <a:pt x="6117" y="4059"/>
                      <a:pt x="6038" y="3825"/>
                    </a:cubicBezTo>
                    <a:cubicBezTo>
                      <a:pt x="5924" y="3498"/>
                      <a:pt x="5681" y="3283"/>
                      <a:pt x="5399" y="3066"/>
                    </a:cubicBezTo>
                    <a:cubicBezTo>
                      <a:pt x="5453" y="3007"/>
                      <a:pt x="5497" y="2952"/>
                      <a:pt x="5549" y="2906"/>
                    </a:cubicBezTo>
                    <a:cubicBezTo>
                      <a:pt x="5842" y="2656"/>
                      <a:pt x="5907" y="2337"/>
                      <a:pt x="5817" y="1980"/>
                    </a:cubicBezTo>
                    <a:cubicBezTo>
                      <a:pt x="5719" y="1589"/>
                      <a:pt x="5505" y="1267"/>
                      <a:pt x="5182" y="1022"/>
                    </a:cubicBezTo>
                    <a:cubicBezTo>
                      <a:pt x="4973" y="863"/>
                      <a:pt x="4747" y="777"/>
                      <a:pt x="4502" y="777"/>
                    </a:cubicBezTo>
                    <a:cubicBezTo>
                      <a:pt x="4410" y="777"/>
                      <a:pt x="4316" y="789"/>
                      <a:pt x="4220" y="813"/>
                    </a:cubicBezTo>
                    <a:cubicBezTo>
                      <a:pt x="4124" y="839"/>
                      <a:pt x="4027" y="860"/>
                      <a:pt x="3918" y="887"/>
                    </a:cubicBezTo>
                    <a:cubicBezTo>
                      <a:pt x="3852" y="791"/>
                      <a:pt x="3794" y="696"/>
                      <a:pt x="3728" y="606"/>
                    </a:cubicBezTo>
                    <a:cubicBezTo>
                      <a:pt x="3527" y="333"/>
                      <a:pt x="3270" y="137"/>
                      <a:pt x="2942" y="45"/>
                    </a:cubicBezTo>
                    <a:cubicBezTo>
                      <a:pt x="2833" y="15"/>
                      <a:pt x="2728" y="0"/>
                      <a:pt x="2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6" name="Google Shape;2026;p88"/>
            <p:cNvGrpSpPr/>
            <p:nvPr/>
          </p:nvGrpSpPr>
          <p:grpSpPr>
            <a:xfrm>
              <a:off x="6500380" y="1059700"/>
              <a:ext cx="666926" cy="846776"/>
              <a:chOff x="3680663" y="4023700"/>
              <a:chExt cx="344950" cy="437950"/>
            </a:xfrm>
          </p:grpSpPr>
          <p:sp>
            <p:nvSpPr>
              <p:cNvPr id="2027" name="Google Shape;2027;p88"/>
              <p:cNvSpPr/>
              <p:nvPr/>
            </p:nvSpPr>
            <p:spPr>
              <a:xfrm>
                <a:off x="3749063" y="4351200"/>
                <a:ext cx="109225" cy="91300"/>
              </a:xfrm>
              <a:custGeom>
                <a:avLst/>
                <a:gdLst/>
                <a:ahLst/>
                <a:cxnLst/>
                <a:rect l="l" t="t" r="r" b="b"/>
                <a:pathLst>
                  <a:path w="4369" h="3652" extrusionOk="0">
                    <a:moveTo>
                      <a:pt x="1082" y="0"/>
                    </a:moveTo>
                    <a:cubicBezTo>
                      <a:pt x="1082" y="0"/>
                      <a:pt x="0" y="2289"/>
                      <a:pt x="1082" y="3287"/>
                    </a:cubicBezTo>
                    <a:cubicBezTo>
                      <a:pt x="1353" y="3537"/>
                      <a:pt x="1696" y="3651"/>
                      <a:pt x="2056" y="3651"/>
                    </a:cubicBezTo>
                    <a:cubicBezTo>
                      <a:pt x="3136" y="3651"/>
                      <a:pt x="4368" y="2621"/>
                      <a:pt x="4243" y="1124"/>
                    </a:cubicBezTo>
                    <a:cubicBezTo>
                      <a:pt x="4243" y="1124"/>
                      <a:pt x="2206" y="916"/>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88"/>
              <p:cNvSpPr/>
              <p:nvPr/>
            </p:nvSpPr>
            <p:spPr>
              <a:xfrm>
                <a:off x="3734488" y="4098675"/>
                <a:ext cx="254275" cy="288725"/>
              </a:xfrm>
              <a:custGeom>
                <a:avLst/>
                <a:gdLst/>
                <a:ahLst/>
                <a:cxnLst/>
                <a:rect l="l" t="t" r="r" b="b"/>
                <a:pathLst>
                  <a:path w="10171" h="11549" extrusionOk="0">
                    <a:moveTo>
                      <a:pt x="4957" y="0"/>
                    </a:moveTo>
                    <a:cubicBezTo>
                      <a:pt x="4553" y="0"/>
                      <a:pt x="4133" y="61"/>
                      <a:pt x="3703" y="191"/>
                    </a:cubicBezTo>
                    <a:cubicBezTo>
                      <a:pt x="1" y="1315"/>
                      <a:pt x="708" y="6308"/>
                      <a:pt x="1462" y="7514"/>
                    </a:cubicBezTo>
                    <a:cubicBezTo>
                      <a:pt x="2215" y="8720"/>
                      <a:pt x="2013" y="10670"/>
                      <a:pt x="2013" y="10670"/>
                    </a:cubicBezTo>
                    <a:cubicBezTo>
                      <a:pt x="3479" y="11410"/>
                      <a:pt x="4816" y="11549"/>
                      <a:pt x="4827" y="11549"/>
                    </a:cubicBezTo>
                    <a:cubicBezTo>
                      <a:pt x="4827" y="11549"/>
                      <a:pt x="4827" y="11549"/>
                      <a:pt x="4827" y="11549"/>
                    </a:cubicBezTo>
                    <a:cubicBezTo>
                      <a:pt x="4327" y="9469"/>
                      <a:pt x="6408" y="9303"/>
                      <a:pt x="8405" y="6224"/>
                    </a:cubicBezTo>
                    <a:cubicBezTo>
                      <a:pt x="10170" y="3502"/>
                      <a:pt x="8033" y="0"/>
                      <a:pt x="4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9" name="Google Shape;2029;p88"/>
              <p:cNvGrpSpPr/>
              <p:nvPr/>
            </p:nvGrpSpPr>
            <p:grpSpPr>
              <a:xfrm>
                <a:off x="3680663" y="4023700"/>
                <a:ext cx="344950" cy="437950"/>
                <a:chOff x="3680663" y="4023700"/>
                <a:chExt cx="344950" cy="437950"/>
              </a:xfrm>
            </p:grpSpPr>
            <p:sp>
              <p:nvSpPr>
                <p:cNvPr id="2030" name="Google Shape;2030;p88"/>
                <p:cNvSpPr/>
                <p:nvPr/>
              </p:nvSpPr>
              <p:spPr>
                <a:xfrm>
                  <a:off x="3760013" y="4350475"/>
                  <a:ext cx="98300" cy="92750"/>
                </a:xfrm>
                <a:custGeom>
                  <a:avLst/>
                  <a:gdLst/>
                  <a:ahLst/>
                  <a:cxnLst/>
                  <a:rect l="l" t="t" r="r" b="b"/>
                  <a:pathLst>
                    <a:path w="3932" h="3710" extrusionOk="0">
                      <a:moveTo>
                        <a:pt x="664" y="121"/>
                      </a:moveTo>
                      <a:cubicBezTo>
                        <a:pt x="1373" y="657"/>
                        <a:pt x="2282" y="921"/>
                        <a:pt x="3143" y="1087"/>
                      </a:cubicBezTo>
                      <a:cubicBezTo>
                        <a:pt x="3287" y="1115"/>
                        <a:pt x="3431" y="1138"/>
                        <a:pt x="3575" y="1159"/>
                      </a:cubicBezTo>
                      <a:cubicBezTo>
                        <a:pt x="3605" y="1164"/>
                        <a:pt x="3740" y="1162"/>
                        <a:pt x="3759" y="1184"/>
                      </a:cubicBezTo>
                      <a:cubicBezTo>
                        <a:pt x="3758" y="1183"/>
                        <a:pt x="3757" y="1182"/>
                        <a:pt x="3756" y="1182"/>
                      </a:cubicBezTo>
                      <a:cubicBezTo>
                        <a:pt x="3743" y="1182"/>
                        <a:pt x="3744" y="1288"/>
                        <a:pt x="3744" y="1297"/>
                      </a:cubicBezTo>
                      <a:cubicBezTo>
                        <a:pt x="3746" y="1359"/>
                        <a:pt x="3745" y="1418"/>
                        <a:pt x="3744" y="1479"/>
                      </a:cubicBezTo>
                      <a:cubicBezTo>
                        <a:pt x="3739" y="1603"/>
                        <a:pt x="3724" y="1727"/>
                        <a:pt x="3698" y="1849"/>
                      </a:cubicBezTo>
                      <a:cubicBezTo>
                        <a:pt x="3656" y="2057"/>
                        <a:pt x="3585" y="2258"/>
                        <a:pt x="3487" y="2446"/>
                      </a:cubicBezTo>
                      <a:cubicBezTo>
                        <a:pt x="3142" y="3110"/>
                        <a:pt x="2427" y="3653"/>
                        <a:pt x="1657" y="3653"/>
                      </a:cubicBezTo>
                      <a:cubicBezTo>
                        <a:pt x="1622" y="3653"/>
                        <a:pt x="1587" y="3652"/>
                        <a:pt x="1552" y="3649"/>
                      </a:cubicBezTo>
                      <a:cubicBezTo>
                        <a:pt x="1184" y="3625"/>
                        <a:pt x="836" y="3460"/>
                        <a:pt x="594" y="3177"/>
                      </a:cubicBezTo>
                      <a:cubicBezTo>
                        <a:pt x="317" y="2852"/>
                        <a:pt x="229" y="2413"/>
                        <a:pt x="230" y="1995"/>
                      </a:cubicBezTo>
                      <a:cubicBezTo>
                        <a:pt x="231" y="1364"/>
                        <a:pt x="405" y="702"/>
                        <a:pt x="664" y="121"/>
                      </a:cubicBezTo>
                      <a:close/>
                      <a:moveTo>
                        <a:pt x="685" y="1"/>
                      </a:moveTo>
                      <a:cubicBezTo>
                        <a:pt x="670" y="1"/>
                        <a:pt x="652" y="5"/>
                        <a:pt x="635" y="11"/>
                      </a:cubicBezTo>
                      <a:lnTo>
                        <a:pt x="635" y="11"/>
                      </a:lnTo>
                      <a:cubicBezTo>
                        <a:pt x="608" y="16"/>
                        <a:pt x="583" y="27"/>
                        <a:pt x="576" y="41"/>
                      </a:cubicBezTo>
                      <a:cubicBezTo>
                        <a:pt x="420" y="371"/>
                        <a:pt x="305" y="728"/>
                        <a:pt x="220" y="1083"/>
                      </a:cubicBezTo>
                      <a:cubicBezTo>
                        <a:pt x="77" y="1673"/>
                        <a:pt x="1" y="2356"/>
                        <a:pt x="272" y="2922"/>
                      </a:cubicBezTo>
                      <a:cubicBezTo>
                        <a:pt x="517" y="3429"/>
                        <a:pt x="1030" y="3710"/>
                        <a:pt x="1582" y="3710"/>
                      </a:cubicBezTo>
                      <a:cubicBezTo>
                        <a:pt x="1586" y="3710"/>
                        <a:pt x="1590" y="3710"/>
                        <a:pt x="1594" y="3710"/>
                      </a:cubicBezTo>
                      <a:cubicBezTo>
                        <a:pt x="2152" y="3707"/>
                        <a:pt x="2699" y="3460"/>
                        <a:pt x="3109" y="3089"/>
                      </a:cubicBezTo>
                      <a:cubicBezTo>
                        <a:pt x="3658" y="2591"/>
                        <a:pt x="3932" y="1871"/>
                        <a:pt x="3874" y="1135"/>
                      </a:cubicBezTo>
                      <a:cubicBezTo>
                        <a:pt x="3873" y="1125"/>
                        <a:pt x="3855" y="1124"/>
                        <a:pt x="3851" y="1124"/>
                      </a:cubicBezTo>
                      <a:cubicBezTo>
                        <a:pt x="3067" y="1042"/>
                        <a:pt x="2261" y="837"/>
                        <a:pt x="1545" y="510"/>
                      </a:cubicBezTo>
                      <a:cubicBezTo>
                        <a:pt x="1248" y="375"/>
                        <a:pt x="964" y="212"/>
                        <a:pt x="709" y="7"/>
                      </a:cubicBezTo>
                      <a:cubicBezTo>
                        <a:pt x="703" y="3"/>
                        <a:pt x="695"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88"/>
                <p:cNvSpPr/>
                <p:nvPr/>
              </p:nvSpPr>
              <p:spPr>
                <a:xfrm>
                  <a:off x="3769313" y="4432575"/>
                  <a:ext cx="31075" cy="29075"/>
                </a:xfrm>
                <a:custGeom>
                  <a:avLst/>
                  <a:gdLst/>
                  <a:ahLst/>
                  <a:cxnLst/>
                  <a:rect l="l" t="t" r="r" b="b"/>
                  <a:pathLst>
                    <a:path w="1243" h="1163" extrusionOk="0">
                      <a:moveTo>
                        <a:pt x="291" y="91"/>
                      </a:moveTo>
                      <a:cubicBezTo>
                        <a:pt x="520" y="185"/>
                        <a:pt x="748" y="278"/>
                        <a:pt x="977" y="371"/>
                      </a:cubicBezTo>
                      <a:cubicBezTo>
                        <a:pt x="1011" y="383"/>
                        <a:pt x="1044" y="397"/>
                        <a:pt x="1078" y="411"/>
                      </a:cubicBezTo>
                      <a:lnTo>
                        <a:pt x="1078" y="411"/>
                      </a:lnTo>
                      <a:cubicBezTo>
                        <a:pt x="1125" y="584"/>
                        <a:pt x="1110" y="774"/>
                        <a:pt x="1003" y="922"/>
                      </a:cubicBezTo>
                      <a:cubicBezTo>
                        <a:pt x="923" y="1031"/>
                        <a:pt x="808" y="1101"/>
                        <a:pt x="677" y="1101"/>
                      </a:cubicBezTo>
                      <a:cubicBezTo>
                        <a:pt x="660" y="1101"/>
                        <a:pt x="644" y="1100"/>
                        <a:pt x="627" y="1098"/>
                      </a:cubicBezTo>
                      <a:cubicBezTo>
                        <a:pt x="440" y="1075"/>
                        <a:pt x="254" y="936"/>
                        <a:pt x="179" y="765"/>
                      </a:cubicBezTo>
                      <a:cubicBezTo>
                        <a:pt x="114" y="613"/>
                        <a:pt x="134" y="446"/>
                        <a:pt x="189" y="297"/>
                      </a:cubicBezTo>
                      <a:cubicBezTo>
                        <a:pt x="215" y="227"/>
                        <a:pt x="250" y="155"/>
                        <a:pt x="291" y="91"/>
                      </a:cubicBezTo>
                      <a:close/>
                      <a:moveTo>
                        <a:pt x="305" y="1"/>
                      </a:moveTo>
                      <a:cubicBezTo>
                        <a:pt x="290" y="1"/>
                        <a:pt x="273" y="5"/>
                        <a:pt x="257" y="10"/>
                      </a:cubicBezTo>
                      <a:lnTo>
                        <a:pt x="257" y="10"/>
                      </a:lnTo>
                      <a:cubicBezTo>
                        <a:pt x="238" y="15"/>
                        <a:pt x="220" y="24"/>
                        <a:pt x="209" y="36"/>
                      </a:cubicBezTo>
                      <a:cubicBezTo>
                        <a:pt x="88" y="191"/>
                        <a:pt x="0" y="396"/>
                        <a:pt x="0" y="593"/>
                      </a:cubicBezTo>
                      <a:cubicBezTo>
                        <a:pt x="0" y="916"/>
                        <a:pt x="304" y="1162"/>
                        <a:pt x="614" y="1162"/>
                      </a:cubicBezTo>
                      <a:cubicBezTo>
                        <a:pt x="624" y="1162"/>
                        <a:pt x="633" y="1162"/>
                        <a:pt x="642" y="1162"/>
                      </a:cubicBezTo>
                      <a:cubicBezTo>
                        <a:pt x="949" y="1149"/>
                        <a:pt x="1216" y="924"/>
                        <a:pt x="1240" y="610"/>
                      </a:cubicBezTo>
                      <a:cubicBezTo>
                        <a:pt x="1242" y="571"/>
                        <a:pt x="1242" y="531"/>
                        <a:pt x="1237" y="493"/>
                      </a:cubicBezTo>
                      <a:cubicBezTo>
                        <a:pt x="1233" y="462"/>
                        <a:pt x="1232" y="387"/>
                        <a:pt x="1207" y="363"/>
                      </a:cubicBezTo>
                      <a:cubicBezTo>
                        <a:pt x="1199" y="355"/>
                        <a:pt x="1172" y="349"/>
                        <a:pt x="1159" y="344"/>
                      </a:cubicBezTo>
                      <a:cubicBezTo>
                        <a:pt x="1073" y="308"/>
                        <a:pt x="986" y="274"/>
                        <a:pt x="898" y="237"/>
                      </a:cubicBezTo>
                      <a:cubicBezTo>
                        <a:pt x="709" y="160"/>
                        <a:pt x="518" y="81"/>
                        <a:pt x="327" y="4"/>
                      </a:cubicBezTo>
                      <a:cubicBezTo>
                        <a:pt x="321" y="2"/>
                        <a:pt x="313"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88"/>
                <p:cNvSpPr/>
                <p:nvPr/>
              </p:nvSpPr>
              <p:spPr>
                <a:xfrm>
                  <a:off x="3753013" y="4089600"/>
                  <a:ext cx="210000" cy="290850"/>
                </a:xfrm>
                <a:custGeom>
                  <a:avLst/>
                  <a:gdLst/>
                  <a:ahLst/>
                  <a:cxnLst/>
                  <a:rect l="l" t="t" r="r" b="b"/>
                  <a:pathLst>
                    <a:path w="8400" h="11634" extrusionOk="0">
                      <a:moveTo>
                        <a:pt x="4173" y="85"/>
                      </a:moveTo>
                      <a:cubicBezTo>
                        <a:pt x="4983" y="85"/>
                        <a:pt x="5780" y="331"/>
                        <a:pt x="6452" y="801"/>
                      </a:cubicBezTo>
                      <a:cubicBezTo>
                        <a:pt x="7262" y="1368"/>
                        <a:pt x="7860" y="2227"/>
                        <a:pt x="8107" y="3183"/>
                      </a:cubicBezTo>
                      <a:cubicBezTo>
                        <a:pt x="8368" y="4197"/>
                        <a:pt x="8203" y="5274"/>
                        <a:pt x="7656" y="6167"/>
                      </a:cubicBezTo>
                      <a:cubicBezTo>
                        <a:pt x="6978" y="7274"/>
                        <a:pt x="6066" y="8176"/>
                        <a:pt x="5125" y="9054"/>
                      </a:cubicBezTo>
                      <a:cubicBezTo>
                        <a:pt x="4564" y="9580"/>
                        <a:pt x="3952" y="10161"/>
                        <a:pt x="3939" y="10984"/>
                      </a:cubicBezTo>
                      <a:cubicBezTo>
                        <a:pt x="3935" y="11169"/>
                        <a:pt x="3959" y="11353"/>
                        <a:pt x="3997" y="11535"/>
                      </a:cubicBezTo>
                      <a:lnTo>
                        <a:pt x="3997" y="11535"/>
                      </a:lnTo>
                      <a:cubicBezTo>
                        <a:pt x="3752" y="11502"/>
                        <a:pt x="3508" y="11447"/>
                        <a:pt x="3268" y="11390"/>
                      </a:cubicBezTo>
                      <a:cubicBezTo>
                        <a:pt x="2603" y="11227"/>
                        <a:pt x="1956" y="10992"/>
                        <a:pt x="1342" y="10687"/>
                      </a:cubicBezTo>
                      <a:lnTo>
                        <a:pt x="1342" y="10687"/>
                      </a:lnTo>
                      <a:cubicBezTo>
                        <a:pt x="1420" y="9908"/>
                        <a:pt x="1359" y="9071"/>
                        <a:pt x="1134" y="8323"/>
                      </a:cubicBezTo>
                      <a:cubicBezTo>
                        <a:pt x="1052" y="8048"/>
                        <a:pt x="941" y="7784"/>
                        <a:pt x="792" y="7539"/>
                      </a:cubicBezTo>
                      <a:cubicBezTo>
                        <a:pt x="732" y="7439"/>
                        <a:pt x="679" y="7337"/>
                        <a:pt x="633" y="7230"/>
                      </a:cubicBezTo>
                      <a:cubicBezTo>
                        <a:pt x="515" y="6954"/>
                        <a:pt x="433" y="6664"/>
                        <a:pt x="366" y="6371"/>
                      </a:cubicBezTo>
                      <a:cubicBezTo>
                        <a:pt x="195" y="5606"/>
                        <a:pt x="142" y="4809"/>
                        <a:pt x="218" y="4028"/>
                      </a:cubicBezTo>
                      <a:cubicBezTo>
                        <a:pt x="301" y="3184"/>
                        <a:pt x="543" y="2338"/>
                        <a:pt x="1037" y="1639"/>
                      </a:cubicBezTo>
                      <a:cubicBezTo>
                        <a:pt x="1611" y="828"/>
                        <a:pt x="2500" y="322"/>
                        <a:pt x="3470" y="147"/>
                      </a:cubicBezTo>
                      <a:cubicBezTo>
                        <a:pt x="3704" y="105"/>
                        <a:pt x="3939" y="85"/>
                        <a:pt x="4173" y="85"/>
                      </a:cubicBezTo>
                      <a:close/>
                      <a:moveTo>
                        <a:pt x="4235" y="0"/>
                      </a:moveTo>
                      <a:cubicBezTo>
                        <a:pt x="3226" y="0"/>
                        <a:pt x="2184" y="352"/>
                        <a:pt x="1431" y="1036"/>
                      </a:cubicBezTo>
                      <a:cubicBezTo>
                        <a:pt x="788" y="1622"/>
                        <a:pt x="395" y="2425"/>
                        <a:pt x="202" y="3265"/>
                      </a:cubicBezTo>
                      <a:cubicBezTo>
                        <a:pt x="16" y="4079"/>
                        <a:pt x="1" y="4931"/>
                        <a:pt x="109" y="5756"/>
                      </a:cubicBezTo>
                      <a:cubicBezTo>
                        <a:pt x="187" y="6355"/>
                        <a:pt x="315" y="7000"/>
                        <a:pt x="621" y="7531"/>
                      </a:cubicBezTo>
                      <a:cubicBezTo>
                        <a:pt x="904" y="8025"/>
                        <a:pt x="1071" y="8542"/>
                        <a:pt x="1153" y="9107"/>
                      </a:cubicBezTo>
                      <a:cubicBezTo>
                        <a:pt x="1219" y="9567"/>
                        <a:pt x="1236" y="10035"/>
                        <a:pt x="1214" y="10501"/>
                      </a:cubicBezTo>
                      <a:cubicBezTo>
                        <a:pt x="1209" y="10573"/>
                        <a:pt x="1206" y="10647"/>
                        <a:pt x="1199" y="10719"/>
                      </a:cubicBezTo>
                      <a:cubicBezTo>
                        <a:pt x="1199" y="10720"/>
                        <a:pt x="1199" y="10720"/>
                        <a:pt x="1199" y="10721"/>
                      </a:cubicBezTo>
                      <a:lnTo>
                        <a:pt x="1199" y="10721"/>
                      </a:lnTo>
                      <a:cubicBezTo>
                        <a:pt x="1196" y="10730"/>
                        <a:pt x="1199" y="10739"/>
                        <a:pt x="1214" y="10747"/>
                      </a:cubicBezTo>
                      <a:cubicBezTo>
                        <a:pt x="1841" y="11061"/>
                        <a:pt x="2503" y="11303"/>
                        <a:pt x="3185" y="11470"/>
                      </a:cubicBezTo>
                      <a:cubicBezTo>
                        <a:pt x="3471" y="11539"/>
                        <a:pt x="3763" y="11603"/>
                        <a:pt x="4056" y="11633"/>
                      </a:cubicBezTo>
                      <a:cubicBezTo>
                        <a:pt x="4058" y="11633"/>
                        <a:pt x="4060" y="11633"/>
                        <a:pt x="4062" y="11633"/>
                      </a:cubicBezTo>
                      <a:cubicBezTo>
                        <a:pt x="4094" y="11633"/>
                        <a:pt x="4159" y="11612"/>
                        <a:pt x="4151" y="11573"/>
                      </a:cubicBezTo>
                      <a:cubicBezTo>
                        <a:pt x="4056" y="11172"/>
                        <a:pt x="4039" y="10752"/>
                        <a:pt x="4196" y="10362"/>
                      </a:cubicBezTo>
                      <a:cubicBezTo>
                        <a:pt x="4345" y="9990"/>
                        <a:pt x="4622" y="9683"/>
                        <a:pt x="4903" y="9404"/>
                      </a:cubicBezTo>
                      <a:cubicBezTo>
                        <a:pt x="5270" y="9037"/>
                        <a:pt x="5663" y="8697"/>
                        <a:pt x="6033" y="8330"/>
                      </a:cubicBezTo>
                      <a:cubicBezTo>
                        <a:pt x="6513" y="7856"/>
                        <a:pt x="6959" y="7349"/>
                        <a:pt x="7356" y="6803"/>
                      </a:cubicBezTo>
                      <a:cubicBezTo>
                        <a:pt x="7721" y="6303"/>
                        <a:pt x="8049" y="5785"/>
                        <a:pt x="8220" y="5184"/>
                      </a:cubicBezTo>
                      <a:cubicBezTo>
                        <a:pt x="8360" y="4698"/>
                        <a:pt x="8400" y="4186"/>
                        <a:pt x="8341" y="3683"/>
                      </a:cubicBezTo>
                      <a:cubicBezTo>
                        <a:pt x="8227" y="2696"/>
                        <a:pt x="7735" y="1764"/>
                        <a:pt x="7005" y="1092"/>
                      </a:cubicBezTo>
                      <a:cubicBezTo>
                        <a:pt x="6255" y="402"/>
                        <a:pt x="5269" y="2"/>
                        <a:pt x="4249" y="0"/>
                      </a:cubicBezTo>
                      <a:cubicBezTo>
                        <a:pt x="4244" y="0"/>
                        <a:pt x="4240" y="0"/>
                        <a:pt x="4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88"/>
                <p:cNvSpPr/>
                <p:nvPr/>
              </p:nvSpPr>
              <p:spPr>
                <a:xfrm>
                  <a:off x="3788138" y="4192650"/>
                  <a:ext cx="125875" cy="182725"/>
                </a:xfrm>
                <a:custGeom>
                  <a:avLst/>
                  <a:gdLst/>
                  <a:ahLst/>
                  <a:cxnLst/>
                  <a:rect l="l" t="t" r="r" b="b"/>
                  <a:pathLst>
                    <a:path w="5035" h="7309" extrusionOk="0">
                      <a:moveTo>
                        <a:pt x="2785" y="104"/>
                      </a:moveTo>
                      <a:cubicBezTo>
                        <a:pt x="2817" y="104"/>
                        <a:pt x="2842" y="127"/>
                        <a:pt x="2851" y="186"/>
                      </a:cubicBezTo>
                      <a:cubicBezTo>
                        <a:pt x="2876" y="344"/>
                        <a:pt x="2778" y="537"/>
                        <a:pt x="2704" y="671"/>
                      </a:cubicBezTo>
                      <a:cubicBezTo>
                        <a:pt x="2636" y="794"/>
                        <a:pt x="2542" y="903"/>
                        <a:pt x="2432" y="992"/>
                      </a:cubicBezTo>
                      <a:lnTo>
                        <a:pt x="2432" y="992"/>
                      </a:lnTo>
                      <a:cubicBezTo>
                        <a:pt x="2378" y="795"/>
                        <a:pt x="2383" y="587"/>
                        <a:pt x="2482" y="389"/>
                      </a:cubicBezTo>
                      <a:cubicBezTo>
                        <a:pt x="2510" y="333"/>
                        <a:pt x="2685" y="104"/>
                        <a:pt x="2785" y="104"/>
                      </a:cubicBezTo>
                      <a:close/>
                      <a:moveTo>
                        <a:pt x="415" y="165"/>
                      </a:moveTo>
                      <a:cubicBezTo>
                        <a:pt x="584" y="165"/>
                        <a:pt x="744" y="536"/>
                        <a:pt x="783" y="636"/>
                      </a:cubicBezTo>
                      <a:cubicBezTo>
                        <a:pt x="863" y="835"/>
                        <a:pt x="923" y="1043"/>
                        <a:pt x="969" y="1256"/>
                      </a:cubicBezTo>
                      <a:lnTo>
                        <a:pt x="969" y="1256"/>
                      </a:lnTo>
                      <a:cubicBezTo>
                        <a:pt x="697" y="1198"/>
                        <a:pt x="407" y="1082"/>
                        <a:pt x="247" y="859"/>
                      </a:cubicBezTo>
                      <a:cubicBezTo>
                        <a:pt x="171" y="753"/>
                        <a:pt x="147" y="633"/>
                        <a:pt x="177" y="507"/>
                      </a:cubicBezTo>
                      <a:cubicBezTo>
                        <a:pt x="203" y="401"/>
                        <a:pt x="250" y="253"/>
                        <a:pt x="344" y="188"/>
                      </a:cubicBezTo>
                      <a:cubicBezTo>
                        <a:pt x="368" y="172"/>
                        <a:pt x="392" y="165"/>
                        <a:pt x="415" y="165"/>
                      </a:cubicBezTo>
                      <a:close/>
                      <a:moveTo>
                        <a:pt x="4655" y="897"/>
                      </a:moveTo>
                      <a:cubicBezTo>
                        <a:pt x="4705" y="897"/>
                        <a:pt x="4754" y="917"/>
                        <a:pt x="4800" y="960"/>
                      </a:cubicBezTo>
                      <a:cubicBezTo>
                        <a:pt x="4891" y="1049"/>
                        <a:pt x="4878" y="1189"/>
                        <a:pt x="4845" y="1299"/>
                      </a:cubicBezTo>
                      <a:cubicBezTo>
                        <a:pt x="4739" y="1638"/>
                        <a:pt x="4412" y="1913"/>
                        <a:pt x="4081" y="2015"/>
                      </a:cubicBezTo>
                      <a:cubicBezTo>
                        <a:pt x="3980" y="2046"/>
                        <a:pt x="3879" y="2060"/>
                        <a:pt x="3780" y="2060"/>
                      </a:cubicBezTo>
                      <a:cubicBezTo>
                        <a:pt x="3696" y="2060"/>
                        <a:pt x="3614" y="2050"/>
                        <a:pt x="3533" y="2031"/>
                      </a:cubicBezTo>
                      <a:lnTo>
                        <a:pt x="3533" y="2031"/>
                      </a:lnTo>
                      <a:cubicBezTo>
                        <a:pt x="3695" y="1793"/>
                        <a:pt x="3867" y="1561"/>
                        <a:pt x="4057" y="1347"/>
                      </a:cubicBezTo>
                      <a:cubicBezTo>
                        <a:pt x="4201" y="1185"/>
                        <a:pt x="4379" y="979"/>
                        <a:pt x="4589" y="908"/>
                      </a:cubicBezTo>
                      <a:cubicBezTo>
                        <a:pt x="4611" y="901"/>
                        <a:pt x="4633" y="897"/>
                        <a:pt x="4655" y="897"/>
                      </a:cubicBezTo>
                      <a:close/>
                      <a:moveTo>
                        <a:pt x="2810" y="1"/>
                      </a:moveTo>
                      <a:cubicBezTo>
                        <a:pt x="2779" y="1"/>
                        <a:pt x="2746" y="7"/>
                        <a:pt x="2716" y="17"/>
                      </a:cubicBezTo>
                      <a:cubicBezTo>
                        <a:pt x="2427" y="108"/>
                        <a:pt x="2263" y="464"/>
                        <a:pt x="2256" y="745"/>
                      </a:cubicBezTo>
                      <a:cubicBezTo>
                        <a:pt x="2253" y="860"/>
                        <a:pt x="2271" y="973"/>
                        <a:pt x="2305" y="1082"/>
                      </a:cubicBezTo>
                      <a:lnTo>
                        <a:pt x="2305" y="1082"/>
                      </a:lnTo>
                      <a:cubicBezTo>
                        <a:pt x="2299" y="1086"/>
                        <a:pt x="2292" y="1090"/>
                        <a:pt x="2285" y="1094"/>
                      </a:cubicBezTo>
                      <a:cubicBezTo>
                        <a:pt x="2031" y="1244"/>
                        <a:pt x="1731" y="1306"/>
                        <a:pt x="1435" y="1306"/>
                      </a:cubicBezTo>
                      <a:cubicBezTo>
                        <a:pt x="1332" y="1306"/>
                        <a:pt x="1229" y="1298"/>
                        <a:pt x="1128" y="1284"/>
                      </a:cubicBezTo>
                      <a:cubicBezTo>
                        <a:pt x="1124" y="1283"/>
                        <a:pt x="1120" y="1283"/>
                        <a:pt x="1116" y="1282"/>
                      </a:cubicBezTo>
                      <a:lnTo>
                        <a:pt x="1116" y="1282"/>
                      </a:lnTo>
                      <a:cubicBezTo>
                        <a:pt x="1076" y="1088"/>
                        <a:pt x="1026" y="898"/>
                        <a:pt x="962" y="713"/>
                      </a:cubicBezTo>
                      <a:cubicBezTo>
                        <a:pt x="884" y="491"/>
                        <a:pt x="725" y="60"/>
                        <a:pt x="428" y="60"/>
                      </a:cubicBezTo>
                      <a:cubicBezTo>
                        <a:pt x="420" y="60"/>
                        <a:pt x="413" y="60"/>
                        <a:pt x="405" y="60"/>
                      </a:cubicBezTo>
                      <a:cubicBezTo>
                        <a:pt x="146" y="79"/>
                        <a:pt x="0" y="450"/>
                        <a:pt x="22" y="673"/>
                      </a:cubicBezTo>
                      <a:cubicBezTo>
                        <a:pt x="54" y="1003"/>
                        <a:pt x="414" y="1198"/>
                        <a:pt x="693" y="1292"/>
                      </a:cubicBezTo>
                      <a:cubicBezTo>
                        <a:pt x="790" y="1325"/>
                        <a:pt x="890" y="1351"/>
                        <a:pt x="992" y="1370"/>
                      </a:cubicBezTo>
                      <a:lnTo>
                        <a:pt x="992" y="1370"/>
                      </a:lnTo>
                      <a:cubicBezTo>
                        <a:pt x="1053" y="1695"/>
                        <a:pt x="1081" y="2028"/>
                        <a:pt x="1092" y="2350"/>
                      </a:cubicBezTo>
                      <a:cubicBezTo>
                        <a:pt x="1112" y="2926"/>
                        <a:pt x="1059" y="3503"/>
                        <a:pt x="978" y="4073"/>
                      </a:cubicBezTo>
                      <a:cubicBezTo>
                        <a:pt x="850" y="4958"/>
                        <a:pt x="653" y="5837"/>
                        <a:pt x="400" y="6695"/>
                      </a:cubicBezTo>
                      <a:cubicBezTo>
                        <a:pt x="387" y="6742"/>
                        <a:pt x="372" y="6789"/>
                        <a:pt x="357" y="6836"/>
                      </a:cubicBezTo>
                      <a:cubicBezTo>
                        <a:pt x="343" y="6874"/>
                        <a:pt x="374" y="6892"/>
                        <a:pt x="409" y="6892"/>
                      </a:cubicBezTo>
                      <a:cubicBezTo>
                        <a:pt x="441" y="6892"/>
                        <a:pt x="476" y="6877"/>
                        <a:pt x="485" y="6849"/>
                      </a:cubicBezTo>
                      <a:cubicBezTo>
                        <a:pt x="719" y="6103"/>
                        <a:pt x="896" y="5332"/>
                        <a:pt x="1032" y="4562"/>
                      </a:cubicBezTo>
                      <a:cubicBezTo>
                        <a:pt x="1144" y="3925"/>
                        <a:pt x="1227" y="3280"/>
                        <a:pt x="1233" y="2631"/>
                      </a:cubicBezTo>
                      <a:cubicBezTo>
                        <a:pt x="1236" y="2223"/>
                        <a:pt x="1210" y="1801"/>
                        <a:pt x="1136" y="1392"/>
                      </a:cubicBezTo>
                      <a:lnTo>
                        <a:pt x="1136" y="1392"/>
                      </a:lnTo>
                      <a:cubicBezTo>
                        <a:pt x="1223" y="1402"/>
                        <a:pt x="1311" y="1407"/>
                        <a:pt x="1398" y="1407"/>
                      </a:cubicBezTo>
                      <a:cubicBezTo>
                        <a:pt x="1584" y="1407"/>
                        <a:pt x="1770" y="1384"/>
                        <a:pt x="1947" y="1336"/>
                      </a:cubicBezTo>
                      <a:cubicBezTo>
                        <a:pt x="2087" y="1299"/>
                        <a:pt x="2219" y="1244"/>
                        <a:pt x="2339" y="1174"/>
                      </a:cubicBezTo>
                      <a:lnTo>
                        <a:pt x="2339" y="1174"/>
                      </a:lnTo>
                      <a:cubicBezTo>
                        <a:pt x="2487" y="1532"/>
                        <a:pt x="2811" y="1835"/>
                        <a:pt x="3136" y="2007"/>
                      </a:cubicBezTo>
                      <a:cubicBezTo>
                        <a:pt x="3202" y="2042"/>
                        <a:pt x="3269" y="2071"/>
                        <a:pt x="3338" y="2094"/>
                      </a:cubicBezTo>
                      <a:lnTo>
                        <a:pt x="3338" y="2094"/>
                      </a:lnTo>
                      <a:cubicBezTo>
                        <a:pt x="2972" y="2640"/>
                        <a:pt x="2662" y="3231"/>
                        <a:pt x="2389" y="3820"/>
                      </a:cubicBezTo>
                      <a:cubicBezTo>
                        <a:pt x="1973" y="4717"/>
                        <a:pt x="1591" y="5706"/>
                        <a:pt x="1541" y="6705"/>
                      </a:cubicBezTo>
                      <a:cubicBezTo>
                        <a:pt x="1532" y="6895"/>
                        <a:pt x="1537" y="7087"/>
                        <a:pt x="1566" y="7274"/>
                      </a:cubicBezTo>
                      <a:cubicBezTo>
                        <a:pt x="1569" y="7298"/>
                        <a:pt x="1591" y="7309"/>
                        <a:pt x="1616" y="7309"/>
                      </a:cubicBezTo>
                      <a:cubicBezTo>
                        <a:pt x="1658" y="7309"/>
                        <a:pt x="1710" y="7280"/>
                        <a:pt x="1703" y="7237"/>
                      </a:cubicBezTo>
                      <a:cubicBezTo>
                        <a:pt x="1580" y="6421"/>
                        <a:pt x="1846" y="5549"/>
                        <a:pt x="2124" y="4790"/>
                      </a:cubicBezTo>
                      <a:cubicBezTo>
                        <a:pt x="2450" y="3903"/>
                        <a:pt x="2879" y="3042"/>
                        <a:pt x="3390" y="2248"/>
                      </a:cubicBezTo>
                      <a:cubicBezTo>
                        <a:pt x="3416" y="2208"/>
                        <a:pt x="3441" y="2169"/>
                        <a:pt x="3467" y="2129"/>
                      </a:cubicBezTo>
                      <a:lnTo>
                        <a:pt x="3467" y="2129"/>
                      </a:lnTo>
                      <a:cubicBezTo>
                        <a:pt x="3559" y="2149"/>
                        <a:pt x="3651" y="2159"/>
                        <a:pt x="3743" y="2159"/>
                      </a:cubicBezTo>
                      <a:cubicBezTo>
                        <a:pt x="3987" y="2159"/>
                        <a:pt x="4231" y="2089"/>
                        <a:pt x="4449" y="1951"/>
                      </a:cubicBezTo>
                      <a:cubicBezTo>
                        <a:pt x="4717" y="1779"/>
                        <a:pt x="5034" y="1444"/>
                        <a:pt x="5006" y="1097"/>
                      </a:cubicBezTo>
                      <a:cubicBezTo>
                        <a:pt x="4991" y="904"/>
                        <a:pt x="4838" y="800"/>
                        <a:pt x="4671" y="800"/>
                      </a:cubicBezTo>
                      <a:cubicBezTo>
                        <a:pt x="4618" y="800"/>
                        <a:pt x="4563" y="810"/>
                        <a:pt x="4510" y="832"/>
                      </a:cubicBezTo>
                      <a:cubicBezTo>
                        <a:pt x="4258" y="939"/>
                        <a:pt x="4053" y="1172"/>
                        <a:pt x="3880" y="1376"/>
                      </a:cubicBezTo>
                      <a:cubicBezTo>
                        <a:pt x="3712" y="1572"/>
                        <a:pt x="3555" y="1779"/>
                        <a:pt x="3406" y="1993"/>
                      </a:cubicBezTo>
                      <a:lnTo>
                        <a:pt x="3406" y="1993"/>
                      </a:lnTo>
                      <a:cubicBezTo>
                        <a:pt x="3145" y="1901"/>
                        <a:pt x="2909" y="1721"/>
                        <a:pt x="2723" y="1510"/>
                      </a:cubicBezTo>
                      <a:cubicBezTo>
                        <a:pt x="2615" y="1386"/>
                        <a:pt x="2523" y="1243"/>
                        <a:pt x="2465" y="1091"/>
                      </a:cubicBezTo>
                      <a:lnTo>
                        <a:pt x="2465" y="1091"/>
                      </a:lnTo>
                      <a:cubicBezTo>
                        <a:pt x="2658" y="949"/>
                        <a:pt x="2813" y="759"/>
                        <a:pt x="2910" y="524"/>
                      </a:cubicBezTo>
                      <a:cubicBezTo>
                        <a:pt x="2959" y="402"/>
                        <a:pt x="3036" y="210"/>
                        <a:pt x="2964" y="83"/>
                      </a:cubicBezTo>
                      <a:cubicBezTo>
                        <a:pt x="2930" y="23"/>
                        <a:pt x="2872" y="1"/>
                        <a:pt x="2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88"/>
                <p:cNvSpPr/>
                <p:nvPr/>
              </p:nvSpPr>
              <p:spPr>
                <a:xfrm>
                  <a:off x="3680663" y="4147225"/>
                  <a:ext cx="50500" cy="12750"/>
                </a:xfrm>
                <a:custGeom>
                  <a:avLst/>
                  <a:gdLst/>
                  <a:ahLst/>
                  <a:cxnLst/>
                  <a:rect l="l" t="t" r="r" b="b"/>
                  <a:pathLst>
                    <a:path w="2020" h="510" extrusionOk="0">
                      <a:moveTo>
                        <a:pt x="89" y="1"/>
                      </a:moveTo>
                      <a:cubicBezTo>
                        <a:pt x="63" y="1"/>
                        <a:pt x="33" y="9"/>
                        <a:pt x="17" y="29"/>
                      </a:cubicBezTo>
                      <a:cubicBezTo>
                        <a:pt x="0" y="53"/>
                        <a:pt x="0" y="83"/>
                        <a:pt x="33" y="90"/>
                      </a:cubicBezTo>
                      <a:cubicBezTo>
                        <a:pt x="580" y="211"/>
                        <a:pt x="1126" y="332"/>
                        <a:pt x="1672" y="455"/>
                      </a:cubicBezTo>
                      <a:cubicBezTo>
                        <a:pt x="1749" y="472"/>
                        <a:pt x="1828" y="490"/>
                        <a:pt x="1905" y="507"/>
                      </a:cubicBezTo>
                      <a:cubicBezTo>
                        <a:pt x="1913" y="508"/>
                        <a:pt x="1921" y="509"/>
                        <a:pt x="1930" y="509"/>
                      </a:cubicBezTo>
                      <a:cubicBezTo>
                        <a:pt x="1956" y="509"/>
                        <a:pt x="1986" y="501"/>
                        <a:pt x="2002" y="480"/>
                      </a:cubicBezTo>
                      <a:cubicBezTo>
                        <a:pt x="2019" y="457"/>
                        <a:pt x="2019" y="427"/>
                        <a:pt x="1986" y="420"/>
                      </a:cubicBezTo>
                      <a:cubicBezTo>
                        <a:pt x="1440" y="299"/>
                        <a:pt x="893" y="178"/>
                        <a:pt x="347" y="55"/>
                      </a:cubicBezTo>
                      <a:cubicBezTo>
                        <a:pt x="270" y="38"/>
                        <a:pt x="192" y="21"/>
                        <a:pt x="114" y="3"/>
                      </a:cubicBezTo>
                      <a:cubicBezTo>
                        <a:pt x="107" y="1"/>
                        <a:pt x="98"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88"/>
                <p:cNvSpPr/>
                <p:nvPr/>
              </p:nvSpPr>
              <p:spPr>
                <a:xfrm>
                  <a:off x="3726913" y="4071375"/>
                  <a:ext cx="31425" cy="31325"/>
                </a:xfrm>
                <a:custGeom>
                  <a:avLst/>
                  <a:gdLst/>
                  <a:ahLst/>
                  <a:cxnLst/>
                  <a:rect l="l" t="t" r="r" b="b"/>
                  <a:pathLst>
                    <a:path w="1257" h="1253" extrusionOk="0">
                      <a:moveTo>
                        <a:pt x="115" y="1"/>
                      </a:moveTo>
                      <a:cubicBezTo>
                        <a:pt x="65" y="1"/>
                        <a:pt x="0" y="38"/>
                        <a:pt x="32" y="72"/>
                      </a:cubicBezTo>
                      <a:cubicBezTo>
                        <a:pt x="344" y="412"/>
                        <a:pt x="654" y="753"/>
                        <a:pt x="966" y="1092"/>
                      </a:cubicBezTo>
                      <a:cubicBezTo>
                        <a:pt x="1010" y="1140"/>
                        <a:pt x="1053" y="1189"/>
                        <a:pt x="1099" y="1237"/>
                      </a:cubicBezTo>
                      <a:cubicBezTo>
                        <a:pt x="1108" y="1248"/>
                        <a:pt x="1124" y="1252"/>
                        <a:pt x="1141" y="1252"/>
                      </a:cubicBezTo>
                      <a:cubicBezTo>
                        <a:pt x="1191" y="1252"/>
                        <a:pt x="1256" y="1214"/>
                        <a:pt x="1225" y="1181"/>
                      </a:cubicBezTo>
                      <a:cubicBezTo>
                        <a:pt x="914" y="841"/>
                        <a:pt x="603" y="500"/>
                        <a:pt x="292" y="161"/>
                      </a:cubicBezTo>
                      <a:cubicBezTo>
                        <a:pt x="248" y="113"/>
                        <a:pt x="203" y="64"/>
                        <a:pt x="159" y="16"/>
                      </a:cubicBezTo>
                      <a:cubicBezTo>
                        <a:pt x="149" y="5"/>
                        <a:pt x="13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88"/>
                <p:cNvSpPr/>
                <p:nvPr/>
              </p:nvSpPr>
              <p:spPr>
                <a:xfrm>
                  <a:off x="3812663" y="4032625"/>
                  <a:ext cx="11150" cy="41200"/>
                </a:xfrm>
                <a:custGeom>
                  <a:avLst/>
                  <a:gdLst/>
                  <a:ahLst/>
                  <a:cxnLst/>
                  <a:rect l="l" t="t" r="r" b="b"/>
                  <a:pathLst>
                    <a:path w="446" h="1648" extrusionOk="0">
                      <a:moveTo>
                        <a:pt x="93" y="1"/>
                      </a:moveTo>
                      <a:cubicBezTo>
                        <a:pt x="51" y="1"/>
                        <a:pt x="0" y="31"/>
                        <a:pt x="9" y="74"/>
                      </a:cubicBezTo>
                      <a:cubicBezTo>
                        <a:pt x="94" y="522"/>
                        <a:pt x="178" y="970"/>
                        <a:pt x="263" y="1418"/>
                      </a:cubicBezTo>
                      <a:cubicBezTo>
                        <a:pt x="275" y="1483"/>
                        <a:pt x="287" y="1547"/>
                        <a:pt x="301" y="1613"/>
                      </a:cubicBezTo>
                      <a:cubicBezTo>
                        <a:pt x="305" y="1637"/>
                        <a:pt x="327" y="1647"/>
                        <a:pt x="352" y="1647"/>
                      </a:cubicBezTo>
                      <a:cubicBezTo>
                        <a:pt x="394" y="1647"/>
                        <a:pt x="446" y="1618"/>
                        <a:pt x="437" y="1575"/>
                      </a:cubicBezTo>
                      <a:cubicBezTo>
                        <a:pt x="352" y="1126"/>
                        <a:pt x="269" y="678"/>
                        <a:pt x="183" y="230"/>
                      </a:cubicBezTo>
                      <a:cubicBezTo>
                        <a:pt x="171" y="165"/>
                        <a:pt x="159" y="101"/>
                        <a:pt x="146" y="36"/>
                      </a:cubicBezTo>
                      <a:cubicBezTo>
                        <a:pt x="141" y="11"/>
                        <a:pt x="119"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88"/>
                <p:cNvSpPr/>
                <p:nvPr/>
              </p:nvSpPr>
              <p:spPr>
                <a:xfrm>
                  <a:off x="3888688" y="4023700"/>
                  <a:ext cx="17225" cy="49700"/>
                </a:xfrm>
                <a:custGeom>
                  <a:avLst/>
                  <a:gdLst/>
                  <a:ahLst/>
                  <a:cxnLst/>
                  <a:rect l="l" t="t" r="r" b="b"/>
                  <a:pathLst>
                    <a:path w="689" h="1988" extrusionOk="0">
                      <a:moveTo>
                        <a:pt x="643" y="1"/>
                      </a:moveTo>
                      <a:cubicBezTo>
                        <a:pt x="605" y="1"/>
                        <a:pt x="553" y="19"/>
                        <a:pt x="546" y="45"/>
                      </a:cubicBezTo>
                      <a:cubicBezTo>
                        <a:pt x="389" y="603"/>
                        <a:pt x="231" y="1162"/>
                        <a:pt x="73" y="1720"/>
                      </a:cubicBezTo>
                      <a:lnTo>
                        <a:pt x="6" y="1960"/>
                      </a:lnTo>
                      <a:cubicBezTo>
                        <a:pt x="0" y="1979"/>
                        <a:pt x="20" y="1988"/>
                        <a:pt x="45" y="1988"/>
                      </a:cubicBezTo>
                      <a:cubicBezTo>
                        <a:pt x="83" y="1988"/>
                        <a:pt x="135" y="1970"/>
                        <a:pt x="142" y="1943"/>
                      </a:cubicBezTo>
                      <a:cubicBezTo>
                        <a:pt x="300" y="1385"/>
                        <a:pt x="459" y="826"/>
                        <a:pt x="615" y="268"/>
                      </a:cubicBezTo>
                      <a:lnTo>
                        <a:pt x="683" y="28"/>
                      </a:lnTo>
                      <a:cubicBezTo>
                        <a:pt x="689" y="9"/>
                        <a:pt x="669"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88"/>
                <p:cNvSpPr/>
                <p:nvPr/>
              </p:nvSpPr>
              <p:spPr>
                <a:xfrm>
                  <a:off x="3951988" y="4079550"/>
                  <a:ext cx="31025" cy="29500"/>
                </a:xfrm>
                <a:custGeom>
                  <a:avLst/>
                  <a:gdLst/>
                  <a:ahLst/>
                  <a:cxnLst/>
                  <a:rect l="l" t="t" r="r" b="b"/>
                  <a:pathLst>
                    <a:path w="1241" h="1180" extrusionOk="0">
                      <a:moveTo>
                        <a:pt x="1176" y="1"/>
                      </a:moveTo>
                      <a:cubicBezTo>
                        <a:pt x="1149" y="1"/>
                        <a:pt x="1122" y="14"/>
                        <a:pt x="1103" y="31"/>
                      </a:cubicBezTo>
                      <a:lnTo>
                        <a:pt x="158" y="977"/>
                      </a:lnTo>
                      <a:lnTo>
                        <a:pt x="22" y="1111"/>
                      </a:lnTo>
                      <a:cubicBezTo>
                        <a:pt x="0" y="1134"/>
                        <a:pt x="12" y="1165"/>
                        <a:pt x="41" y="1175"/>
                      </a:cubicBezTo>
                      <a:cubicBezTo>
                        <a:pt x="49" y="1178"/>
                        <a:pt x="57" y="1180"/>
                        <a:pt x="66" y="1180"/>
                      </a:cubicBezTo>
                      <a:cubicBezTo>
                        <a:pt x="92" y="1180"/>
                        <a:pt x="119" y="1167"/>
                        <a:pt x="137" y="1150"/>
                      </a:cubicBezTo>
                      <a:lnTo>
                        <a:pt x="1084" y="204"/>
                      </a:lnTo>
                      <a:lnTo>
                        <a:pt x="1218" y="69"/>
                      </a:lnTo>
                      <a:cubicBezTo>
                        <a:pt x="1241" y="47"/>
                        <a:pt x="1229" y="16"/>
                        <a:pt x="1201" y="5"/>
                      </a:cubicBezTo>
                      <a:cubicBezTo>
                        <a:pt x="1193" y="2"/>
                        <a:pt x="1185"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88"/>
                <p:cNvSpPr/>
                <p:nvPr/>
              </p:nvSpPr>
              <p:spPr>
                <a:xfrm>
                  <a:off x="3970713" y="4164150"/>
                  <a:ext cx="54900" cy="15325"/>
                </a:xfrm>
                <a:custGeom>
                  <a:avLst/>
                  <a:gdLst/>
                  <a:ahLst/>
                  <a:cxnLst/>
                  <a:rect l="l" t="t" r="r" b="b"/>
                  <a:pathLst>
                    <a:path w="2196" h="613" extrusionOk="0">
                      <a:moveTo>
                        <a:pt x="2142" y="1"/>
                      </a:moveTo>
                      <a:cubicBezTo>
                        <a:pt x="2132" y="1"/>
                        <a:pt x="2122" y="2"/>
                        <a:pt x="2109" y="5"/>
                      </a:cubicBezTo>
                      <a:cubicBezTo>
                        <a:pt x="1514" y="162"/>
                        <a:pt x="921" y="321"/>
                        <a:pt x="326" y="478"/>
                      </a:cubicBezTo>
                      <a:lnTo>
                        <a:pt x="70" y="545"/>
                      </a:lnTo>
                      <a:cubicBezTo>
                        <a:pt x="1" y="564"/>
                        <a:pt x="3" y="613"/>
                        <a:pt x="56" y="613"/>
                      </a:cubicBezTo>
                      <a:cubicBezTo>
                        <a:pt x="64" y="613"/>
                        <a:pt x="75" y="611"/>
                        <a:pt x="86" y="608"/>
                      </a:cubicBezTo>
                      <a:cubicBezTo>
                        <a:pt x="681" y="452"/>
                        <a:pt x="1275" y="293"/>
                        <a:pt x="1870" y="135"/>
                      </a:cubicBezTo>
                      <a:lnTo>
                        <a:pt x="2125" y="68"/>
                      </a:lnTo>
                      <a:cubicBezTo>
                        <a:pt x="2195" y="48"/>
                        <a:pt x="2194" y="1"/>
                        <a:pt x="2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88"/>
                <p:cNvSpPr/>
                <p:nvPr/>
              </p:nvSpPr>
              <p:spPr>
                <a:xfrm>
                  <a:off x="3965363" y="4242300"/>
                  <a:ext cx="44900" cy="19175"/>
                </a:xfrm>
                <a:custGeom>
                  <a:avLst/>
                  <a:gdLst/>
                  <a:ahLst/>
                  <a:cxnLst/>
                  <a:rect l="l" t="t" r="r" b="b"/>
                  <a:pathLst>
                    <a:path w="1796" h="767" extrusionOk="0">
                      <a:moveTo>
                        <a:pt x="122" y="1"/>
                      </a:moveTo>
                      <a:cubicBezTo>
                        <a:pt x="101" y="1"/>
                        <a:pt x="80" y="7"/>
                        <a:pt x="63" y="13"/>
                      </a:cubicBezTo>
                      <a:cubicBezTo>
                        <a:pt x="57" y="16"/>
                        <a:pt x="1" y="43"/>
                        <a:pt x="23" y="53"/>
                      </a:cubicBezTo>
                      <a:cubicBezTo>
                        <a:pt x="497" y="260"/>
                        <a:pt x="971" y="465"/>
                        <a:pt x="1445" y="673"/>
                      </a:cubicBezTo>
                      <a:lnTo>
                        <a:pt x="1644" y="761"/>
                      </a:lnTo>
                      <a:cubicBezTo>
                        <a:pt x="1653" y="765"/>
                        <a:pt x="1663" y="767"/>
                        <a:pt x="1673" y="767"/>
                      </a:cubicBezTo>
                      <a:cubicBezTo>
                        <a:pt x="1694" y="767"/>
                        <a:pt x="1715" y="760"/>
                        <a:pt x="1732" y="755"/>
                      </a:cubicBezTo>
                      <a:cubicBezTo>
                        <a:pt x="1737" y="752"/>
                        <a:pt x="1795" y="724"/>
                        <a:pt x="1772" y="714"/>
                      </a:cubicBezTo>
                      <a:cubicBezTo>
                        <a:pt x="1298" y="508"/>
                        <a:pt x="824" y="302"/>
                        <a:pt x="350" y="95"/>
                      </a:cubicBezTo>
                      <a:lnTo>
                        <a:pt x="151" y="6"/>
                      </a:lnTo>
                      <a:cubicBezTo>
                        <a:pt x="142" y="2"/>
                        <a:pt x="132"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88"/>
                <p:cNvSpPr/>
                <p:nvPr/>
              </p:nvSpPr>
              <p:spPr>
                <a:xfrm>
                  <a:off x="3767238" y="4380875"/>
                  <a:ext cx="44750" cy="21725"/>
                </a:xfrm>
                <a:custGeom>
                  <a:avLst/>
                  <a:gdLst/>
                  <a:ahLst/>
                  <a:cxnLst/>
                  <a:rect l="l" t="t" r="r" b="b"/>
                  <a:pathLst>
                    <a:path w="1790" h="869" extrusionOk="0">
                      <a:moveTo>
                        <a:pt x="86" y="1"/>
                      </a:moveTo>
                      <a:cubicBezTo>
                        <a:pt x="61" y="1"/>
                        <a:pt x="33" y="9"/>
                        <a:pt x="16" y="31"/>
                      </a:cubicBezTo>
                      <a:cubicBezTo>
                        <a:pt x="0" y="53"/>
                        <a:pt x="1" y="89"/>
                        <a:pt x="36" y="96"/>
                      </a:cubicBezTo>
                      <a:cubicBezTo>
                        <a:pt x="187" y="130"/>
                        <a:pt x="291" y="265"/>
                        <a:pt x="405" y="361"/>
                      </a:cubicBezTo>
                      <a:cubicBezTo>
                        <a:pt x="525" y="459"/>
                        <a:pt x="654" y="543"/>
                        <a:pt x="792" y="614"/>
                      </a:cubicBezTo>
                      <a:cubicBezTo>
                        <a:pt x="1060" y="755"/>
                        <a:pt x="1352" y="840"/>
                        <a:pt x="1652" y="868"/>
                      </a:cubicBezTo>
                      <a:cubicBezTo>
                        <a:pt x="1654" y="868"/>
                        <a:pt x="1656" y="868"/>
                        <a:pt x="1659" y="868"/>
                      </a:cubicBezTo>
                      <a:cubicBezTo>
                        <a:pt x="1724" y="868"/>
                        <a:pt x="1790" y="778"/>
                        <a:pt x="1701" y="769"/>
                      </a:cubicBezTo>
                      <a:cubicBezTo>
                        <a:pt x="1394" y="741"/>
                        <a:pt x="1095" y="649"/>
                        <a:pt x="827" y="497"/>
                      </a:cubicBezTo>
                      <a:cubicBezTo>
                        <a:pt x="701" y="426"/>
                        <a:pt x="581" y="342"/>
                        <a:pt x="471" y="247"/>
                      </a:cubicBezTo>
                      <a:cubicBezTo>
                        <a:pt x="360" y="153"/>
                        <a:pt x="261" y="37"/>
                        <a:pt x="114" y="4"/>
                      </a:cubicBezTo>
                      <a:cubicBezTo>
                        <a:pt x="106" y="2"/>
                        <a:pt x="9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88"/>
                <p:cNvSpPr/>
                <p:nvPr/>
              </p:nvSpPr>
              <p:spPr>
                <a:xfrm>
                  <a:off x="3766313" y="4402975"/>
                  <a:ext cx="33900" cy="17450"/>
                </a:xfrm>
                <a:custGeom>
                  <a:avLst/>
                  <a:gdLst/>
                  <a:ahLst/>
                  <a:cxnLst/>
                  <a:rect l="l" t="t" r="r" b="b"/>
                  <a:pathLst>
                    <a:path w="1356" h="698" extrusionOk="0">
                      <a:moveTo>
                        <a:pt x="129" y="1"/>
                      </a:moveTo>
                      <a:cubicBezTo>
                        <a:pt x="81" y="1"/>
                        <a:pt x="0" y="42"/>
                        <a:pt x="43" y="69"/>
                      </a:cubicBezTo>
                      <a:cubicBezTo>
                        <a:pt x="420" y="302"/>
                        <a:pt x="812" y="511"/>
                        <a:pt x="1216" y="692"/>
                      </a:cubicBezTo>
                      <a:cubicBezTo>
                        <a:pt x="1225" y="696"/>
                        <a:pt x="1235" y="697"/>
                        <a:pt x="1245" y="697"/>
                      </a:cubicBezTo>
                      <a:cubicBezTo>
                        <a:pt x="1269" y="697"/>
                        <a:pt x="1295" y="689"/>
                        <a:pt x="1313" y="678"/>
                      </a:cubicBezTo>
                      <a:cubicBezTo>
                        <a:pt x="1330" y="667"/>
                        <a:pt x="1356" y="642"/>
                        <a:pt x="1326" y="629"/>
                      </a:cubicBezTo>
                      <a:cubicBezTo>
                        <a:pt x="921" y="448"/>
                        <a:pt x="530" y="240"/>
                        <a:pt x="153" y="6"/>
                      </a:cubicBezTo>
                      <a:cubicBezTo>
                        <a:pt x="148" y="2"/>
                        <a:pt x="13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88"/>
                <p:cNvSpPr/>
                <p:nvPr/>
              </p:nvSpPr>
              <p:spPr>
                <a:xfrm>
                  <a:off x="3822488" y="4410500"/>
                  <a:ext cx="22775" cy="6175"/>
                </a:xfrm>
                <a:custGeom>
                  <a:avLst/>
                  <a:gdLst/>
                  <a:ahLst/>
                  <a:cxnLst/>
                  <a:rect l="l" t="t" r="r" b="b"/>
                  <a:pathLst>
                    <a:path w="911" h="247" extrusionOk="0">
                      <a:moveTo>
                        <a:pt x="101" y="1"/>
                      </a:moveTo>
                      <a:cubicBezTo>
                        <a:pt x="73" y="1"/>
                        <a:pt x="41" y="12"/>
                        <a:pt x="21" y="29"/>
                      </a:cubicBezTo>
                      <a:cubicBezTo>
                        <a:pt x="0" y="47"/>
                        <a:pt x="6" y="65"/>
                        <a:pt x="34" y="71"/>
                      </a:cubicBezTo>
                      <a:cubicBezTo>
                        <a:pt x="287" y="129"/>
                        <a:pt x="540" y="185"/>
                        <a:pt x="793" y="244"/>
                      </a:cubicBezTo>
                      <a:cubicBezTo>
                        <a:pt x="799" y="245"/>
                        <a:pt x="805" y="246"/>
                        <a:pt x="812" y="246"/>
                      </a:cubicBezTo>
                      <a:cubicBezTo>
                        <a:pt x="840" y="246"/>
                        <a:pt x="871" y="235"/>
                        <a:pt x="889" y="217"/>
                      </a:cubicBezTo>
                      <a:cubicBezTo>
                        <a:pt x="911" y="199"/>
                        <a:pt x="905" y="182"/>
                        <a:pt x="878" y="175"/>
                      </a:cubicBezTo>
                      <a:cubicBezTo>
                        <a:pt x="625" y="118"/>
                        <a:pt x="372" y="61"/>
                        <a:pt x="119" y="2"/>
                      </a:cubicBezTo>
                      <a:cubicBezTo>
                        <a:pt x="114" y="1"/>
                        <a:pt x="108"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44" name="Google Shape;2044;p88"/>
            <p:cNvGrpSpPr/>
            <p:nvPr/>
          </p:nvGrpSpPr>
          <p:grpSpPr>
            <a:xfrm>
              <a:off x="7819580" y="1059703"/>
              <a:ext cx="482983" cy="524897"/>
              <a:chOff x="344608" y="3236656"/>
              <a:chExt cx="913529" cy="992620"/>
            </a:xfrm>
          </p:grpSpPr>
          <p:sp>
            <p:nvSpPr>
              <p:cNvPr id="2045" name="Google Shape;2045;p88"/>
              <p:cNvSpPr/>
              <p:nvPr/>
            </p:nvSpPr>
            <p:spPr>
              <a:xfrm>
                <a:off x="370300" y="3256982"/>
                <a:ext cx="854161" cy="946534"/>
              </a:xfrm>
              <a:custGeom>
                <a:avLst/>
                <a:gdLst/>
                <a:ahLst/>
                <a:cxnLst/>
                <a:rect l="l" t="t" r="r" b="b"/>
                <a:pathLst>
                  <a:path w="12733" h="14110" extrusionOk="0">
                    <a:moveTo>
                      <a:pt x="3647" y="1"/>
                    </a:moveTo>
                    <a:cubicBezTo>
                      <a:pt x="3561" y="1"/>
                      <a:pt x="3473" y="7"/>
                      <a:pt x="3384" y="20"/>
                    </a:cubicBezTo>
                    <a:cubicBezTo>
                      <a:pt x="2386" y="600"/>
                      <a:pt x="2035" y="1872"/>
                      <a:pt x="1587" y="2872"/>
                    </a:cubicBezTo>
                    <a:cubicBezTo>
                      <a:pt x="1169" y="3795"/>
                      <a:pt x="752" y="4719"/>
                      <a:pt x="335" y="5643"/>
                    </a:cubicBezTo>
                    <a:cubicBezTo>
                      <a:pt x="1" y="6384"/>
                      <a:pt x="275" y="7134"/>
                      <a:pt x="936" y="7587"/>
                    </a:cubicBezTo>
                    <a:cubicBezTo>
                      <a:pt x="1170" y="7750"/>
                      <a:pt x="1428" y="7889"/>
                      <a:pt x="1688" y="8006"/>
                    </a:cubicBezTo>
                    <a:cubicBezTo>
                      <a:pt x="1962" y="8129"/>
                      <a:pt x="2156" y="8214"/>
                      <a:pt x="2356" y="8214"/>
                    </a:cubicBezTo>
                    <a:cubicBezTo>
                      <a:pt x="2519" y="8214"/>
                      <a:pt x="2687" y="8158"/>
                      <a:pt x="2906" y="8018"/>
                    </a:cubicBezTo>
                    <a:cubicBezTo>
                      <a:pt x="3366" y="7729"/>
                      <a:pt x="3316" y="7717"/>
                      <a:pt x="3408" y="7256"/>
                    </a:cubicBezTo>
                    <a:cubicBezTo>
                      <a:pt x="3454" y="7031"/>
                      <a:pt x="3499" y="6807"/>
                      <a:pt x="3546" y="6580"/>
                    </a:cubicBezTo>
                    <a:cubicBezTo>
                      <a:pt x="3651" y="6073"/>
                      <a:pt x="3752" y="5564"/>
                      <a:pt x="3867" y="5060"/>
                    </a:cubicBezTo>
                    <a:cubicBezTo>
                      <a:pt x="3882" y="4998"/>
                      <a:pt x="3934" y="4968"/>
                      <a:pt x="3984" y="4968"/>
                    </a:cubicBezTo>
                    <a:cubicBezTo>
                      <a:pt x="3997" y="4968"/>
                      <a:pt x="4011" y="4971"/>
                      <a:pt x="4023" y="4975"/>
                    </a:cubicBezTo>
                    <a:cubicBezTo>
                      <a:pt x="4034" y="4879"/>
                      <a:pt x="4126" y="4801"/>
                      <a:pt x="4220" y="4801"/>
                    </a:cubicBezTo>
                    <a:cubicBezTo>
                      <a:pt x="4269" y="4801"/>
                      <a:pt x="4319" y="4821"/>
                      <a:pt x="4359" y="4872"/>
                    </a:cubicBezTo>
                    <a:cubicBezTo>
                      <a:pt x="5746" y="6661"/>
                      <a:pt x="7183" y="8513"/>
                      <a:pt x="7906" y="10688"/>
                    </a:cubicBezTo>
                    <a:cubicBezTo>
                      <a:pt x="8301" y="11881"/>
                      <a:pt x="8279" y="14097"/>
                      <a:pt x="9948" y="14109"/>
                    </a:cubicBezTo>
                    <a:cubicBezTo>
                      <a:pt x="9953" y="14109"/>
                      <a:pt x="9959" y="14109"/>
                      <a:pt x="9965" y="14109"/>
                    </a:cubicBezTo>
                    <a:cubicBezTo>
                      <a:pt x="10665" y="14109"/>
                      <a:pt x="11254" y="13733"/>
                      <a:pt x="11771" y="13287"/>
                    </a:cubicBezTo>
                    <a:cubicBezTo>
                      <a:pt x="12002" y="13086"/>
                      <a:pt x="12349" y="12835"/>
                      <a:pt x="12512" y="12571"/>
                    </a:cubicBezTo>
                    <a:cubicBezTo>
                      <a:pt x="12732" y="12214"/>
                      <a:pt x="12689" y="11488"/>
                      <a:pt x="12453" y="11120"/>
                    </a:cubicBezTo>
                    <a:cubicBezTo>
                      <a:pt x="12131" y="10619"/>
                      <a:pt x="11566" y="10201"/>
                      <a:pt x="11167" y="9757"/>
                    </a:cubicBezTo>
                    <a:cubicBezTo>
                      <a:pt x="10760" y="9305"/>
                      <a:pt x="10367" y="8836"/>
                      <a:pt x="9990" y="8358"/>
                    </a:cubicBezTo>
                    <a:cubicBezTo>
                      <a:pt x="9236" y="7400"/>
                      <a:pt x="8545" y="6394"/>
                      <a:pt x="7919" y="5349"/>
                    </a:cubicBezTo>
                    <a:cubicBezTo>
                      <a:pt x="7317" y="4344"/>
                      <a:pt x="6829" y="3292"/>
                      <a:pt x="6299" y="2252"/>
                    </a:cubicBezTo>
                    <a:cubicBezTo>
                      <a:pt x="5768" y="1208"/>
                      <a:pt x="4855" y="1"/>
                      <a:pt x="3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88"/>
              <p:cNvSpPr/>
              <p:nvPr/>
            </p:nvSpPr>
            <p:spPr>
              <a:xfrm>
                <a:off x="344608" y="3236656"/>
                <a:ext cx="913529" cy="992620"/>
              </a:xfrm>
              <a:custGeom>
                <a:avLst/>
                <a:gdLst/>
                <a:ahLst/>
                <a:cxnLst/>
                <a:rect l="l" t="t" r="r" b="b"/>
                <a:pathLst>
                  <a:path w="13618" h="14797" extrusionOk="0">
                    <a:moveTo>
                      <a:pt x="4030" y="304"/>
                    </a:moveTo>
                    <a:cubicBezTo>
                      <a:pt x="5237" y="304"/>
                      <a:pt x="6151" y="1511"/>
                      <a:pt x="6682" y="2555"/>
                    </a:cubicBezTo>
                    <a:cubicBezTo>
                      <a:pt x="7213" y="3595"/>
                      <a:pt x="7700" y="4647"/>
                      <a:pt x="8301" y="5652"/>
                    </a:cubicBezTo>
                    <a:cubicBezTo>
                      <a:pt x="8925" y="6700"/>
                      <a:pt x="9617" y="7704"/>
                      <a:pt x="10372" y="8661"/>
                    </a:cubicBezTo>
                    <a:cubicBezTo>
                      <a:pt x="10749" y="9139"/>
                      <a:pt x="11141" y="9607"/>
                      <a:pt x="11549" y="10060"/>
                    </a:cubicBezTo>
                    <a:cubicBezTo>
                      <a:pt x="11948" y="10503"/>
                      <a:pt x="12513" y="10922"/>
                      <a:pt x="12834" y="11423"/>
                    </a:cubicBezTo>
                    <a:cubicBezTo>
                      <a:pt x="13071" y="11791"/>
                      <a:pt x="13114" y="12517"/>
                      <a:pt x="12893" y="12874"/>
                    </a:cubicBezTo>
                    <a:cubicBezTo>
                      <a:pt x="12731" y="13138"/>
                      <a:pt x="12384" y="13389"/>
                      <a:pt x="12152" y="13590"/>
                    </a:cubicBezTo>
                    <a:cubicBezTo>
                      <a:pt x="11635" y="14036"/>
                      <a:pt x="11048" y="14412"/>
                      <a:pt x="10347" y="14412"/>
                    </a:cubicBezTo>
                    <a:cubicBezTo>
                      <a:pt x="10341" y="14412"/>
                      <a:pt x="10335" y="14412"/>
                      <a:pt x="10330" y="14412"/>
                    </a:cubicBezTo>
                    <a:cubicBezTo>
                      <a:pt x="8661" y="14401"/>
                      <a:pt x="8683" y="12184"/>
                      <a:pt x="8288" y="10991"/>
                    </a:cubicBezTo>
                    <a:cubicBezTo>
                      <a:pt x="7565" y="8816"/>
                      <a:pt x="6128" y="6963"/>
                      <a:pt x="4740" y="5175"/>
                    </a:cubicBezTo>
                    <a:cubicBezTo>
                      <a:pt x="4701" y="5124"/>
                      <a:pt x="4652" y="5104"/>
                      <a:pt x="4603" y="5104"/>
                    </a:cubicBezTo>
                    <a:cubicBezTo>
                      <a:pt x="4509" y="5104"/>
                      <a:pt x="4416" y="5182"/>
                      <a:pt x="4404" y="5278"/>
                    </a:cubicBezTo>
                    <a:cubicBezTo>
                      <a:pt x="4391" y="5273"/>
                      <a:pt x="4378" y="5271"/>
                      <a:pt x="4364" y="5271"/>
                    </a:cubicBezTo>
                    <a:cubicBezTo>
                      <a:pt x="4315" y="5271"/>
                      <a:pt x="4264" y="5300"/>
                      <a:pt x="4249" y="5363"/>
                    </a:cubicBezTo>
                    <a:cubicBezTo>
                      <a:pt x="4133" y="5867"/>
                      <a:pt x="4031" y="6376"/>
                      <a:pt x="3928" y="6883"/>
                    </a:cubicBezTo>
                    <a:cubicBezTo>
                      <a:pt x="3881" y="7110"/>
                      <a:pt x="3834" y="7334"/>
                      <a:pt x="3790" y="7559"/>
                    </a:cubicBezTo>
                    <a:cubicBezTo>
                      <a:pt x="3698" y="8020"/>
                      <a:pt x="3747" y="8032"/>
                      <a:pt x="3288" y="8321"/>
                    </a:cubicBezTo>
                    <a:cubicBezTo>
                      <a:pt x="3070" y="8461"/>
                      <a:pt x="2902" y="8517"/>
                      <a:pt x="2739" y="8517"/>
                    </a:cubicBezTo>
                    <a:cubicBezTo>
                      <a:pt x="2538" y="8517"/>
                      <a:pt x="2344" y="8432"/>
                      <a:pt x="2070" y="8309"/>
                    </a:cubicBezTo>
                    <a:cubicBezTo>
                      <a:pt x="1810" y="8192"/>
                      <a:pt x="1552" y="8053"/>
                      <a:pt x="1318" y="7890"/>
                    </a:cubicBezTo>
                    <a:cubicBezTo>
                      <a:pt x="656" y="7437"/>
                      <a:pt x="383" y="6687"/>
                      <a:pt x="717" y="5946"/>
                    </a:cubicBezTo>
                    <a:cubicBezTo>
                      <a:pt x="1134" y="5020"/>
                      <a:pt x="1550" y="4097"/>
                      <a:pt x="1969" y="3175"/>
                    </a:cubicBezTo>
                    <a:cubicBezTo>
                      <a:pt x="2418" y="2175"/>
                      <a:pt x="2769" y="903"/>
                      <a:pt x="3767" y="323"/>
                    </a:cubicBezTo>
                    <a:cubicBezTo>
                      <a:pt x="3856" y="310"/>
                      <a:pt x="3944" y="304"/>
                      <a:pt x="4030" y="304"/>
                    </a:cubicBezTo>
                    <a:close/>
                    <a:moveTo>
                      <a:pt x="4229" y="1"/>
                    </a:moveTo>
                    <a:cubicBezTo>
                      <a:pt x="4065" y="1"/>
                      <a:pt x="3896" y="22"/>
                      <a:pt x="3722" y="68"/>
                    </a:cubicBezTo>
                    <a:cubicBezTo>
                      <a:pt x="3709" y="64"/>
                      <a:pt x="3696" y="62"/>
                      <a:pt x="3682" y="62"/>
                    </a:cubicBezTo>
                    <a:cubicBezTo>
                      <a:pt x="3665" y="62"/>
                      <a:pt x="3646" y="66"/>
                      <a:pt x="3627" y="77"/>
                    </a:cubicBezTo>
                    <a:cubicBezTo>
                      <a:pt x="3594" y="93"/>
                      <a:pt x="3563" y="111"/>
                      <a:pt x="3530" y="131"/>
                    </a:cubicBezTo>
                    <a:cubicBezTo>
                      <a:pt x="3402" y="177"/>
                      <a:pt x="3272" y="230"/>
                      <a:pt x="3139" y="300"/>
                    </a:cubicBezTo>
                    <a:cubicBezTo>
                      <a:pt x="3083" y="331"/>
                      <a:pt x="3073" y="395"/>
                      <a:pt x="3096" y="440"/>
                    </a:cubicBezTo>
                    <a:cubicBezTo>
                      <a:pt x="2207" y="1236"/>
                      <a:pt x="1822" y="2675"/>
                      <a:pt x="1361" y="3699"/>
                    </a:cubicBezTo>
                    <a:cubicBezTo>
                      <a:pt x="974" y="4555"/>
                      <a:pt x="485" y="5419"/>
                      <a:pt x="184" y="6308"/>
                    </a:cubicBezTo>
                    <a:cubicBezTo>
                      <a:pt x="1" y="6847"/>
                      <a:pt x="11" y="7090"/>
                      <a:pt x="388" y="7547"/>
                    </a:cubicBezTo>
                    <a:cubicBezTo>
                      <a:pt x="863" y="8120"/>
                      <a:pt x="2139" y="8980"/>
                      <a:pt x="3062" y="8980"/>
                    </a:cubicBezTo>
                    <a:cubicBezTo>
                      <a:pt x="3196" y="8980"/>
                      <a:pt x="3323" y="8962"/>
                      <a:pt x="3438" y="8922"/>
                    </a:cubicBezTo>
                    <a:cubicBezTo>
                      <a:pt x="3834" y="8785"/>
                      <a:pt x="3920" y="8484"/>
                      <a:pt x="4013" y="8111"/>
                    </a:cubicBezTo>
                    <a:cubicBezTo>
                      <a:pt x="4228" y="7244"/>
                      <a:pt x="4338" y="6323"/>
                      <a:pt x="4468" y="5439"/>
                    </a:cubicBezTo>
                    <a:cubicBezTo>
                      <a:pt x="5560" y="6844"/>
                      <a:pt x="6665" y="8271"/>
                      <a:pt x="7433" y="9887"/>
                    </a:cubicBezTo>
                    <a:cubicBezTo>
                      <a:pt x="7817" y="10696"/>
                      <a:pt x="8061" y="11510"/>
                      <a:pt x="8264" y="12381"/>
                    </a:cubicBezTo>
                    <a:cubicBezTo>
                      <a:pt x="8391" y="12933"/>
                      <a:pt x="8482" y="13528"/>
                      <a:pt x="8814" y="14006"/>
                    </a:cubicBezTo>
                    <a:cubicBezTo>
                      <a:pt x="9194" y="14553"/>
                      <a:pt x="9763" y="14797"/>
                      <a:pt x="10360" y="14797"/>
                    </a:cubicBezTo>
                    <a:cubicBezTo>
                      <a:pt x="10700" y="14797"/>
                      <a:pt x="11049" y="14718"/>
                      <a:pt x="11377" y="14571"/>
                    </a:cubicBezTo>
                    <a:cubicBezTo>
                      <a:pt x="12146" y="14221"/>
                      <a:pt x="13546" y="13204"/>
                      <a:pt x="13594" y="12272"/>
                    </a:cubicBezTo>
                    <a:cubicBezTo>
                      <a:pt x="13617" y="11800"/>
                      <a:pt x="13342" y="11430"/>
                      <a:pt x="13042" y="11090"/>
                    </a:cubicBezTo>
                    <a:cubicBezTo>
                      <a:pt x="12501" y="10475"/>
                      <a:pt x="11901" y="9907"/>
                      <a:pt x="11368" y="9283"/>
                    </a:cubicBezTo>
                    <a:cubicBezTo>
                      <a:pt x="10187" y="7896"/>
                      <a:pt x="9142" y="6398"/>
                      <a:pt x="8246" y="4815"/>
                    </a:cubicBezTo>
                    <a:cubicBezTo>
                      <a:pt x="7442" y="3386"/>
                      <a:pt x="6280" y="1"/>
                      <a:pt x="4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15"/>
                                        </p:tgtEl>
                                        <p:attrNameLst>
                                          <p:attrName>style.visibility</p:attrName>
                                        </p:attrNameLst>
                                      </p:cBhvr>
                                      <p:to>
                                        <p:strVal val="visible"/>
                                      </p:to>
                                    </p:set>
                                    <p:anim calcmode="lin" valueType="num">
                                      <p:cBhvr additive="base">
                                        <p:cTn id="7" dur="1000"/>
                                        <p:tgtEl>
                                          <p:spTgt spid="1915"/>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916"/>
                                        </p:tgtEl>
                                        <p:attrNameLst>
                                          <p:attrName>style.visibility</p:attrName>
                                        </p:attrNameLst>
                                      </p:cBhvr>
                                      <p:to>
                                        <p:strVal val="visible"/>
                                      </p:to>
                                    </p:set>
                                    <p:anim calcmode="lin" valueType="num">
                                      <p:cBhvr additive="base">
                                        <p:cTn id="10" dur="1000"/>
                                        <p:tgtEl>
                                          <p:spTgt spid="1916"/>
                                        </p:tgtEl>
                                        <p:attrNameLst>
                                          <p:attrName>ppt_y</p:attrName>
                                        </p:attrNameLst>
                                      </p:cBhvr>
                                      <p:tavLst>
                                        <p:tav tm="0">
                                          <p:val>
                                            <p:strVal val="#ppt_y+1"/>
                                          </p:val>
                                        </p:tav>
                                        <p:tav tm="100000">
                                          <p:val>
                                            <p:strVal val="#ppt_y"/>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2014"/>
                                        </p:tgtEl>
                                        <p:attrNameLst>
                                          <p:attrName>style.visibility</p:attrName>
                                        </p:attrNameLst>
                                      </p:cBhvr>
                                      <p:to>
                                        <p:strVal val="visible"/>
                                      </p:to>
                                    </p:set>
                                    <p:anim calcmode="lin" valueType="num">
                                      <p:cBhvr additive="base">
                                        <p:cTn id="14" dur="1000"/>
                                        <p:tgtEl>
                                          <p:spTgt spid="2014"/>
                                        </p:tgtEl>
                                        <p:attrNameLst>
                                          <p:attrName>ppt_x</p:attrName>
                                        </p:attrNameLst>
                                      </p:cBhvr>
                                      <p:tavLst>
                                        <p:tav tm="0">
                                          <p:val>
                                            <p:strVal val="#ppt_x+1"/>
                                          </p:val>
                                        </p:tav>
                                        <p:tav tm="100000">
                                          <p:val>
                                            <p:strVal val="#ppt_x"/>
                                          </p:val>
                                        </p:tav>
                                      </p:tavLst>
                                    </p:anim>
                                  </p:childTnLst>
                                </p:cTn>
                              </p:par>
                            </p:childTnLst>
                          </p:cTn>
                        </p:par>
                        <p:par>
                          <p:cTn id="15" fill="hold">
                            <p:stCondLst>
                              <p:cond delay="2000"/>
                            </p:stCondLst>
                            <p:childTnLst>
                              <p:par>
                                <p:cTn id="16" presetID="2" presetClass="entr" presetSubtype="2" fill="hold" nodeType="afterEffect">
                                  <p:stCondLst>
                                    <p:cond delay="0"/>
                                  </p:stCondLst>
                                  <p:childTnLst>
                                    <p:set>
                                      <p:cBhvr>
                                        <p:cTn id="17" dur="1" fill="hold">
                                          <p:stCondLst>
                                            <p:cond delay="0"/>
                                          </p:stCondLst>
                                        </p:cTn>
                                        <p:tgtEl>
                                          <p:spTgt spid="1917"/>
                                        </p:tgtEl>
                                        <p:attrNameLst>
                                          <p:attrName>style.visibility</p:attrName>
                                        </p:attrNameLst>
                                      </p:cBhvr>
                                      <p:to>
                                        <p:strVal val="visible"/>
                                      </p:to>
                                    </p:set>
                                    <p:anim calcmode="lin" valueType="num">
                                      <p:cBhvr additive="base">
                                        <p:cTn id="18" dur="1000"/>
                                        <p:tgtEl>
                                          <p:spTgt spid="191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sp>
        <p:nvSpPr>
          <p:cNvPr id="2283" name="Google Shape;2283;p92"/>
          <p:cNvSpPr txBox="1">
            <a:spLocks noGrp="1"/>
          </p:cNvSpPr>
          <p:nvPr>
            <p:ph type="title"/>
          </p:nvPr>
        </p:nvSpPr>
        <p:spPr>
          <a:xfrm>
            <a:off x="720000" y="-141101"/>
            <a:ext cx="7704000" cy="63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i="1" dirty="0">
                <a:solidFill>
                  <a:srgbClr val="002060"/>
                </a:solidFill>
              </a:rPr>
              <a:t>Hãy trả lời các câu hỏi sau:</a:t>
            </a:r>
            <a:endParaRPr sz="2400" i="1" dirty="0">
              <a:solidFill>
                <a:srgbClr val="002060"/>
              </a:solidFill>
            </a:endParaRPr>
          </a:p>
        </p:txBody>
      </p:sp>
      <p:sp>
        <p:nvSpPr>
          <p:cNvPr id="28" name="TextBox 27">
            <a:extLst>
              <a:ext uri="{FF2B5EF4-FFF2-40B4-BE49-F238E27FC236}">
                <a16:creationId xmlns:a16="http://schemas.microsoft.com/office/drawing/2014/main" id="{78E5902D-C777-447A-A959-D3EF8BC0302F}"/>
              </a:ext>
            </a:extLst>
          </p:cNvPr>
          <p:cNvSpPr txBox="1"/>
          <p:nvPr/>
        </p:nvSpPr>
        <p:spPr>
          <a:xfrm>
            <a:off x="231731" y="752487"/>
            <a:ext cx="8680538" cy="400110"/>
          </a:xfrm>
          <a:prstGeom prst="rect">
            <a:avLst/>
          </a:prstGeom>
          <a:noFill/>
        </p:spPr>
        <p:txBody>
          <a:bodyPr wrap="square">
            <a:spAutoFit/>
          </a:bodyPr>
          <a:lstStyle/>
          <a:p>
            <a:pPr algn="just"/>
            <a:r>
              <a:rPr lang="nl-NL" sz="2000" b="1" dirty="0">
                <a:effectLst/>
                <a:latin typeface="Arial" panose="020B0604020202020204" pitchFamily="34" charset="0"/>
                <a:ea typeface="Calibri" panose="020F0502020204030204" pitchFamily="34" charset="0"/>
              </a:rPr>
              <a:t>Câu 1: </a:t>
            </a:r>
            <a:r>
              <a:rPr lang="en-US" sz="2000" dirty="0" err="1">
                <a:effectLst/>
                <a:latin typeface="Arial" panose="020B0604020202020204" pitchFamily="34" charset="0"/>
                <a:ea typeface="Calibri" panose="020F0502020204030204" pitchFamily="34" charset="0"/>
              </a:rPr>
              <a:t>Câu</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nào</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sau</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đây</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nói</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về</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gia</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tốc</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trong</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chuyển</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động</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tròn</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đều</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là</a:t>
            </a:r>
            <a:r>
              <a:rPr lang="en-US" sz="2000" dirty="0">
                <a:effectLst/>
                <a:latin typeface="Arial" panose="020B0604020202020204" pitchFamily="34" charset="0"/>
                <a:ea typeface="Calibri" panose="020F0502020204030204" pitchFamily="34" charset="0"/>
              </a:rPr>
              <a:t> </a:t>
            </a:r>
            <a:r>
              <a:rPr lang="en-US" sz="2000" b="1" i="1" dirty="0" err="1">
                <a:effectLst/>
                <a:latin typeface="Arial" panose="020B0604020202020204" pitchFamily="34" charset="0"/>
                <a:ea typeface="Calibri" panose="020F0502020204030204" pitchFamily="34" charset="0"/>
              </a:rPr>
              <a:t>sai</a:t>
            </a:r>
            <a:r>
              <a:rPr lang="en-US" sz="2000" dirty="0">
                <a:effectLst/>
                <a:latin typeface="Arial" panose="020B0604020202020204" pitchFamily="34" charset="0"/>
                <a:ea typeface="Calibri" panose="020F0502020204030204" pitchFamily="34" charset="0"/>
              </a:rPr>
              <a:t>?</a:t>
            </a:r>
            <a:endParaRPr lang="en-US" sz="2000" dirty="0"/>
          </a:p>
        </p:txBody>
      </p:sp>
      <p:sp>
        <p:nvSpPr>
          <p:cNvPr id="29" name="TextBox 28">
            <a:extLst>
              <a:ext uri="{FF2B5EF4-FFF2-40B4-BE49-F238E27FC236}">
                <a16:creationId xmlns:a16="http://schemas.microsoft.com/office/drawing/2014/main" id="{6A94390A-50C9-4BD1-BE31-69D5E41538AF}"/>
              </a:ext>
            </a:extLst>
          </p:cNvPr>
          <p:cNvSpPr txBox="1"/>
          <p:nvPr/>
        </p:nvSpPr>
        <p:spPr>
          <a:xfrm>
            <a:off x="338202" y="1414985"/>
            <a:ext cx="8680538" cy="496996"/>
          </a:xfrm>
          <a:prstGeom prst="rect">
            <a:avLst/>
          </a:prstGeom>
          <a:noFill/>
        </p:spPr>
        <p:txBody>
          <a:bodyPr wrap="square">
            <a:spAutoFit/>
          </a:bodyPr>
          <a:lstStyle/>
          <a:p>
            <a:pPr algn="just">
              <a:lnSpc>
                <a:spcPct val="150000"/>
              </a:lnSpc>
            </a:pPr>
            <a:r>
              <a:rPr lang="en-US" sz="2000" dirty="0"/>
              <a:t>A. </a:t>
            </a:r>
            <a:r>
              <a:rPr lang="en-US" sz="2000" dirty="0" err="1"/>
              <a:t>Vectơ</a:t>
            </a:r>
            <a:r>
              <a:rPr lang="en-US" sz="2000" dirty="0"/>
              <a:t> </a:t>
            </a:r>
            <a:r>
              <a:rPr lang="en-US" sz="2000" dirty="0" err="1"/>
              <a:t>gia</a:t>
            </a:r>
            <a:r>
              <a:rPr lang="en-US" sz="2000" dirty="0"/>
              <a:t> </a:t>
            </a:r>
            <a:r>
              <a:rPr lang="en-US" sz="2000" dirty="0" err="1"/>
              <a:t>tốc</a:t>
            </a:r>
            <a:r>
              <a:rPr lang="en-US" sz="2000" dirty="0"/>
              <a:t> </a:t>
            </a:r>
            <a:r>
              <a:rPr lang="en-US" sz="2000" dirty="0" err="1"/>
              <a:t>luôn</a:t>
            </a:r>
            <a:r>
              <a:rPr lang="en-US" sz="2000" dirty="0"/>
              <a:t> </a:t>
            </a:r>
            <a:r>
              <a:rPr lang="en-US" sz="2000" dirty="0" err="1"/>
              <a:t>hướng</a:t>
            </a:r>
            <a:r>
              <a:rPr lang="en-US" sz="2000" dirty="0"/>
              <a:t> </a:t>
            </a:r>
            <a:r>
              <a:rPr lang="en-US" sz="2000" dirty="0" err="1"/>
              <a:t>vào</a:t>
            </a:r>
            <a:r>
              <a:rPr lang="en-US" sz="2000" dirty="0"/>
              <a:t> </a:t>
            </a:r>
            <a:r>
              <a:rPr lang="en-US" sz="2000" dirty="0" err="1"/>
              <a:t>tâm</a:t>
            </a:r>
            <a:r>
              <a:rPr lang="en-US" sz="2000" dirty="0"/>
              <a:t> </a:t>
            </a:r>
            <a:r>
              <a:rPr lang="en-US" sz="2000" dirty="0" err="1"/>
              <a:t>quỹ</a:t>
            </a:r>
            <a:r>
              <a:rPr lang="en-US" sz="2000" dirty="0"/>
              <a:t> </a:t>
            </a:r>
            <a:r>
              <a:rPr lang="en-US" sz="2000" dirty="0" err="1"/>
              <a:t>đạo</a:t>
            </a:r>
            <a:r>
              <a:rPr lang="en-US" sz="2000" dirty="0"/>
              <a:t>.</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06F9F5E-0C44-486C-9579-6519A5DC98ED}"/>
                  </a:ext>
                </a:extLst>
              </p:cNvPr>
              <p:cNvSpPr txBox="1"/>
              <p:nvPr/>
            </p:nvSpPr>
            <p:spPr>
              <a:xfrm>
                <a:off x="338202" y="1941212"/>
                <a:ext cx="8680538" cy="750270"/>
              </a:xfrm>
              <a:prstGeom prst="rect">
                <a:avLst/>
              </a:prstGeom>
              <a:noFill/>
            </p:spPr>
            <p:txBody>
              <a:bodyPr wrap="square">
                <a:spAutoFit/>
              </a:bodyPr>
              <a:lstStyle/>
              <a:p>
                <a:pPr algn="just">
                  <a:lnSpc>
                    <a:spcPct val="150000"/>
                  </a:lnSpc>
                </a:pPr>
                <a:r>
                  <a:rPr lang="en-US" sz="2000" dirty="0"/>
                  <a:t>B. </a:t>
                </a:r>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gia</a:t>
                </a:r>
                <a:r>
                  <a:rPr lang="en-US" sz="2000" dirty="0"/>
                  <a:t> </a:t>
                </a:r>
                <a:r>
                  <a:rPr lang="en-US" sz="2000" dirty="0" err="1"/>
                  <a:t>tốc</a:t>
                </a:r>
                <a:r>
                  <a:rPr lang="en-US" sz="2000" dirty="0"/>
                  <a:t> </a:t>
                </a:r>
                <a14:m>
                  <m:oMath xmlns:m="http://schemas.openxmlformats.org/officeDocument/2006/math">
                    <m:r>
                      <a:rPr lang="en-US" sz="2000" i="1">
                        <a:latin typeface="Cambria Math" panose="02040503050406030204" pitchFamily="18" charset="0"/>
                      </a:rPr>
                      <m:t>𝑎</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𝑣</m:t>
                            </m:r>
                          </m:e>
                          <m:sup>
                            <m:r>
                              <a:rPr lang="en-US" sz="2000" i="1">
                                <a:latin typeface="Cambria Math" panose="02040503050406030204" pitchFamily="18" charset="0"/>
                              </a:rPr>
                              <m:t>2</m:t>
                            </m:r>
                          </m:sup>
                        </m:sSup>
                      </m:num>
                      <m:den>
                        <m:r>
                          <a:rPr lang="en-US" sz="2000" i="1">
                            <a:latin typeface="Cambria Math" panose="02040503050406030204" pitchFamily="18" charset="0"/>
                          </a:rPr>
                          <m:t>𝑅</m:t>
                        </m:r>
                      </m:den>
                    </m:f>
                    <m:r>
                      <a:rPr lang="en-US" sz="2000" i="1">
                        <a:latin typeface="Cambria Math" panose="02040503050406030204" pitchFamily="18" charset="0"/>
                      </a:rPr>
                      <m:t> </m:t>
                    </m:r>
                  </m:oMath>
                </a14:m>
                <a:r>
                  <a:rPr lang="en-US" sz="2000" dirty="0" err="1"/>
                  <a:t>với</a:t>
                </a:r>
                <a:r>
                  <a:rPr lang="en-US" sz="2000" dirty="0"/>
                  <a:t> v </a:t>
                </a:r>
                <a:r>
                  <a:rPr lang="en-US" sz="2000" dirty="0" err="1"/>
                  <a:t>là</a:t>
                </a:r>
                <a:r>
                  <a:rPr lang="en-US" sz="2000" dirty="0"/>
                  <a:t> </a:t>
                </a:r>
                <a:r>
                  <a:rPr lang="en-US" sz="2000" dirty="0" err="1"/>
                  <a:t>tốc</a:t>
                </a:r>
                <a:r>
                  <a:rPr lang="en-US" sz="2000" dirty="0"/>
                  <a:t> </a:t>
                </a:r>
                <a:r>
                  <a:rPr lang="en-US" sz="2000" dirty="0" err="1"/>
                  <a:t>độ</a:t>
                </a:r>
                <a:r>
                  <a:rPr lang="en-US" sz="2000" dirty="0"/>
                  <a:t>, R </a:t>
                </a:r>
                <a:r>
                  <a:rPr lang="en-US" sz="2000" dirty="0" err="1"/>
                  <a:t>là</a:t>
                </a:r>
                <a:r>
                  <a:rPr lang="en-US" sz="2000" dirty="0"/>
                  <a:t> </a:t>
                </a:r>
                <a:r>
                  <a:rPr lang="en-US" sz="2000" dirty="0" err="1"/>
                  <a:t>bán</a:t>
                </a:r>
                <a:r>
                  <a:rPr lang="en-US" sz="2000" dirty="0"/>
                  <a:t> </a:t>
                </a:r>
                <a:r>
                  <a:rPr lang="en-US" sz="2000" dirty="0" err="1"/>
                  <a:t>kính</a:t>
                </a:r>
                <a:r>
                  <a:rPr lang="en-US" sz="2000" dirty="0"/>
                  <a:t> </a:t>
                </a:r>
                <a:r>
                  <a:rPr lang="en-US" sz="2000" dirty="0" err="1"/>
                  <a:t>quỹ</a:t>
                </a:r>
                <a:r>
                  <a:rPr lang="en-US" sz="2000" dirty="0"/>
                  <a:t> </a:t>
                </a:r>
                <a:r>
                  <a:rPr lang="en-US" sz="2000" dirty="0" err="1"/>
                  <a:t>đạo</a:t>
                </a:r>
                <a:r>
                  <a:rPr lang="en-US" sz="2000" dirty="0"/>
                  <a:t>.</a:t>
                </a:r>
              </a:p>
            </p:txBody>
          </p:sp>
        </mc:Choice>
        <mc:Fallback xmlns="">
          <p:sp>
            <p:nvSpPr>
              <p:cNvPr id="31" name="TextBox 30">
                <a:extLst>
                  <a:ext uri="{FF2B5EF4-FFF2-40B4-BE49-F238E27FC236}">
                    <a16:creationId xmlns:a16="http://schemas.microsoft.com/office/drawing/2014/main" id="{406F9F5E-0C44-486C-9579-6519A5DC98ED}"/>
                  </a:ext>
                </a:extLst>
              </p:cNvPr>
              <p:cNvSpPr txBox="1">
                <a:spLocks noRot="1" noChangeAspect="1" noMove="1" noResize="1" noEditPoints="1" noAdjustHandles="1" noChangeArrowheads="1" noChangeShapeType="1" noTextEdit="1"/>
              </p:cNvSpPr>
              <p:nvPr/>
            </p:nvSpPr>
            <p:spPr>
              <a:xfrm>
                <a:off x="338202" y="1941212"/>
                <a:ext cx="8680538" cy="750270"/>
              </a:xfrm>
              <a:prstGeom prst="rect">
                <a:avLst/>
              </a:prstGeom>
              <a:blipFill>
                <a:blip r:embed="rId5"/>
                <a:stretch>
                  <a:fillRect l="-702" b="-4032"/>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0A48146D-AE38-427B-8D06-2D8C48371E19}"/>
              </a:ext>
            </a:extLst>
          </p:cNvPr>
          <p:cNvSpPr txBox="1"/>
          <p:nvPr/>
        </p:nvSpPr>
        <p:spPr>
          <a:xfrm>
            <a:off x="338202" y="2749945"/>
            <a:ext cx="8680538" cy="496996"/>
          </a:xfrm>
          <a:prstGeom prst="rect">
            <a:avLst/>
          </a:prstGeom>
          <a:noFill/>
        </p:spPr>
        <p:txBody>
          <a:bodyPr wrap="square">
            <a:spAutoFit/>
          </a:bodyPr>
          <a:lstStyle/>
          <a:p>
            <a:pPr algn="just">
              <a:lnSpc>
                <a:spcPct val="150000"/>
              </a:lnSpc>
            </a:pPr>
            <a:r>
              <a:rPr lang="en-US" sz="2000" dirty="0"/>
              <a:t>C. Gia </a:t>
            </a:r>
            <a:r>
              <a:rPr lang="en-US" sz="2000" dirty="0" err="1"/>
              <a:t>tốc</a:t>
            </a:r>
            <a:r>
              <a:rPr lang="en-US" sz="2000" dirty="0"/>
              <a:t> </a:t>
            </a:r>
            <a:r>
              <a:rPr lang="en-US" sz="2000" dirty="0" err="1"/>
              <a:t>đặc</a:t>
            </a:r>
            <a:r>
              <a:rPr lang="en-US" sz="2000" dirty="0"/>
              <a:t> </a:t>
            </a:r>
            <a:r>
              <a:rPr lang="en-US" sz="2000" dirty="0" err="1"/>
              <a:t>trưng</a:t>
            </a:r>
            <a:r>
              <a:rPr lang="en-US" sz="2000" dirty="0"/>
              <a:t> </a:t>
            </a:r>
            <a:r>
              <a:rPr lang="en-US" sz="2000" dirty="0" err="1"/>
              <a:t>cho</a:t>
            </a:r>
            <a:r>
              <a:rPr lang="en-US" sz="2000" dirty="0"/>
              <a:t> </a:t>
            </a:r>
            <a:r>
              <a:rPr lang="en-US" sz="2000" dirty="0" err="1"/>
              <a:t>sự</a:t>
            </a:r>
            <a:r>
              <a:rPr lang="en-US" sz="2000" dirty="0"/>
              <a:t> </a:t>
            </a:r>
            <a:r>
              <a:rPr lang="en-US" sz="2000" dirty="0" err="1"/>
              <a:t>biến</a:t>
            </a:r>
            <a:r>
              <a:rPr lang="en-US" sz="2000" dirty="0"/>
              <a:t> </a:t>
            </a:r>
            <a:r>
              <a:rPr lang="en-US" sz="2000" dirty="0" err="1"/>
              <a:t>thiên</a:t>
            </a:r>
            <a:r>
              <a:rPr lang="en-US" sz="2000" dirty="0"/>
              <a:t> </a:t>
            </a:r>
            <a:r>
              <a:rPr lang="en-US" sz="2000" dirty="0" err="1"/>
              <a:t>về</a:t>
            </a:r>
            <a:r>
              <a:rPr lang="en-US" sz="2000" dirty="0"/>
              <a:t> </a:t>
            </a:r>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a:t>
            </a:r>
          </a:p>
        </p:txBody>
      </p:sp>
      <p:sp>
        <p:nvSpPr>
          <p:cNvPr id="33" name="TextBox 32">
            <a:extLst>
              <a:ext uri="{FF2B5EF4-FFF2-40B4-BE49-F238E27FC236}">
                <a16:creationId xmlns:a16="http://schemas.microsoft.com/office/drawing/2014/main" id="{333D1C62-1E96-4CC4-9E45-24458425E6BD}"/>
              </a:ext>
            </a:extLst>
          </p:cNvPr>
          <p:cNvSpPr txBox="1"/>
          <p:nvPr/>
        </p:nvSpPr>
        <p:spPr>
          <a:xfrm>
            <a:off x="338202" y="3386957"/>
            <a:ext cx="8680538" cy="496996"/>
          </a:xfrm>
          <a:prstGeom prst="rect">
            <a:avLst/>
          </a:prstGeom>
          <a:noFill/>
        </p:spPr>
        <p:txBody>
          <a:bodyPr wrap="square">
            <a:spAutoFit/>
          </a:bodyPr>
          <a:lstStyle/>
          <a:p>
            <a:pPr algn="just">
              <a:lnSpc>
                <a:spcPct val="150000"/>
              </a:lnSpc>
            </a:pPr>
            <a:r>
              <a:rPr lang="en-US" sz="2000" dirty="0"/>
              <a:t>D. </a:t>
            </a:r>
            <a:r>
              <a:rPr lang="en-US" sz="2000" dirty="0" err="1"/>
              <a:t>Vectơ</a:t>
            </a:r>
            <a:r>
              <a:rPr lang="en-US" sz="2000" dirty="0"/>
              <a:t> </a:t>
            </a:r>
            <a:r>
              <a:rPr lang="en-US" sz="2000" dirty="0" err="1"/>
              <a:t>gia</a:t>
            </a:r>
            <a:r>
              <a:rPr lang="en-US" sz="2000" dirty="0"/>
              <a:t> </a:t>
            </a:r>
            <a:r>
              <a:rPr lang="en-US" sz="2000" dirty="0" err="1"/>
              <a:t>tốc</a:t>
            </a:r>
            <a:r>
              <a:rPr lang="en-US" sz="2000" dirty="0"/>
              <a:t> </a:t>
            </a:r>
            <a:r>
              <a:rPr lang="en-US" sz="2000" dirty="0" err="1"/>
              <a:t>luôn</a:t>
            </a:r>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r>
              <a:rPr lang="en-US" sz="2000" dirty="0" err="1"/>
              <a:t>vectơ</a:t>
            </a:r>
            <a:r>
              <a:rPr lang="en-US" sz="2000" dirty="0"/>
              <a:t> </a:t>
            </a:r>
            <a:r>
              <a:rPr lang="en-US" sz="2000" dirty="0" err="1"/>
              <a:t>vận</a:t>
            </a:r>
            <a:r>
              <a:rPr lang="en-US" sz="2000" dirty="0"/>
              <a:t> </a:t>
            </a:r>
            <a:r>
              <a:rPr lang="en-US" sz="2000" dirty="0" err="1"/>
              <a:t>tốc</a:t>
            </a:r>
            <a:r>
              <a:rPr lang="en-US" sz="2000" dirty="0"/>
              <a:t> ở </a:t>
            </a:r>
            <a:r>
              <a:rPr lang="en-US" sz="2000" dirty="0" err="1"/>
              <a:t>mọi</a:t>
            </a:r>
            <a:r>
              <a:rPr lang="en-US" sz="2000" dirty="0"/>
              <a:t> </a:t>
            </a:r>
            <a:r>
              <a:rPr lang="en-US" sz="2000" dirty="0" err="1"/>
              <a:t>thời</a:t>
            </a:r>
            <a:r>
              <a:rPr lang="en-US" sz="2000" dirty="0"/>
              <a:t> </a:t>
            </a:r>
            <a:r>
              <a:rPr lang="en-US" sz="2000" dirty="0" err="1"/>
              <a:t>điểm</a:t>
            </a:r>
            <a:r>
              <a:rPr lang="en-US" sz="2000" dirty="0"/>
              <a:t>.</a:t>
            </a:r>
          </a:p>
        </p:txBody>
      </p:sp>
      <p:grpSp>
        <p:nvGrpSpPr>
          <p:cNvPr id="34" name="Google Shape;2492;p96">
            <a:extLst>
              <a:ext uri="{FF2B5EF4-FFF2-40B4-BE49-F238E27FC236}">
                <a16:creationId xmlns:a16="http://schemas.microsoft.com/office/drawing/2014/main" id="{86A89F66-C13D-4AF9-8390-D8F02A5182BA}"/>
              </a:ext>
            </a:extLst>
          </p:cNvPr>
          <p:cNvGrpSpPr/>
          <p:nvPr/>
        </p:nvGrpSpPr>
        <p:grpSpPr>
          <a:xfrm>
            <a:off x="7978767" y="4152224"/>
            <a:ext cx="966300" cy="601500"/>
            <a:chOff x="7459450" y="3268737"/>
            <a:chExt cx="966300" cy="601500"/>
          </a:xfrm>
        </p:grpSpPr>
        <p:sp>
          <p:nvSpPr>
            <p:cNvPr id="35" name="Google Shape;2493;p96">
              <a:extLst>
                <a:ext uri="{FF2B5EF4-FFF2-40B4-BE49-F238E27FC236}">
                  <a16:creationId xmlns:a16="http://schemas.microsoft.com/office/drawing/2014/main" id="{DF0C5714-17C9-43DF-BCC1-57971A3B5B5C}"/>
                </a:ext>
              </a:extLst>
            </p:cNvPr>
            <p:cNvSpPr/>
            <p:nvPr/>
          </p:nvSpPr>
          <p:spPr>
            <a:xfrm>
              <a:off x="7459450" y="3268737"/>
              <a:ext cx="966300" cy="601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494;p96">
              <a:extLst>
                <a:ext uri="{FF2B5EF4-FFF2-40B4-BE49-F238E27FC236}">
                  <a16:creationId xmlns:a16="http://schemas.microsoft.com/office/drawing/2014/main" id="{4A9684B1-E61D-4169-887F-FBD6CFAB19CA}"/>
                </a:ext>
              </a:extLst>
            </p:cNvPr>
            <p:cNvGrpSpPr/>
            <p:nvPr/>
          </p:nvGrpSpPr>
          <p:grpSpPr>
            <a:xfrm>
              <a:off x="7588595" y="3377440"/>
              <a:ext cx="765108" cy="362474"/>
              <a:chOff x="-1637984" y="2886288"/>
              <a:chExt cx="1017837" cy="482206"/>
            </a:xfrm>
          </p:grpSpPr>
          <p:sp>
            <p:nvSpPr>
              <p:cNvPr id="38" name="Google Shape;2495;p96">
                <a:extLst>
                  <a:ext uri="{FF2B5EF4-FFF2-40B4-BE49-F238E27FC236}">
                    <a16:creationId xmlns:a16="http://schemas.microsoft.com/office/drawing/2014/main" id="{A6376CDC-7FE1-43FC-9C3B-48E471D7B7DC}"/>
                  </a:ext>
                </a:extLst>
              </p:cNvPr>
              <p:cNvSpPr/>
              <p:nvPr/>
            </p:nvSpPr>
            <p:spPr>
              <a:xfrm>
                <a:off x="-1570515" y="3114493"/>
                <a:ext cx="669730" cy="120055"/>
              </a:xfrm>
              <a:custGeom>
                <a:avLst/>
                <a:gdLst/>
                <a:ahLst/>
                <a:cxnLst/>
                <a:rect l="l" t="t" r="r" b="b"/>
                <a:pathLst>
                  <a:path w="8775" h="1573" extrusionOk="0">
                    <a:moveTo>
                      <a:pt x="2626" y="1"/>
                    </a:moveTo>
                    <a:cubicBezTo>
                      <a:pt x="2275" y="1"/>
                      <a:pt x="1924" y="1"/>
                      <a:pt x="1755" y="169"/>
                    </a:cubicBezTo>
                    <a:lnTo>
                      <a:pt x="169" y="169"/>
                    </a:lnTo>
                    <a:cubicBezTo>
                      <a:pt x="169" y="352"/>
                      <a:pt x="1" y="352"/>
                      <a:pt x="169" y="352"/>
                    </a:cubicBezTo>
                    <a:lnTo>
                      <a:pt x="169" y="871"/>
                    </a:lnTo>
                    <a:lnTo>
                      <a:pt x="169" y="1222"/>
                    </a:lnTo>
                    <a:lnTo>
                      <a:pt x="169" y="1573"/>
                    </a:lnTo>
                    <a:lnTo>
                      <a:pt x="1222" y="1573"/>
                    </a:lnTo>
                    <a:cubicBezTo>
                      <a:pt x="1404" y="1573"/>
                      <a:pt x="1404" y="1404"/>
                      <a:pt x="1573" y="1404"/>
                    </a:cubicBezTo>
                    <a:lnTo>
                      <a:pt x="8774" y="1404"/>
                    </a:lnTo>
                    <a:lnTo>
                      <a:pt x="8774" y="1222"/>
                    </a:lnTo>
                    <a:lnTo>
                      <a:pt x="8774" y="1053"/>
                    </a:lnTo>
                    <a:lnTo>
                      <a:pt x="8774" y="871"/>
                    </a:lnTo>
                    <a:lnTo>
                      <a:pt x="8774" y="703"/>
                    </a:lnTo>
                    <a:lnTo>
                      <a:pt x="8774" y="520"/>
                    </a:lnTo>
                    <a:lnTo>
                      <a:pt x="8774" y="352"/>
                    </a:lnTo>
                    <a:lnTo>
                      <a:pt x="8774" y="169"/>
                    </a:lnTo>
                    <a:lnTo>
                      <a:pt x="8774" y="1"/>
                    </a:lnTo>
                    <a:close/>
                  </a:path>
                </a:pathLst>
              </a:custGeom>
              <a:solidFill>
                <a:srgbClr val="FAD4A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96;p96">
                <a:extLst>
                  <a:ext uri="{FF2B5EF4-FFF2-40B4-BE49-F238E27FC236}">
                    <a16:creationId xmlns:a16="http://schemas.microsoft.com/office/drawing/2014/main" id="{AE04426B-52B1-40B8-8054-167C8DD3B250}"/>
                  </a:ext>
                </a:extLst>
              </p:cNvPr>
              <p:cNvSpPr/>
              <p:nvPr/>
            </p:nvSpPr>
            <p:spPr>
              <a:xfrm>
                <a:off x="-1624093" y="2900255"/>
                <a:ext cx="964335" cy="227212"/>
              </a:xfrm>
              <a:custGeom>
                <a:avLst/>
                <a:gdLst/>
                <a:ahLst/>
                <a:cxnLst/>
                <a:rect l="l" t="t" r="r" b="b"/>
                <a:pathLst>
                  <a:path w="12635" h="2977" extrusionOk="0">
                    <a:moveTo>
                      <a:pt x="4563" y="0"/>
                    </a:moveTo>
                    <a:lnTo>
                      <a:pt x="4380" y="169"/>
                    </a:lnTo>
                    <a:lnTo>
                      <a:pt x="4030" y="169"/>
                    </a:lnTo>
                    <a:cubicBezTo>
                      <a:pt x="3861" y="351"/>
                      <a:pt x="3679" y="351"/>
                      <a:pt x="3510" y="351"/>
                    </a:cubicBezTo>
                    <a:lnTo>
                      <a:pt x="3328" y="520"/>
                    </a:lnTo>
                    <a:cubicBezTo>
                      <a:pt x="2977" y="702"/>
                      <a:pt x="2457" y="702"/>
                      <a:pt x="2106" y="871"/>
                    </a:cubicBezTo>
                    <a:cubicBezTo>
                      <a:pt x="1924" y="1053"/>
                      <a:pt x="1755" y="1053"/>
                      <a:pt x="1573" y="1053"/>
                    </a:cubicBezTo>
                    <a:cubicBezTo>
                      <a:pt x="1573" y="1053"/>
                      <a:pt x="1405" y="1221"/>
                      <a:pt x="1222" y="1221"/>
                    </a:cubicBezTo>
                    <a:cubicBezTo>
                      <a:pt x="1222" y="1221"/>
                      <a:pt x="1054" y="1221"/>
                      <a:pt x="1054" y="1404"/>
                    </a:cubicBezTo>
                    <a:lnTo>
                      <a:pt x="520" y="1404"/>
                    </a:lnTo>
                    <a:lnTo>
                      <a:pt x="352" y="1572"/>
                    </a:lnTo>
                    <a:cubicBezTo>
                      <a:pt x="352" y="1572"/>
                      <a:pt x="352" y="1755"/>
                      <a:pt x="169" y="1755"/>
                    </a:cubicBezTo>
                    <a:cubicBezTo>
                      <a:pt x="169" y="1923"/>
                      <a:pt x="169" y="1923"/>
                      <a:pt x="1" y="2106"/>
                    </a:cubicBezTo>
                    <a:lnTo>
                      <a:pt x="1" y="2274"/>
                    </a:lnTo>
                    <a:lnTo>
                      <a:pt x="1" y="2457"/>
                    </a:lnTo>
                    <a:lnTo>
                      <a:pt x="1" y="2625"/>
                    </a:lnTo>
                    <a:lnTo>
                      <a:pt x="169" y="2625"/>
                    </a:lnTo>
                    <a:lnTo>
                      <a:pt x="169" y="2808"/>
                    </a:lnTo>
                    <a:lnTo>
                      <a:pt x="352" y="2808"/>
                    </a:lnTo>
                    <a:cubicBezTo>
                      <a:pt x="352" y="2976"/>
                      <a:pt x="352" y="2976"/>
                      <a:pt x="520" y="2976"/>
                    </a:cubicBezTo>
                    <a:lnTo>
                      <a:pt x="1405" y="2976"/>
                    </a:lnTo>
                    <a:cubicBezTo>
                      <a:pt x="1755" y="2976"/>
                      <a:pt x="1924" y="2808"/>
                      <a:pt x="2275" y="2808"/>
                    </a:cubicBezTo>
                    <a:lnTo>
                      <a:pt x="10178" y="2808"/>
                    </a:lnTo>
                    <a:lnTo>
                      <a:pt x="10346" y="2625"/>
                    </a:lnTo>
                    <a:lnTo>
                      <a:pt x="10346" y="2457"/>
                    </a:lnTo>
                    <a:lnTo>
                      <a:pt x="10346" y="2274"/>
                    </a:lnTo>
                    <a:lnTo>
                      <a:pt x="10346" y="2106"/>
                    </a:lnTo>
                    <a:lnTo>
                      <a:pt x="10178" y="2106"/>
                    </a:lnTo>
                    <a:lnTo>
                      <a:pt x="10178" y="1923"/>
                    </a:lnTo>
                    <a:lnTo>
                      <a:pt x="10178" y="1221"/>
                    </a:lnTo>
                    <a:lnTo>
                      <a:pt x="10529" y="1221"/>
                    </a:lnTo>
                    <a:cubicBezTo>
                      <a:pt x="10529" y="1221"/>
                      <a:pt x="10529" y="1053"/>
                      <a:pt x="10697" y="1053"/>
                    </a:cubicBezTo>
                    <a:lnTo>
                      <a:pt x="11048" y="1053"/>
                    </a:lnTo>
                    <a:cubicBezTo>
                      <a:pt x="11048" y="871"/>
                      <a:pt x="11231" y="871"/>
                      <a:pt x="11231" y="871"/>
                    </a:cubicBezTo>
                    <a:cubicBezTo>
                      <a:pt x="11399" y="702"/>
                      <a:pt x="11582" y="702"/>
                      <a:pt x="11582" y="702"/>
                    </a:cubicBezTo>
                    <a:lnTo>
                      <a:pt x="11750" y="520"/>
                    </a:lnTo>
                    <a:lnTo>
                      <a:pt x="11933" y="520"/>
                    </a:lnTo>
                    <a:cubicBezTo>
                      <a:pt x="12101" y="351"/>
                      <a:pt x="12101" y="351"/>
                      <a:pt x="12284" y="351"/>
                    </a:cubicBezTo>
                    <a:cubicBezTo>
                      <a:pt x="12284" y="169"/>
                      <a:pt x="12284" y="169"/>
                      <a:pt x="12452" y="169"/>
                    </a:cubicBezTo>
                    <a:cubicBezTo>
                      <a:pt x="12452" y="169"/>
                      <a:pt x="12634" y="169"/>
                      <a:pt x="12634" y="0"/>
                    </a:cubicBezTo>
                    <a:close/>
                  </a:path>
                </a:pathLst>
              </a:custGeom>
              <a:solidFill>
                <a:srgbClr val="FDD6D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97;p96">
                <a:extLst>
                  <a:ext uri="{FF2B5EF4-FFF2-40B4-BE49-F238E27FC236}">
                    <a16:creationId xmlns:a16="http://schemas.microsoft.com/office/drawing/2014/main" id="{EE4CF0C2-5AED-4FEF-8E18-C87ECF5C386E}"/>
                  </a:ext>
                </a:extLst>
              </p:cNvPr>
              <p:cNvSpPr/>
              <p:nvPr/>
            </p:nvSpPr>
            <p:spPr>
              <a:xfrm>
                <a:off x="-1584405" y="3221649"/>
                <a:ext cx="683621" cy="134022"/>
              </a:xfrm>
              <a:custGeom>
                <a:avLst/>
                <a:gdLst/>
                <a:ahLst/>
                <a:cxnLst/>
                <a:rect l="l" t="t" r="r" b="b"/>
                <a:pathLst>
                  <a:path w="8957" h="1756" extrusionOk="0">
                    <a:moveTo>
                      <a:pt x="2808" y="0"/>
                    </a:moveTo>
                    <a:cubicBezTo>
                      <a:pt x="2639" y="0"/>
                      <a:pt x="2288" y="169"/>
                      <a:pt x="1937" y="169"/>
                    </a:cubicBezTo>
                    <a:lnTo>
                      <a:pt x="351" y="169"/>
                    </a:lnTo>
                    <a:cubicBezTo>
                      <a:pt x="183" y="169"/>
                      <a:pt x="183" y="169"/>
                      <a:pt x="0" y="351"/>
                    </a:cubicBezTo>
                    <a:lnTo>
                      <a:pt x="0" y="520"/>
                    </a:lnTo>
                    <a:lnTo>
                      <a:pt x="0" y="871"/>
                    </a:lnTo>
                    <a:lnTo>
                      <a:pt x="0" y="1222"/>
                    </a:lnTo>
                    <a:lnTo>
                      <a:pt x="0" y="1404"/>
                    </a:lnTo>
                    <a:lnTo>
                      <a:pt x="0" y="1573"/>
                    </a:lnTo>
                    <a:lnTo>
                      <a:pt x="0" y="1755"/>
                    </a:lnTo>
                    <a:lnTo>
                      <a:pt x="8956" y="1755"/>
                    </a:lnTo>
                    <a:lnTo>
                      <a:pt x="8956" y="1573"/>
                    </a:lnTo>
                    <a:lnTo>
                      <a:pt x="8956" y="1222"/>
                    </a:lnTo>
                    <a:lnTo>
                      <a:pt x="8956" y="1053"/>
                    </a:lnTo>
                    <a:lnTo>
                      <a:pt x="8956" y="871"/>
                    </a:lnTo>
                    <a:lnTo>
                      <a:pt x="8956" y="702"/>
                    </a:lnTo>
                    <a:lnTo>
                      <a:pt x="8956" y="520"/>
                    </a:lnTo>
                    <a:lnTo>
                      <a:pt x="8956" y="351"/>
                    </a:lnTo>
                    <a:lnTo>
                      <a:pt x="8956" y="169"/>
                    </a:lnTo>
                    <a:lnTo>
                      <a:pt x="8956" y="0"/>
                    </a:lnTo>
                    <a:close/>
                  </a:path>
                </a:pathLst>
              </a:custGeom>
              <a:solidFill>
                <a:srgbClr val="BBCFB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98;p96">
                <a:extLst>
                  <a:ext uri="{FF2B5EF4-FFF2-40B4-BE49-F238E27FC236}">
                    <a16:creationId xmlns:a16="http://schemas.microsoft.com/office/drawing/2014/main" id="{82A864F7-3411-4F35-AE13-FF6B6AA879A1}"/>
                  </a:ext>
                </a:extLst>
              </p:cNvPr>
              <p:cNvSpPr/>
              <p:nvPr/>
            </p:nvSpPr>
            <p:spPr>
              <a:xfrm>
                <a:off x="-1637984" y="2886288"/>
                <a:ext cx="1017837" cy="482206"/>
              </a:xfrm>
              <a:custGeom>
                <a:avLst/>
                <a:gdLst/>
                <a:ahLst/>
                <a:cxnLst/>
                <a:rect l="l" t="t" r="r" b="b"/>
                <a:pathLst>
                  <a:path w="13336" h="6318" extrusionOk="0">
                    <a:moveTo>
                      <a:pt x="12466" y="885"/>
                    </a:moveTo>
                    <a:cubicBezTo>
                      <a:pt x="12466" y="885"/>
                      <a:pt x="12283" y="1054"/>
                      <a:pt x="12115" y="1054"/>
                    </a:cubicBezTo>
                    <a:lnTo>
                      <a:pt x="11932" y="1054"/>
                    </a:lnTo>
                    <a:lnTo>
                      <a:pt x="11932" y="1236"/>
                    </a:lnTo>
                    <a:lnTo>
                      <a:pt x="11413" y="1236"/>
                    </a:lnTo>
                    <a:lnTo>
                      <a:pt x="11413" y="1404"/>
                    </a:lnTo>
                    <a:lnTo>
                      <a:pt x="11932" y="1404"/>
                    </a:lnTo>
                    <a:cubicBezTo>
                      <a:pt x="11932" y="1404"/>
                      <a:pt x="11932" y="1236"/>
                      <a:pt x="12115" y="1236"/>
                    </a:cubicBezTo>
                    <a:lnTo>
                      <a:pt x="12283" y="1054"/>
                    </a:lnTo>
                    <a:lnTo>
                      <a:pt x="12634" y="1054"/>
                    </a:lnTo>
                    <a:lnTo>
                      <a:pt x="12634" y="885"/>
                    </a:lnTo>
                    <a:close/>
                    <a:moveTo>
                      <a:pt x="11413" y="1404"/>
                    </a:moveTo>
                    <a:cubicBezTo>
                      <a:pt x="11230" y="1404"/>
                      <a:pt x="11230" y="1404"/>
                      <a:pt x="11062" y="1587"/>
                    </a:cubicBezTo>
                    <a:lnTo>
                      <a:pt x="10879" y="1587"/>
                    </a:lnTo>
                    <a:cubicBezTo>
                      <a:pt x="10879" y="1587"/>
                      <a:pt x="10879" y="1755"/>
                      <a:pt x="10711" y="1755"/>
                    </a:cubicBezTo>
                    <a:lnTo>
                      <a:pt x="11062" y="1755"/>
                    </a:lnTo>
                    <a:lnTo>
                      <a:pt x="11230" y="1587"/>
                    </a:lnTo>
                    <a:cubicBezTo>
                      <a:pt x="11230" y="1587"/>
                      <a:pt x="11413" y="1587"/>
                      <a:pt x="11413" y="1404"/>
                    </a:cubicBezTo>
                    <a:close/>
                    <a:moveTo>
                      <a:pt x="11932" y="1404"/>
                    </a:moveTo>
                    <a:lnTo>
                      <a:pt x="11764" y="1587"/>
                    </a:lnTo>
                    <a:cubicBezTo>
                      <a:pt x="11581" y="1587"/>
                      <a:pt x="11581" y="1587"/>
                      <a:pt x="11581" y="1755"/>
                    </a:cubicBezTo>
                    <a:lnTo>
                      <a:pt x="11764" y="1755"/>
                    </a:lnTo>
                    <a:cubicBezTo>
                      <a:pt x="11764" y="1587"/>
                      <a:pt x="11932" y="1587"/>
                      <a:pt x="11932" y="1587"/>
                    </a:cubicBezTo>
                    <a:lnTo>
                      <a:pt x="11932" y="1404"/>
                    </a:lnTo>
                    <a:close/>
                    <a:moveTo>
                      <a:pt x="11581" y="1755"/>
                    </a:moveTo>
                    <a:cubicBezTo>
                      <a:pt x="11413" y="1755"/>
                      <a:pt x="11230" y="1755"/>
                      <a:pt x="11062" y="1938"/>
                    </a:cubicBezTo>
                    <a:lnTo>
                      <a:pt x="11062" y="2106"/>
                    </a:lnTo>
                    <a:cubicBezTo>
                      <a:pt x="11230" y="1938"/>
                      <a:pt x="11413" y="1938"/>
                      <a:pt x="11581" y="1755"/>
                    </a:cubicBezTo>
                    <a:close/>
                    <a:moveTo>
                      <a:pt x="12985" y="1755"/>
                    </a:moveTo>
                    <a:cubicBezTo>
                      <a:pt x="12985" y="1938"/>
                      <a:pt x="12985" y="1938"/>
                      <a:pt x="12816" y="1938"/>
                    </a:cubicBezTo>
                    <a:cubicBezTo>
                      <a:pt x="12816" y="1938"/>
                      <a:pt x="12634" y="1938"/>
                      <a:pt x="12634" y="2106"/>
                    </a:cubicBezTo>
                    <a:cubicBezTo>
                      <a:pt x="12634" y="2106"/>
                      <a:pt x="12816" y="2106"/>
                      <a:pt x="12985" y="1938"/>
                    </a:cubicBezTo>
                    <a:cubicBezTo>
                      <a:pt x="12985" y="1938"/>
                      <a:pt x="13167" y="1938"/>
                      <a:pt x="13167" y="1755"/>
                    </a:cubicBezTo>
                    <a:close/>
                    <a:moveTo>
                      <a:pt x="12634" y="1404"/>
                    </a:moveTo>
                    <a:cubicBezTo>
                      <a:pt x="12466" y="1404"/>
                      <a:pt x="12283" y="1587"/>
                      <a:pt x="12115" y="1587"/>
                    </a:cubicBezTo>
                    <a:cubicBezTo>
                      <a:pt x="12115" y="1587"/>
                      <a:pt x="11932" y="1755"/>
                      <a:pt x="11764" y="1755"/>
                    </a:cubicBezTo>
                    <a:cubicBezTo>
                      <a:pt x="11764" y="1938"/>
                      <a:pt x="11581" y="1938"/>
                      <a:pt x="11413" y="2106"/>
                    </a:cubicBezTo>
                    <a:cubicBezTo>
                      <a:pt x="11230" y="2106"/>
                      <a:pt x="11230" y="2106"/>
                      <a:pt x="11062" y="2289"/>
                    </a:cubicBezTo>
                    <a:cubicBezTo>
                      <a:pt x="11413" y="2289"/>
                      <a:pt x="11581" y="2106"/>
                      <a:pt x="11932" y="1938"/>
                    </a:cubicBezTo>
                    <a:cubicBezTo>
                      <a:pt x="11932" y="1938"/>
                      <a:pt x="12115" y="1755"/>
                      <a:pt x="12283" y="1755"/>
                    </a:cubicBezTo>
                    <a:cubicBezTo>
                      <a:pt x="12466" y="1587"/>
                      <a:pt x="12466" y="1587"/>
                      <a:pt x="12634" y="1587"/>
                    </a:cubicBezTo>
                    <a:lnTo>
                      <a:pt x="12634" y="1404"/>
                    </a:lnTo>
                    <a:close/>
                    <a:moveTo>
                      <a:pt x="1053" y="2106"/>
                    </a:moveTo>
                    <a:cubicBezTo>
                      <a:pt x="885" y="2289"/>
                      <a:pt x="885" y="2457"/>
                      <a:pt x="885" y="2640"/>
                    </a:cubicBezTo>
                    <a:cubicBezTo>
                      <a:pt x="1053" y="2808"/>
                      <a:pt x="1053" y="2808"/>
                      <a:pt x="1053" y="2991"/>
                    </a:cubicBezTo>
                    <a:lnTo>
                      <a:pt x="1236" y="2991"/>
                    </a:lnTo>
                    <a:cubicBezTo>
                      <a:pt x="1236" y="2991"/>
                      <a:pt x="1236" y="2808"/>
                      <a:pt x="1053" y="2808"/>
                    </a:cubicBezTo>
                    <a:lnTo>
                      <a:pt x="1053" y="2457"/>
                    </a:lnTo>
                    <a:lnTo>
                      <a:pt x="1053" y="2106"/>
                    </a:lnTo>
                    <a:close/>
                    <a:moveTo>
                      <a:pt x="9476" y="2457"/>
                    </a:moveTo>
                    <a:lnTo>
                      <a:pt x="9476" y="2640"/>
                    </a:lnTo>
                    <a:lnTo>
                      <a:pt x="9476" y="2808"/>
                    </a:lnTo>
                    <a:cubicBezTo>
                      <a:pt x="9476" y="2808"/>
                      <a:pt x="9658" y="2808"/>
                      <a:pt x="9658" y="2991"/>
                    </a:cubicBezTo>
                    <a:lnTo>
                      <a:pt x="9658" y="2808"/>
                    </a:lnTo>
                    <a:lnTo>
                      <a:pt x="9658" y="2640"/>
                    </a:lnTo>
                    <a:cubicBezTo>
                      <a:pt x="9658" y="2640"/>
                      <a:pt x="9658" y="2457"/>
                      <a:pt x="9476" y="2457"/>
                    </a:cubicBezTo>
                    <a:close/>
                    <a:moveTo>
                      <a:pt x="11764" y="1"/>
                    </a:moveTo>
                    <a:cubicBezTo>
                      <a:pt x="11581" y="1"/>
                      <a:pt x="11413" y="183"/>
                      <a:pt x="11062" y="183"/>
                    </a:cubicBezTo>
                    <a:lnTo>
                      <a:pt x="12816" y="183"/>
                    </a:lnTo>
                    <a:lnTo>
                      <a:pt x="12816" y="352"/>
                    </a:lnTo>
                    <a:lnTo>
                      <a:pt x="12816" y="703"/>
                    </a:lnTo>
                    <a:lnTo>
                      <a:pt x="12816" y="885"/>
                    </a:lnTo>
                    <a:lnTo>
                      <a:pt x="12816" y="1236"/>
                    </a:lnTo>
                    <a:lnTo>
                      <a:pt x="12816" y="1587"/>
                    </a:lnTo>
                    <a:cubicBezTo>
                      <a:pt x="12634" y="1755"/>
                      <a:pt x="12466" y="1755"/>
                      <a:pt x="12283" y="1938"/>
                    </a:cubicBezTo>
                    <a:cubicBezTo>
                      <a:pt x="12115" y="1938"/>
                      <a:pt x="11932" y="2106"/>
                      <a:pt x="11764" y="2289"/>
                    </a:cubicBezTo>
                    <a:cubicBezTo>
                      <a:pt x="11581" y="2289"/>
                      <a:pt x="11581" y="2289"/>
                      <a:pt x="11413" y="2457"/>
                    </a:cubicBezTo>
                    <a:cubicBezTo>
                      <a:pt x="11413" y="2457"/>
                      <a:pt x="11230" y="2457"/>
                      <a:pt x="11230" y="2640"/>
                    </a:cubicBezTo>
                    <a:cubicBezTo>
                      <a:pt x="11062" y="2640"/>
                      <a:pt x="10879" y="2808"/>
                      <a:pt x="10711" y="2808"/>
                    </a:cubicBezTo>
                    <a:lnTo>
                      <a:pt x="10528" y="2808"/>
                    </a:lnTo>
                    <a:lnTo>
                      <a:pt x="10360" y="2991"/>
                    </a:lnTo>
                    <a:lnTo>
                      <a:pt x="10711" y="2991"/>
                    </a:lnTo>
                    <a:cubicBezTo>
                      <a:pt x="10879" y="2991"/>
                      <a:pt x="11062" y="2808"/>
                      <a:pt x="11062" y="2808"/>
                    </a:cubicBezTo>
                    <a:cubicBezTo>
                      <a:pt x="11230" y="2808"/>
                      <a:pt x="11413" y="2808"/>
                      <a:pt x="11581" y="2640"/>
                    </a:cubicBezTo>
                    <a:cubicBezTo>
                      <a:pt x="11764" y="2640"/>
                      <a:pt x="11932" y="2457"/>
                      <a:pt x="11932" y="2457"/>
                    </a:cubicBezTo>
                    <a:lnTo>
                      <a:pt x="11932" y="2808"/>
                    </a:lnTo>
                    <a:lnTo>
                      <a:pt x="11932" y="2991"/>
                    </a:lnTo>
                    <a:lnTo>
                      <a:pt x="12115" y="2991"/>
                    </a:lnTo>
                    <a:lnTo>
                      <a:pt x="12115" y="2808"/>
                    </a:lnTo>
                    <a:lnTo>
                      <a:pt x="12115" y="2457"/>
                    </a:lnTo>
                    <a:cubicBezTo>
                      <a:pt x="12283" y="2289"/>
                      <a:pt x="12466" y="2289"/>
                      <a:pt x="12634" y="2106"/>
                    </a:cubicBezTo>
                    <a:lnTo>
                      <a:pt x="12466" y="2106"/>
                    </a:lnTo>
                    <a:lnTo>
                      <a:pt x="11413" y="2640"/>
                    </a:lnTo>
                    <a:cubicBezTo>
                      <a:pt x="11581" y="2457"/>
                      <a:pt x="11764" y="2457"/>
                      <a:pt x="11932" y="2289"/>
                    </a:cubicBezTo>
                    <a:cubicBezTo>
                      <a:pt x="12115" y="2106"/>
                      <a:pt x="12283" y="2106"/>
                      <a:pt x="12466" y="1938"/>
                    </a:cubicBezTo>
                    <a:cubicBezTo>
                      <a:pt x="12634" y="1938"/>
                      <a:pt x="12816" y="1755"/>
                      <a:pt x="12985" y="1755"/>
                    </a:cubicBezTo>
                    <a:lnTo>
                      <a:pt x="12985" y="1587"/>
                    </a:lnTo>
                    <a:lnTo>
                      <a:pt x="13167" y="1587"/>
                    </a:lnTo>
                    <a:lnTo>
                      <a:pt x="13167" y="1755"/>
                    </a:lnTo>
                    <a:cubicBezTo>
                      <a:pt x="13336" y="1755"/>
                      <a:pt x="13336" y="1755"/>
                      <a:pt x="13336" y="1587"/>
                    </a:cubicBezTo>
                    <a:cubicBezTo>
                      <a:pt x="13336" y="1587"/>
                      <a:pt x="13167" y="1587"/>
                      <a:pt x="13167" y="1404"/>
                    </a:cubicBezTo>
                    <a:lnTo>
                      <a:pt x="12985" y="1404"/>
                    </a:lnTo>
                    <a:lnTo>
                      <a:pt x="12985" y="1054"/>
                    </a:lnTo>
                    <a:lnTo>
                      <a:pt x="12985" y="352"/>
                    </a:lnTo>
                    <a:lnTo>
                      <a:pt x="12985" y="183"/>
                    </a:lnTo>
                    <a:lnTo>
                      <a:pt x="12985" y="1"/>
                    </a:lnTo>
                    <a:close/>
                    <a:moveTo>
                      <a:pt x="183" y="2640"/>
                    </a:moveTo>
                    <a:lnTo>
                      <a:pt x="183" y="2808"/>
                    </a:lnTo>
                    <a:lnTo>
                      <a:pt x="183" y="2991"/>
                    </a:lnTo>
                    <a:cubicBezTo>
                      <a:pt x="183" y="2991"/>
                      <a:pt x="351" y="2991"/>
                      <a:pt x="351" y="3159"/>
                    </a:cubicBezTo>
                    <a:lnTo>
                      <a:pt x="702" y="3159"/>
                    </a:lnTo>
                    <a:lnTo>
                      <a:pt x="534" y="2991"/>
                    </a:lnTo>
                    <a:lnTo>
                      <a:pt x="351" y="2991"/>
                    </a:lnTo>
                    <a:lnTo>
                      <a:pt x="351" y="2808"/>
                    </a:lnTo>
                    <a:cubicBezTo>
                      <a:pt x="183" y="2808"/>
                      <a:pt x="183" y="2640"/>
                      <a:pt x="183" y="2640"/>
                    </a:cubicBezTo>
                    <a:close/>
                    <a:moveTo>
                      <a:pt x="5615" y="1"/>
                    </a:moveTo>
                    <a:cubicBezTo>
                      <a:pt x="5096" y="1"/>
                      <a:pt x="4562" y="183"/>
                      <a:pt x="4043" y="352"/>
                    </a:cubicBezTo>
                    <a:cubicBezTo>
                      <a:pt x="3692" y="534"/>
                      <a:pt x="3159" y="703"/>
                      <a:pt x="2808" y="703"/>
                    </a:cubicBezTo>
                    <a:cubicBezTo>
                      <a:pt x="2457" y="885"/>
                      <a:pt x="2106" y="1054"/>
                      <a:pt x="1587" y="1236"/>
                    </a:cubicBezTo>
                    <a:cubicBezTo>
                      <a:pt x="1404" y="1236"/>
                      <a:pt x="1236" y="1236"/>
                      <a:pt x="1053" y="1404"/>
                    </a:cubicBezTo>
                    <a:cubicBezTo>
                      <a:pt x="1053" y="1404"/>
                      <a:pt x="885" y="1404"/>
                      <a:pt x="885" y="1587"/>
                    </a:cubicBezTo>
                    <a:lnTo>
                      <a:pt x="534" y="1587"/>
                    </a:lnTo>
                    <a:lnTo>
                      <a:pt x="351" y="1755"/>
                    </a:lnTo>
                    <a:cubicBezTo>
                      <a:pt x="351" y="1938"/>
                      <a:pt x="183" y="1938"/>
                      <a:pt x="183" y="2106"/>
                    </a:cubicBezTo>
                    <a:cubicBezTo>
                      <a:pt x="183" y="2289"/>
                      <a:pt x="0" y="2457"/>
                      <a:pt x="183" y="2640"/>
                    </a:cubicBezTo>
                    <a:lnTo>
                      <a:pt x="183" y="2457"/>
                    </a:lnTo>
                    <a:cubicBezTo>
                      <a:pt x="183" y="2289"/>
                      <a:pt x="351" y="2289"/>
                      <a:pt x="351" y="2106"/>
                    </a:cubicBezTo>
                    <a:cubicBezTo>
                      <a:pt x="351" y="2106"/>
                      <a:pt x="351" y="1938"/>
                      <a:pt x="534" y="1938"/>
                    </a:cubicBezTo>
                    <a:cubicBezTo>
                      <a:pt x="534" y="1755"/>
                      <a:pt x="534" y="1755"/>
                      <a:pt x="702" y="1755"/>
                    </a:cubicBezTo>
                    <a:cubicBezTo>
                      <a:pt x="885" y="1755"/>
                      <a:pt x="1053" y="1755"/>
                      <a:pt x="1236" y="1587"/>
                    </a:cubicBezTo>
                    <a:lnTo>
                      <a:pt x="1236" y="1587"/>
                    </a:lnTo>
                    <a:cubicBezTo>
                      <a:pt x="1236" y="1755"/>
                      <a:pt x="1053" y="1755"/>
                      <a:pt x="1053" y="1755"/>
                    </a:cubicBezTo>
                    <a:lnTo>
                      <a:pt x="1053" y="1938"/>
                    </a:lnTo>
                    <a:cubicBezTo>
                      <a:pt x="1236" y="1938"/>
                      <a:pt x="1236" y="1755"/>
                      <a:pt x="1236" y="1755"/>
                    </a:cubicBezTo>
                    <a:cubicBezTo>
                      <a:pt x="1404" y="1755"/>
                      <a:pt x="1404" y="1587"/>
                      <a:pt x="1404" y="1587"/>
                    </a:cubicBezTo>
                    <a:lnTo>
                      <a:pt x="1587" y="1587"/>
                    </a:lnTo>
                    <a:cubicBezTo>
                      <a:pt x="1404" y="1755"/>
                      <a:pt x="1404" y="1938"/>
                      <a:pt x="1236" y="2106"/>
                    </a:cubicBezTo>
                    <a:lnTo>
                      <a:pt x="1236" y="2808"/>
                    </a:lnTo>
                    <a:lnTo>
                      <a:pt x="1404" y="2991"/>
                    </a:lnTo>
                    <a:lnTo>
                      <a:pt x="1404" y="2808"/>
                    </a:lnTo>
                    <a:lnTo>
                      <a:pt x="1404" y="2640"/>
                    </a:lnTo>
                    <a:lnTo>
                      <a:pt x="1404" y="2289"/>
                    </a:lnTo>
                    <a:lnTo>
                      <a:pt x="1404" y="1938"/>
                    </a:lnTo>
                    <a:cubicBezTo>
                      <a:pt x="1587" y="1938"/>
                      <a:pt x="1587" y="1755"/>
                      <a:pt x="1587" y="1755"/>
                    </a:cubicBezTo>
                    <a:cubicBezTo>
                      <a:pt x="1587" y="1755"/>
                      <a:pt x="1587" y="1587"/>
                      <a:pt x="1755" y="1587"/>
                    </a:cubicBezTo>
                    <a:lnTo>
                      <a:pt x="9307" y="1587"/>
                    </a:lnTo>
                    <a:cubicBezTo>
                      <a:pt x="9307" y="1587"/>
                      <a:pt x="9307" y="1755"/>
                      <a:pt x="9125" y="1755"/>
                    </a:cubicBezTo>
                    <a:lnTo>
                      <a:pt x="9125" y="2106"/>
                    </a:lnTo>
                    <a:cubicBezTo>
                      <a:pt x="8956" y="2289"/>
                      <a:pt x="8956" y="2289"/>
                      <a:pt x="8956" y="2457"/>
                    </a:cubicBezTo>
                    <a:lnTo>
                      <a:pt x="8956" y="2640"/>
                    </a:lnTo>
                    <a:cubicBezTo>
                      <a:pt x="9125" y="2640"/>
                      <a:pt x="9125" y="2808"/>
                      <a:pt x="9125" y="2808"/>
                    </a:cubicBezTo>
                    <a:lnTo>
                      <a:pt x="7903" y="2808"/>
                    </a:lnTo>
                    <a:cubicBezTo>
                      <a:pt x="7019" y="2991"/>
                      <a:pt x="6149" y="2991"/>
                      <a:pt x="5264" y="2991"/>
                    </a:cubicBezTo>
                    <a:lnTo>
                      <a:pt x="1236" y="2991"/>
                    </a:lnTo>
                    <a:lnTo>
                      <a:pt x="1236" y="3159"/>
                    </a:lnTo>
                    <a:lnTo>
                      <a:pt x="3341" y="3159"/>
                    </a:lnTo>
                    <a:cubicBezTo>
                      <a:pt x="3397" y="3103"/>
                      <a:pt x="3455" y="3084"/>
                      <a:pt x="3513" y="3084"/>
                    </a:cubicBezTo>
                    <a:cubicBezTo>
                      <a:pt x="3630" y="3084"/>
                      <a:pt x="3748" y="3159"/>
                      <a:pt x="3861" y="3159"/>
                    </a:cubicBezTo>
                    <a:lnTo>
                      <a:pt x="5264" y="3159"/>
                    </a:lnTo>
                    <a:cubicBezTo>
                      <a:pt x="6149" y="3159"/>
                      <a:pt x="7019" y="3159"/>
                      <a:pt x="7903" y="2991"/>
                    </a:cubicBezTo>
                    <a:lnTo>
                      <a:pt x="9307" y="2991"/>
                    </a:lnTo>
                    <a:lnTo>
                      <a:pt x="9307" y="2808"/>
                    </a:lnTo>
                    <a:lnTo>
                      <a:pt x="9125" y="2640"/>
                    </a:lnTo>
                    <a:lnTo>
                      <a:pt x="9125" y="2457"/>
                    </a:lnTo>
                    <a:lnTo>
                      <a:pt x="9125" y="2289"/>
                    </a:lnTo>
                    <a:cubicBezTo>
                      <a:pt x="9125" y="2106"/>
                      <a:pt x="9125" y="2106"/>
                      <a:pt x="9307" y="1938"/>
                    </a:cubicBezTo>
                    <a:cubicBezTo>
                      <a:pt x="9307" y="1755"/>
                      <a:pt x="9307" y="1755"/>
                      <a:pt x="9476" y="1587"/>
                    </a:cubicBezTo>
                    <a:lnTo>
                      <a:pt x="9658" y="1587"/>
                    </a:lnTo>
                    <a:cubicBezTo>
                      <a:pt x="9658" y="1755"/>
                      <a:pt x="9476" y="1938"/>
                      <a:pt x="9476" y="2106"/>
                    </a:cubicBezTo>
                    <a:cubicBezTo>
                      <a:pt x="9658" y="2106"/>
                      <a:pt x="9658" y="1938"/>
                      <a:pt x="9658" y="1755"/>
                    </a:cubicBezTo>
                    <a:cubicBezTo>
                      <a:pt x="9658" y="1755"/>
                      <a:pt x="9658" y="1587"/>
                      <a:pt x="9826" y="1587"/>
                    </a:cubicBezTo>
                    <a:lnTo>
                      <a:pt x="10360" y="1587"/>
                    </a:lnTo>
                    <a:lnTo>
                      <a:pt x="10360" y="2106"/>
                    </a:lnTo>
                    <a:lnTo>
                      <a:pt x="10360" y="2457"/>
                    </a:lnTo>
                    <a:lnTo>
                      <a:pt x="10360" y="2640"/>
                    </a:lnTo>
                    <a:cubicBezTo>
                      <a:pt x="10360" y="2808"/>
                      <a:pt x="10360" y="2808"/>
                      <a:pt x="10528" y="2808"/>
                    </a:cubicBezTo>
                    <a:lnTo>
                      <a:pt x="10528" y="2457"/>
                    </a:lnTo>
                    <a:lnTo>
                      <a:pt x="10528" y="2289"/>
                    </a:lnTo>
                    <a:lnTo>
                      <a:pt x="10528" y="2106"/>
                    </a:lnTo>
                    <a:lnTo>
                      <a:pt x="10528" y="1587"/>
                    </a:lnTo>
                    <a:cubicBezTo>
                      <a:pt x="10711" y="1404"/>
                      <a:pt x="10879" y="1404"/>
                      <a:pt x="11062" y="1404"/>
                    </a:cubicBezTo>
                    <a:cubicBezTo>
                      <a:pt x="11230" y="1236"/>
                      <a:pt x="11413" y="1236"/>
                      <a:pt x="11581" y="1054"/>
                    </a:cubicBezTo>
                    <a:cubicBezTo>
                      <a:pt x="11764" y="1054"/>
                      <a:pt x="11932" y="885"/>
                      <a:pt x="12115" y="885"/>
                    </a:cubicBezTo>
                    <a:cubicBezTo>
                      <a:pt x="12283" y="703"/>
                      <a:pt x="12466" y="703"/>
                      <a:pt x="12634" y="534"/>
                    </a:cubicBezTo>
                    <a:cubicBezTo>
                      <a:pt x="12634" y="534"/>
                      <a:pt x="12816" y="534"/>
                      <a:pt x="12816" y="352"/>
                    </a:cubicBezTo>
                    <a:lnTo>
                      <a:pt x="12466" y="352"/>
                    </a:lnTo>
                    <a:cubicBezTo>
                      <a:pt x="12283" y="534"/>
                      <a:pt x="12115" y="534"/>
                      <a:pt x="11932" y="703"/>
                    </a:cubicBezTo>
                    <a:cubicBezTo>
                      <a:pt x="11764" y="885"/>
                      <a:pt x="11581" y="885"/>
                      <a:pt x="11413" y="1054"/>
                    </a:cubicBezTo>
                    <a:cubicBezTo>
                      <a:pt x="11230" y="1054"/>
                      <a:pt x="11062" y="1236"/>
                      <a:pt x="10879" y="1236"/>
                    </a:cubicBezTo>
                    <a:cubicBezTo>
                      <a:pt x="10879" y="1236"/>
                      <a:pt x="10711" y="1236"/>
                      <a:pt x="10528" y="1404"/>
                    </a:cubicBezTo>
                    <a:lnTo>
                      <a:pt x="2990" y="1404"/>
                    </a:lnTo>
                    <a:cubicBezTo>
                      <a:pt x="2288" y="1404"/>
                      <a:pt x="1755" y="1587"/>
                      <a:pt x="1053" y="1587"/>
                    </a:cubicBezTo>
                    <a:cubicBezTo>
                      <a:pt x="1587" y="1404"/>
                      <a:pt x="2106" y="1236"/>
                      <a:pt x="2808" y="1054"/>
                    </a:cubicBezTo>
                    <a:cubicBezTo>
                      <a:pt x="3159" y="885"/>
                      <a:pt x="3510" y="703"/>
                      <a:pt x="3692" y="703"/>
                    </a:cubicBezTo>
                    <a:cubicBezTo>
                      <a:pt x="3861" y="534"/>
                      <a:pt x="4043" y="534"/>
                      <a:pt x="4212" y="352"/>
                    </a:cubicBezTo>
                    <a:lnTo>
                      <a:pt x="4745" y="352"/>
                    </a:lnTo>
                    <a:cubicBezTo>
                      <a:pt x="4913" y="352"/>
                      <a:pt x="4913" y="183"/>
                      <a:pt x="5096" y="183"/>
                    </a:cubicBezTo>
                    <a:lnTo>
                      <a:pt x="7552" y="183"/>
                    </a:lnTo>
                    <a:cubicBezTo>
                      <a:pt x="7202" y="1"/>
                      <a:pt x="7019" y="1"/>
                      <a:pt x="6668" y="1"/>
                    </a:cubicBezTo>
                    <a:close/>
                    <a:moveTo>
                      <a:pt x="12283" y="2991"/>
                    </a:moveTo>
                    <a:lnTo>
                      <a:pt x="12283" y="3159"/>
                    </a:lnTo>
                    <a:lnTo>
                      <a:pt x="12283" y="3342"/>
                    </a:lnTo>
                    <a:lnTo>
                      <a:pt x="12466" y="3342"/>
                    </a:lnTo>
                    <a:lnTo>
                      <a:pt x="12466" y="3159"/>
                    </a:lnTo>
                    <a:lnTo>
                      <a:pt x="12466" y="2991"/>
                    </a:lnTo>
                    <a:close/>
                    <a:moveTo>
                      <a:pt x="10360" y="3159"/>
                    </a:moveTo>
                    <a:cubicBezTo>
                      <a:pt x="10177" y="3342"/>
                      <a:pt x="10177" y="3342"/>
                      <a:pt x="10009" y="3342"/>
                    </a:cubicBezTo>
                    <a:lnTo>
                      <a:pt x="10009" y="3510"/>
                    </a:lnTo>
                    <a:cubicBezTo>
                      <a:pt x="10177" y="3510"/>
                      <a:pt x="10177" y="3342"/>
                      <a:pt x="10360" y="3342"/>
                    </a:cubicBezTo>
                    <a:lnTo>
                      <a:pt x="10528" y="3159"/>
                    </a:lnTo>
                    <a:close/>
                    <a:moveTo>
                      <a:pt x="11581" y="2808"/>
                    </a:moveTo>
                    <a:cubicBezTo>
                      <a:pt x="11581" y="2808"/>
                      <a:pt x="11413" y="2808"/>
                      <a:pt x="11413" y="2991"/>
                    </a:cubicBezTo>
                    <a:cubicBezTo>
                      <a:pt x="11230" y="2991"/>
                      <a:pt x="11230" y="2991"/>
                      <a:pt x="11062" y="3159"/>
                    </a:cubicBezTo>
                    <a:cubicBezTo>
                      <a:pt x="10879" y="3342"/>
                      <a:pt x="10528" y="3342"/>
                      <a:pt x="10360" y="3510"/>
                    </a:cubicBezTo>
                    <a:lnTo>
                      <a:pt x="10177" y="3510"/>
                    </a:lnTo>
                    <a:lnTo>
                      <a:pt x="10177" y="3693"/>
                    </a:lnTo>
                    <a:cubicBezTo>
                      <a:pt x="10360" y="3693"/>
                      <a:pt x="10528" y="3510"/>
                      <a:pt x="10528" y="3510"/>
                    </a:cubicBezTo>
                    <a:cubicBezTo>
                      <a:pt x="10711" y="3342"/>
                      <a:pt x="10879" y="3342"/>
                      <a:pt x="10879" y="3342"/>
                    </a:cubicBezTo>
                    <a:cubicBezTo>
                      <a:pt x="11230" y="3159"/>
                      <a:pt x="11413" y="2991"/>
                      <a:pt x="11764" y="2991"/>
                    </a:cubicBezTo>
                    <a:cubicBezTo>
                      <a:pt x="11764" y="2808"/>
                      <a:pt x="11764" y="2808"/>
                      <a:pt x="11932" y="2808"/>
                    </a:cubicBezTo>
                    <a:close/>
                    <a:moveTo>
                      <a:pt x="10528" y="3693"/>
                    </a:moveTo>
                    <a:cubicBezTo>
                      <a:pt x="10360" y="3693"/>
                      <a:pt x="10360" y="3861"/>
                      <a:pt x="10177" y="3861"/>
                    </a:cubicBezTo>
                    <a:lnTo>
                      <a:pt x="10360" y="3861"/>
                    </a:lnTo>
                    <a:lnTo>
                      <a:pt x="10528" y="3693"/>
                    </a:lnTo>
                    <a:close/>
                    <a:moveTo>
                      <a:pt x="12115" y="2991"/>
                    </a:moveTo>
                    <a:cubicBezTo>
                      <a:pt x="11932" y="2991"/>
                      <a:pt x="11932" y="2991"/>
                      <a:pt x="11764" y="3159"/>
                    </a:cubicBezTo>
                    <a:cubicBezTo>
                      <a:pt x="11764" y="3159"/>
                      <a:pt x="11581" y="3159"/>
                      <a:pt x="11413" y="3342"/>
                    </a:cubicBezTo>
                    <a:cubicBezTo>
                      <a:pt x="11230" y="3342"/>
                      <a:pt x="11062" y="3510"/>
                      <a:pt x="10879" y="3693"/>
                    </a:cubicBezTo>
                    <a:cubicBezTo>
                      <a:pt x="10711" y="3693"/>
                      <a:pt x="10711" y="3693"/>
                      <a:pt x="10711" y="3861"/>
                    </a:cubicBezTo>
                    <a:lnTo>
                      <a:pt x="10879" y="3861"/>
                    </a:lnTo>
                    <a:cubicBezTo>
                      <a:pt x="11062" y="3693"/>
                      <a:pt x="11230" y="3693"/>
                      <a:pt x="11413" y="3510"/>
                    </a:cubicBezTo>
                    <a:cubicBezTo>
                      <a:pt x="11413" y="3510"/>
                      <a:pt x="11581" y="3510"/>
                      <a:pt x="11764" y="3342"/>
                    </a:cubicBezTo>
                    <a:cubicBezTo>
                      <a:pt x="11932" y="3342"/>
                      <a:pt x="11932" y="3159"/>
                      <a:pt x="12115" y="3159"/>
                    </a:cubicBezTo>
                    <a:lnTo>
                      <a:pt x="12115" y="2991"/>
                    </a:lnTo>
                    <a:close/>
                    <a:moveTo>
                      <a:pt x="11230" y="4043"/>
                    </a:moveTo>
                    <a:lnTo>
                      <a:pt x="11062" y="4212"/>
                    </a:lnTo>
                    <a:cubicBezTo>
                      <a:pt x="10879" y="4212"/>
                      <a:pt x="10711" y="4394"/>
                      <a:pt x="10528" y="4394"/>
                    </a:cubicBezTo>
                    <a:cubicBezTo>
                      <a:pt x="10360" y="4394"/>
                      <a:pt x="10177" y="4563"/>
                      <a:pt x="10009" y="4563"/>
                    </a:cubicBezTo>
                    <a:cubicBezTo>
                      <a:pt x="10360" y="4563"/>
                      <a:pt x="10528" y="4394"/>
                      <a:pt x="10879" y="4394"/>
                    </a:cubicBezTo>
                    <a:cubicBezTo>
                      <a:pt x="11062" y="4212"/>
                      <a:pt x="11062" y="4212"/>
                      <a:pt x="11230" y="4212"/>
                    </a:cubicBezTo>
                    <a:lnTo>
                      <a:pt x="11413" y="4212"/>
                    </a:lnTo>
                    <a:cubicBezTo>
                      <a:pt x="11413" y="4212"/>
                      <a:pt x="11413" y="4043"/>
                      <a:pt x="11581" y="4043"/>
                    </a:cubicBezTo>
                    <a:close/>
                    <a:moveTo>
                      <a:pt x="11413" y="4212"/>
                    </a:moveTo>
                    <a:cubicBezTo>
                      <a:pt x="11230" y="4212"/>
                      <a:pt x="11062" y="4394"/>
                      <a:pt x="10879" y="4394"/>
                    </a:cubicBezTo>
                    <a:lnTo>
                      <a:pt x="10879" y="4563"/>
                    </a:lnTo>
                    <a:cubicBezTo>
                      <a:pt x="11062" y="4563"/>
                      <a:pt x="11062" y="4563"/>
                      <a:pt x="11062" y="4394"/>
                    </a:cubicBezTo>
                    <a:lnTo>
                      <a:pt x="11413" y="4394"/>
                    </a:lnTo>
                    <a:lnTo>
                      <a:pt x="11413" y="4212"/>
                    </a:lnTo>
                    <a:close/>
                    <a:moveTo>
                      <a:pt x="11413" y="4745"/>
                    </a:moveTo>
                    <a:cubicBezTo>
                      <a:pt x="11230" y="4745"/>
                      <a:pt x="11230" y="4914"/>
                      <a:pt x="11230" y="4914"/>
                    </a:cubicBezTo>
                    <a:lnTo>
                      <a:pt x="11413" y="4914"/>
                    </a:lnTo>
                    <a:lnTo>
                      <a:pt x="11413" y="4745"/>
                    </a:lnTo>
                    <a:close/>
                    <a:moveTo>
                      <a:pt x="10360" y="4745"/>
                    </a:moveTo>
                    <a:cubicBezTo>
                      <a:pt x="10177" y="4914"/>
                      <a:pt x="10177" y="4914"/>
                      <a:pt x="10009" y="4914"/>
                    </a:cubicBezTo>
                    <a:lnTo>
                      <a:pt x="10009" y="5096"/>
                    </a:lnTo>
                    <a:lnTo>
                      <a:pt x="10177" y="5096"/>
                    </a:lnTo>
                    <a:cubicBezTo>
                      <a:pt x="10177" y="5096"/>
                      <a:pt x="10360" y="4914"/>
                      <a:pt x="10528" y="4914"/>
                    </a:cubicBezTo>
                    <a:cubicBezTo>
                      <a:pt x="10528" y="4914"/>
                      <a:pt x="10711" y="4914"/>
                      <a:pt x="10711" y="4745"/>
                    </a:cubicBezTo>
                    <a:close/>
                    <a:moveTo>
                      <a:pt x="8254" y="5096"/>
                    </a:moveTo>
                    <a:cubicBezTo>
                      <a:pt x="8254" y="5096"/>
                      <a:pt x="8072" y="5096"/>
                      <a:pt x="8072" y="5265"/>
                    </a:cubicBezTo>
                    <a:lnTo>
                      <a:pt x="8254" y="5265"/>
                    </a:lnTo>
                    <a:lnTo>
                      <a:pt x="8254" y="5096"/>
                    </a:lnTo>
                    <a:close/>
                    <a:moveTo>
                      <a:pt x="11062" y="4914"/>
                    </a:moveTo>
                    <a:cubicBezTo>
                      <a:pt x="10879" y="4914"/>
                      <a:pt x="10711" y="5096"/>
                      <a:pt x="10711" y="5096"/>
                    </a:cubicBezTo>
                    <a:cubicBezTo>
                      <a:pt x="10528" y="5096"/>
                      <a:pt x="10528" y="5265"/>
                      <a:pt x="10360" y="5265"/>
                    </a:cubicBezTo>
                    <a:cubicBezTo>
                      <a:pt x="10177" y="5265"/>
                      <a:pt x="10177" y="5447"/>
                      <a:pt x="10009" y="5447"/>
                    </a:cubicBezTo>
                    <a:cubicBezTo>
                      <a:pt x="10177" y="5447"/>
                      <a:pt x="10360" y="5265"/>
                      <a:pt x="10528" y="5265"/>
                    </a:cubicBezTo>
                    <a:cubicBezTo>
                      <a:pt x="10711" y="5265"/>
                      <a:pt x="10879" y="5096"/>
                      <a:pt x="10879" y="5096"/>
                    </a:cubicBezTo>
                    <a:cubicBezTo>
                      <a:pt x="11062" y="5096"/>
                      <a:pt x="11062" y="5096"/>
                      <a:pt x="11230" y="4914"/>
                    </a:cubicBezTo>
                    <a:close/>
                    <a:moveTo>
                      <a:pt x="1404" y="5447"/>
                    </a:moveTo>
                    <a:cubicBezTo>
                      <a:pt x="1404" y="5447"/>
                      <a:pt x="1236" y="5447"/>
                      <a:pt x="1404" y="5616"/>
                    </a:cubicBezTo>
                    <a:lnTo>
                      <a:pt x="1404" y="5447"/>
                    </a:lnTo>
                    <a:close/>
                    <a:moveTo>
                      <a:pt x="8423" y="5096"/>
                    </a:moveTo>
                    <a:lnTo>
                      <a:pt x="8423" y="5265"/>
                    </a:lnTo>
                    <a:lnTo>
                      <a:pt x="8423" y="5447"/>
                    </a:lnTo>
                    <a:lnTo>
                      <a:pt x="8072" y="5447"/>
                    </a:lnTo>
                    <a:cubicBezTo>
                      <a:pt x="8072" y="5616"/>
                      <a:pt x="8254" y="5616"/>
                      <a:pt x="8254" y="5616"/>
                    </a:cubicBezTo>
                    <a:lnTo>
                      <a:pt x="8423" y="5616"/>
                    </a:lnTo>
                    <a:cubicBezTo>
                      <a:pt x="8605" y="5447"/>
                      <a:pt x="8605" y="5447"/>
                      <a:pt x="8605" y="5265"/>
                    </a:cubicBezTo>
                    <a:lnTo>
                      <a:pt x="8605" y="5096"/>
                    </a:lnTo>
                    <a:close/>
                    <a:moveTo>
                      <a:pt x="1404" y="5265"/>
                    </a:moveTo>
                    <a:lnTo>
                      <a:pt x="1404" y="5447"/>
                    </a:lnTo>
                    <a:lnTo>
                      <a:pt x="1755" y="5447"/>
                    </a:lnTo>
                    <a:lnTo>
                      <a:pt x="1755" y="5616"/>
                    </a:lnTo>
                    <a:lnTo>
                      <a:pt x="1404" y="5616"/>
                    </a:lnTo>
                    <a:lnTo>
                      <a:pt x="1404" y="5798"/>
                    </a:lnTo>
                    <a:lnTo>
                      <a:pt x="1755" y="5798"/>
                    </a:lnTo>
                    <a:cubicBezTo>
                      <a:pt x="1937" y="5798"/>
                      <a:pt x="1937" y="5616"/>
                      <a:pt x="1937" y="5616"/>
                    </a:cubicBezTo>
                    <a:lnTo>
                      <a:pt x="1937" y="5447"/>
                    </a:lnTo>
                    <a:cubicBezTo>
                      <a:pt x="1937" y="5265"/>
                      <a:pt x="1755" y="5265"/>
                      <a:pt x="1755" y="5265"/>
                    </a:cubicBezTo>
                    <a:close/>
                    <a:moveTo>
                      <a:pt x="12115" y="4043"/>
                    </a:moveTo>
                    <a:lnTo>
                      <a:pt x="12115" y="4394"/>
                    </a:lnTo>
                    <a:lnTo>
                      <a:pt x="12115" y="4563"/>
                    </a:lnTo>
                    <a:lnTo>
                      <a:pt x="11932" y="4563"/>
                    </a:lnTo>
                    <a:lnTo>
                      <a:pt x="11932" y="4745"/>
                    </a:lnTo>
                    <a:cubicBezTo>
                      <a:pt x="11764" y="4745"/>
                      <a:pt x="11764" y="4745"/>
                      <a:pt x="11581" y="4914"/>
                    </a:cubicBezTo>
                    <a:cubicBezTo>
                      <a:pt x="11413" y="4914"/>
                      <a:pt x="11230" y="5096"/>
                      <a:pt x="11062" y="5096"/>
                    </a:cubicBezTo>
                    <a:cubicBezTo>
                      <a:pt x="10879" y="5265"/>
                      <a:pt x="10711" y="5265"/>
                      <a:pt x="10528" y="5447"/>
                    </a:cubicBezTo>
                    <a:lnTo>
                      <a:pt x="10177" y="5798"/>
                    </a:lnTo>
                    <a:lnTo>
                      <a:pt x="10360" y="5798"/>
                    </a:lnTo>
                    <a:cubicBezTo>
                      <a:pt x="10360" y="5798"/>
                      <a:pt x="10528" y="5798"/>
                      <a:pt x="10528" y="5616"/>
                    </a:cubicBezTo>
                    <a:cubicBezTo>
                      <a:pt x="10711" y="5616"/>
                      <a:pt x="11062" y="5447"/>
                      <a:pt x="11413" y="5265"/>
                    </a:cubicBezTo>
                    <a:lnTo>
                      <a:pt x="11581" y="5265"/>
                    </a:lnTo>
                    <a:cubicBezTo>
                      <a:pt x="11764" y="5265"/>
                      <a:pt x="11764" y="5265"/>
                      <a:pt x="11932" y="5096"/>
                    </a:cubicBezTo>
                    <a:lnTo>
                      <a:pt x="12283" y="5096"/>
                    </a:lnTo>
                    <a:cubicBezTo>
                      <a:pt x="12283" y="5096"/>
                      <a:pt x="12283" y="4914"/>
                      <a:pt x="12466" y="4914"/>
                    </a:cubicBezTo>
                    <a:lnTo>
                      <a:pt x="12466" y="4745"/>
                    </a:lnTo>
                    <a:cubicBezTo>
                      <a:pt x="12466" y="4914"/>
                      <a:pt x="12283" y="4914"/>
                      <a:pt x="12283" y="4914"/>
                    </a:cubicBezTo>
                    <a:lnTo>
                      <a:pt x="12115" y="4914"/>
                    </a:lnTo>
                    <a:cubicBezTo>
                      <a:pt x="11994" y="5034"/>
                      <a:pt x="11880" y="5075"/>
                      <a:pt x="11764" y="5089"/>
                    </a:cubicBezTo>
                    <a:lnTo>
                      <a:pt x="11764" y="5089"/>
                    </a:lnTo>
                    <a:cubicBezTo>
                      <a:pt x="11768" y="4914"/>
                      <a:pt x="11932" y="4914"/>
                      <a:pt x="11932" y="4914"/>
                    </a:cubicBezTo>
                    <a:lnTo>
                      <a:pt x="12115" y="4745"/>
                    </a:lnTo>
                    <a:lnTo>
                      <a:pt x="12466" y="4745"/>
                    </a:lnTo>
                    <a:lnTo>
                      <a:pt x="12466" y="4563"/>
                    </a:lnTo>
                    <a:lnTo>
                      <a:pt x="12283" y="4563"/>
                    </a:lnTo>
                    <a:lnTo>
                      <a:pt x="12283" y="4394"/>
                    </a:lnTo>
                    <a:cubicBezTo>
                      <a:pt x="12283" y="4212"/>
                      <a:pt x="12283" y="4212"/>
                      <a:pt x="12115" y="4043"/>
                    </a:cubicBezTo>
                    <a:close/>
                    <a:moveTo>
                      <a:pt x="9658" y="2991"/>
                    </a:moveTo>
                    <a:lnTo>
                      <a:pt x="9658" y="3693"/>
                    </a:lnTo>
                    <a:lnTo>
                      <a:pt x="9658" y="4043"/>
                    </a:lnTo>
                    <a:lnTo>
                      <a:pt x="9658" y="4212"/>
                    </a:lnTo>
                    <a:cubicBezTo>
                      <a:pt x="9476" y="4394"/>
                      <a:pt x="9307" y="4394"/>
                      <a:pt x="9125" y="4394"/>
                    </a:cubicBezTo>
                    <a:cubicBezTo>
                      <a:pt x="9125" y="4212"/>
                      <a:pt x="8956" y="4212"/>
                      <a:pt x="8956" y="4212"/>
                    </a:cubicBezTo>
                    <a:lnTo>
                      <a:pt x="8605" y="4212"/>
                    </a:lnTo>
                    <a:cubicBezTo>
                      <a:pt x="8254" y="4212"/>
                      <a:pt x="7903" y="4394"/>
                      <a:pt x="7552" y="4394"/>
                    </a:cubicBezTo>
                    <a:lnTo>
                      <a:pt x="2288" y="4394"/>
                    </a:lnTo>
                    <a:cubicBezTo>
                      <a:pt x="2106" y="4394"/>
                      <a:pt x="2106" y="4563"/>
                      <a:pt x="1937" y="4563"/>
                    </a:cubicBezTo>
                    <a:lnTo>
                      <a:pt x="1053" y="4563"/>
                    </a:lnTo>
                    <a:lnTo>
                      <a:pt x="1053" y="4394"/>
                    </a:lnTo>
                    <a:lnTo>
                      <a:pt x="1053" y="4212"/>
                    </a:lnTo>
                    <a:lnTo>
                      <a:pt x="1053" y="4043"/>
                    </a:lnTo>
                    <a:lnTo>
                      <a:pt x="1053" y="3861"/>
                    </a:lnTo>
                    <a:lnTo>
                      <a:pt x="1053" y="3693"/>
                    </a:lnTo>
                    <a:lnTo>
                      <a:pt x="1053" y="3159"/>
                    </a:lnTo>
                    <a:lnTo>
                      <a:pt x="885" y="3159"/>
                    </a:lnTo>
                    <a:lnTo>
                      <a:pt x="885" y="3693"/>
                    </a:lnTo>
                    <a:lnTo>
                      <a:pt x="885" y="4043"/>
                    </a:lnTo>
                    <a:lnTo>
                      <a:pt x="885" y="4212"/>
                    </a:lnTo>
                    <a:lnTo>
                      <a:pt x="885" y="4563"/>
                    </a:lnTo>
                    <a:lnTo>
                      <a:pt x="702" y="4563"/>
                    </a:lnTo>
                    <a:lnTo>
                      <a:pt x="702" y="4745"/>
                    </a:lnTo>
                    <a:lnTo>
                      <a:pt x="1587" y="4745"/>
                    </a:lnTo>
                    <a:cubicBezTo>
                      <a:pt x="1755" y="4745"/>
                      <a:pt x="2106" y="4563"/>
                      <a:pt x="2288" y="4563"/>
                    </a:cubicBezTo>
                    <a:lnTo>
                      <a:pt x="9658" y="4563"/>
                    </a:lnTo>
                    <a:lnTo>
                      <a:pt x="9658" y="5265"/>
                    </a:lnTo>
                    <a:lnTo>
                      <a:pt x="9658" y="5616"/>
                    </a:lnTo>
                    <a:lnTo>
                      <a:pt x="9658" y="5798"/>
                    </a:lnTo>
                    <a:lnTo>
                      <a:pt x="9658" y="5967"/>
                    </a:lnTo>
                    <a:cubicBezTo>
                      <a:pt x="9658" y="5967"/>
                      <a:pt x="9658" y="5798"/>
                      <a:pt x="9826" y="5798"/>
                    </a:cubicBezTo>
                    <a:lnTo>
                      <a:pt x="9826" y="5616"/>
                    </a:lnTo>
                    <a:lnTo>
                      <a:pt x="9826" y="5265"/>
                    </a:lnTo>
                    <a:cubicBezTo>
                      <a:pt x="9658" y="4914"/>
                      <a:pt x="9658" y="4745"/>
                      <a:pt x="9658" y="4394"/>
                    </a:cubicBezTo>
                    <a:lnTo>
                      <a:pt x="9826" y="4394"/>
                    </a:lnTo>
                    <a:cubicBezTo>
                      <a:pt x="10009" y="4394"/>
                      <a:pt x="10177" y="4394"/>
                      <a:pt x="10177" y="4212"/>
                    </a:cubicBezTo>
                    <a:lnTo>
                      <a:pt x="10528" y="4212"/>
                    </a:lnTo>
                    <a:cubicBezTo>
                      <a:pt x="10711" y="4212"/>
                      <a:pt x="10711" y="4043"/>
                      <a:pt x="10879" y="4043"/>
                    </a:cubicBezTo>
                    <a:cubicBezTo>
                      <a:pt x="11230" y="3861"/>
                      <a:pt x="11581" y="3861"/>
                      <a:pt x="11932" y="3693"/>
                    </a:cubicBezTo>
                    <a:cubicBezTo>
                      <a:pt x="11932" y="3510"/>
                      <a:pt x="11932" y="3510"/>
                      <a:pt x="12115" y="3510"/>
                    </a:cubicBezTo>
                    <a:cubicBezTo>
                      <a:pt x="12283" y="3510"/>
                      <a:pt x="12283" y="3510"/>
                      <a:pt x="12283" y="3342"/>
                    </a:cubicBezTo>
                    <a:cubicBezTo>
                      <a:pt x="12115" y="3342"/>
                      <a:pt x="12115" y="3342"/>
                      <a:pt x="11932" y="3510"/>
                    </a:cubicBezTo>
                    <a:cubicBezTo>
                      <a:pt x="11581" y="3693"/>
                      <a:pt x="11413" y="3693"/>
                      <a:pt x="11062" y="3861"/>
                    </a:cubicBezTo>
                    <a:cubicBezTo>
                      <a:pt x="11062" y="3861"/>
                      <a:pt x="10879" y="3861"/>
                      <a:pt x="10711" y="4043"/>
                    </a:cubicBezTo>
                    <a:lnTo>
                      <a:pt x="10711" y="3861"/>
                    </a:lnTo>
                    <a:lnTo>
                      <a:pt x="10360" y="3861"/>
                    </a:lnTo>
                    <a:cubicBezTo>
                      <a:pt x="10177" y="4043"/>
                      <a:pt x="10009" y="4212"/>
                      <a:pt x="9826" y="4212"/>
                    </a:cubicBezTo>
                    <a:lnTo>
                      <a:pt x="9826" y="4043"/>
                    </a:lnTo>
                    <a:lnTo>
                      <a:pt x="9826" y="3693"/>
                    </a:lnTo>
                    <a:lnTo>
                      <a:pt x="9826" y="2991"/>
                    </a:lnTo>
                    <a:close/>
                    <a:moveTo>
                      <a:pt x="534" y="4745"/>
                    </a:moveTo>
                    <a:lnTo>
                      <a:pt x="534" y="4914"/>
                    </a:lnTo>
                    <a:lnTo>
                      <a:pt x="534" y="5616"/>
                    </a:lnTo>
                    <a:cubicBezTo>
                      <a:pt x="534" y="5798"/>
                      <a:pt x="702" y="5967"/>
                      <a:pt x="702" y="6149"/>
                    </a:cubicBezTo>
                    <a:lnTo>
                      <a:pt x="702" y="5967"/>
                    </a:lnTo>
                    <a:lnTo>
                      <a:pt x="702" y="5265"/>
                    </a:lnTo>
                    <a:lnTo>
                      <a:pt x="702" y="5096"/>
                    </a:lnTo>
                    <a:lnTo>
                      <a:pt x="702" y="4745"/>
                    </a:lnTo>
                    <a:close/>
                    <a:moveTo>
                      <a:pt x="10009" y="5798"/>
                    </a:moveTo>
                    <a:cubicBezTo>
                      <a:pt x="9826" y="5798"/>
                      <a:pt x="9826" y="5967"/>
                      <a:pt x="9826" y="5967"/>
                    </a:cubicBezTo>
                    <a:lnTo>
                      <a:pt x="6149" y="5967"/>
                    </a:lnTo>
                    <a:cubicBezTo>
                      <a:pt x="5447" y="5967"/>
                      <a:pt x="4913" y="6149"/>
                      <a:pt x="4212" y="6149"/>
                    </a:cubicBezTo>
                    <a:lnTo>
                      <a:pt x="702" y="6149"/>
                    </a:lnTo>
                    <a:lnTo>
                      <a:pt x="702" y="6318"/>
                    </a:lnTo>
                    <a:lnTo>
                      <a:pt x="885" y="6318"/>
                    </a:lnTo>
                    <a:cubicBezTo>
                      <a:pt x="969" y="6233"/>
                      <a:pt x="1011" y="6191"/>
                      <a:pt x="1055" y="6191"/>
                    </a:cubicBezTo>
                    <a:cubicBezTo>
                      <a:pt x="1099" y="6191"/>
                      <a:pt x="1144" y="6233"/>
                      <a:pt x="1236" y="6318"/>
                    </a:cubicBezTo>
                    <a:lnTo>
                      <a:pt x="3510" y="6318"/>
                    </a:lnTo>
                    <a:cubicBezTo>
                      <a:pt x="3692" y="6149"/>
                      <a:pt x="4043" y="6149"/>
                      <a:pt x="4394" y="6149"/>
                    </a:cubicBezTo>
                    <a:lnTo>
                      <a:pt x="9826" y="6149"/>
                    </a:lnTo>
                    <a:cubicBezTo>
                      <a:pt x="9826" y="5967"/>
                      <a:pt x="10009" y="5967"/>
                      <a:pt x="10177" y="579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499;p96">
              <a:extLst>
                <a:ext uri="{FF2B5EF4-FFF2-40B4-BE49-F238E27FC236}">
                  <a16:creationId xmlns:a16="http://schemas.microsoft.com/office/drawing/2014/main" id="{60CFD230-BA43-4E74-9BD5-79AD9BD00943}"/>
                </a:ext>
              </a:extLst>
            </p:cNvPr>
            <p:cNvSpPr/>
            <p:nvPr/>
          </p:nvSpPr>
          <p:spPr>
            <a:xfrm rot="607069">
              <a:off x="7642285" y="3296658"/>
              <a:ext cx="97684" cy="107464"/>
            </a:xfrm>
            <a:custGeom>
              <a:avLst/>
              <a:gdLst/>
              <a:ahLst/>
              <a:cxnLst/>
              <a:rect l="l" t="t" r="r" b="b"/>
              <a:pathLst>
                <a:path w="8857" h="10477" extrusionOk="0">
                  <a:moveTo>
                    <a:pt x="5812" y="1128"/>
                  </a:moveTo>
                  <a:cubicBezTo>
                    <a:pt x="6503" y="1128"/>
                    <a:pt x="6848" y="1542"/>
                    <a:pt x="6848" y="2661"/>
                  </a:cubicBezTo>
                  <a:cubicBezTo>
                    <a:pt x="6848" y="2935"/>
                    <a:pt x="5707" y="3505"/>
                    <a:pt x="5433" y="3802"/>
                  </a:cubicBezTo>
                  <a:cubicBezTo>
                    <a:pt x="3424" y="4943"/>
                    <a:pt x="2283" y="6358"/>
                    <a:pt x="2009" y="8367"/>
                  </a:cubicBezTo>
                  <a:cubicBezTo>
                    <a:pt x="1438" y="6929"/>
                    <a:pt x="1438" y="5514"/>
                    <a:pt x="2283" y="3802"/>
                  </a:cubicBezTo>
                  <a:cubicBezTo>
                    <a:pt x="2853" y="2364"/>
                    <a:pt x="3995" y="1519"/>
                    <a:pt x="5136" y="1223"/>
                  </a:cubicBezTo>
                  <a:cubicBezTo>
                    <a:pt x="5390" y="1162"/>
                    <a:pt x="5615" y="1128"/>
                    <a:pt x="5812" y="1128"/>
                  </a:cubicBezTo>
                  <a:close/>
                  <a:moveTo>
                    <a:pt x="5416" y="1"/>
                  </a:moveTo>
                  <a:cubicBezTo>
                    <a:pt x="3567" y="1"/>
                    <a:pt x="1631" y="2255"/>
                    <a:pt x="868" y="3802"/>
                  </a:cubicBezTo>
                  <a:cubicBezTo>
                    <a:pt x="0" y="6358"/>
                    <a:pt x="297" y="7796"/>
                    <a:pt x="1712" y="9782"/>
                  </a:cubicBezTo>
                  <a:lnTo>
                    <a:pt x="1712" y="10079"/>
                  </a:lnTo>
                  <a:cubicBezTo>
                    <a:pt x="1712" y="10353"/>
                    <a:pt x="2009" y="10353"/>
                    <a:pt x="2283" y="10353"/>
                  </a:cubicBezTo>
                  <a:cubicBezTo>
                    <a:pt x="2370" y="10440"/>
                    <a:pt x="2482" y="10476"/>
                    <a:pt x="2588" y="10476"/>
                  </a:cubicBezTo>
                  <a:cubicBezTo>
                    <a:pt x="2841" y="10476"/>
                    <a:pt x="3062" y="10272"/>
                    <a:pt x="2853" y="10079"/>
                  </a:cubicBezTo>
                  <a:cubicBezTo>
                    <a:pt x="2579" y="9782"/>
                    <a:pt x="2579" y="9508"/>
                    <a:pt x="2579" y="9211"/>
                  </a:cubicBezTo>
                  <a:cubicBezTo>
                    <a:pt x="2579" y="8070"/>
                    <a:pt x="3150" y="6655"/>
                    <a:pt x="4291" y="6084"/>
                  </a:cubicBezTo>
                  <a:cubicBezTo>
                    <a:pt x="4862" y="5788"/>
                    <a:pt x="4862" y="5217"/>
                    <a:pt x="5433" y="4943"/>
                  </a:cubicBezTo>
                  <a:cubicBezTo>
                    <a:pt x="6003" y="4646"/>
                    <a:pt x="6574" y="4373"/>
                    <a:pt x="7145" y="3802"/>
                  </a:cubicBezTo>
                  <a:cubicBezTo>
                    <a:pt x="8856" y="2090"/>
                    <a:pt x="8286" y="652"/>
                    <a:pt x="6003" y="81"/>
                  </a:cubicBezTo>
                  <a:cubicBezTo>
                    <a:pt x="5809" y="26"/>
                    <a:pt x="5613"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83"/>
                                        </p:tgtEl>
                                        <p:attrNameLst>
                                          <p:attrName>style.visibility</p:attrName>
                                        </p:attrNameLst>
                                      </p:cBhvr>
                                      <p:to>
                                        <p:strVal val="visible"/>
                                      </p:to>
                                    </p:set>
                                    <p:anim calcmode="lin" valueType="num">
                                      <p:cBhvr additive="base">
                                        <p:cTn id="7" dur="1000"/>
                                        <p:tgtEl>
                                          <p:spTgt spid="228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par>
                                <p:cTn id="22" presetID="2" presetClass="entr" presetSubtype="4" fill="hold" grpId="1" nodeType="withEffect">
                                  <p:stCondLst>
                                    <p:cond delay="0"/>
                                  </p:stCondLst>
                                  <p:iterate type="lt">
                                    <p:tmPct val="0"/>
                                  </p:iterate>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2"/>
                    </p:tgtEl>
                  </p:cond>
                </p:stCondLst>
                <p:endSync evt="end" delay="0">
                  <p:rtn val="all"/>
                </p:endSync>
                <p:childTnLst>
                  <p:par>
                    <p:cTn id="31" fill="hold">
                      <p:stCondLst>
                        <p:cond delay="0"/>
                      </p:stCondLst>
                      <p:childTnLst>
                        <p:par>
                          <p:cTn id="32" fill="hold">
                            <p:stCondLst>
                              <p:cond delay="0"/>
                            </p:stCondLst>
                            <p:childTnLst>
                              <p:par>
                                <p:cTn id="33" presetID="15" presetClass="emph" presetSubtype="0" grpId="0" nodeType="clickEffect">
                                  <p:stCondLst>
                                    <p:cond delay="0"/>
                                  </p:stCondLst>
                                  <p:iterate type="lt">
                                    <p:tmAbs val="25"/>
                                  </p:iterate>
                                  <p:childTnLst>
                                    <p:set>
                                      <p:cBhvr override="childStyle">
                                        <p:cTn id="34" dur="indefinite"/>
                                        <p:tgtEl>
                                          <p:spTgt spid="32"/>
                                        </p:tgtEl>
                                        <p:attrNameLst>
                                          <p:attrName>style.fontWeight</p:attrName>
                                        </p:attrNameLst>
                                      </p:cBhvr>
                                      <p:to>
                                        <p:strVal val="bold"/>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2"/>
                  </p:tgtEl>
                </p:cond>
              </p:nextCondLst>
            </p:seq>
            <p:seq concurrent="1" nextAc="seek">
              <p:cTn id="35" restart="whenNotActive" fill="hold" evtFilter="cancelBubble" nodeType="interactiveSeq">
                <p:stCondLst>
                  <p:cond evt="onClick" delay="0">
                    <p:tgtEl>
                      <p:spTgt spid="29"/>
                    </p:tgtEl>
                  </p:cond>
                </p:stCondLst>
                <p:endSync evt="end" delay="0">
                  <p:rtn val="all"/>
                </p:endSync>
                <p:childTnLst>
                  <p:par>
                    <p:cTn id="36" fill="hold">
                      <p:stCondLst>
                        <p:cond delay="0"/>
                      </p:stCondLst>
                      <p:childTnLst>
                        <p:par>
                          <p:cTn id="37" fill="hold">
                            <p:stCondLst>
                              <p:cond delay="0"/>
                            </p:stCondLst>
                            <p:childTnLst>
                              <p:par>
                                <p:cTn id="38" presetID="9" presetClass="emph" presetSubtype="0" grpId="1" nodeType="clickEffect">
                                  <p:stCondLst>
                                    <p:cond delay="0"/>
                                  </p:stCondLst>
                                  <p:childTnLst>
                                    <p:set>
                                      <p:cBhvr>
                                        <p:cTn id="39" dur="indefinite"/>
                                        <p:tgtEl>
                                          <p:spTgt spid="29"/>
                                        </p:tgtEl>
                                        <p:attrNameLst>
                                          <p:attrName>style.opacity</p:attrName>
                                        </p:attrNameLst>
                                      </p:cBhvr>
                                      <p:to>
                                        <p:strVal val="0.5"/>
                                      </p:to>
                                    </p:set>
                                    <p:animEffect filter="image" prLst="opacity: 0.5">
                                      <p:cBhvr rctx="IE">
                                        <p:cTn id="40" dur="indefinite"/>
                                        <p:tgtEl>
                                          <p:spTgt spid="29"/>
                                        </p:tgtEl>
                                      </p:cBhvr>
                                    </p:animEffect>
                                  </p:childTnLst>
                                  <p:subTnLst>
                                    <p:audio>
                                      <p:cMediaNode>
                                        <p:cTn display="0" masterRel="sameClick">
                                          <p:stCondLst>
                                            <p:cond evt="begin" delay="0">
                                              <p:tn val="38"/>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31"/>
                    </p:tgtEl>
                  </p:cond>
                </p:stCondLst>
                <p:endSync evt="end" delay="0">
                  <p:rtn val="all"/>
                </p:endSync>
                <p:childTnLst>
                  <p:par>
                    <p:cTn id="42" fill="hold">
                      <p:stCondLst>
                        <p:cond delay="0"/>
                      </p:stCondLst>
                      <p:childTnLst>
                        <p:par>
                          <p:cTn id="43" fill="hold">
                            <p:stCondLst>
                              <p:cond delay="0"/>
                            </p:stCondLst>
                            <p:childTnLst>
                              <p:par>
                                <p:cTn id="44" presetID="9" presetClass="emph" presetSubtype="0" grpId="1" nodeType="clickEffect">
                                  <p:stCondLst>
                                    <p:cond delay="0"/>
                                  </p:stCondLst>
                                  <p:childTnLst>
                                    <p:set>
                                      <p:cBhvr>
                                        <p:cTn id="45" dur="indefinite"/>
                                        <p:tgtEl>
                                          <p:spTgt spid="31"/>
                                        </p:tgtEl>
                                        <p:attrNameLst>
                                          <p:attrName>style.opacity</p:attrName>
                                        </p:attrNameLst>
                                      </p:cBhvr>
                                      <p:to>
                                        <p:strVal val="0.5"/>
                                      </p:to>
                                    </p:set>
                                    <p:animEffect filter="image" prLst="opacity: 0.5">
                                      <p:cBhvr rctx="IE">
                                        <p:cTn id="46" dur="indefinite"/>
                                        <p:tgtEl>
                                          <p:spTgt spid="31"/>
                                        </p:tgtEl>
                                      </p:cBhvr>
                                    </p:animEffect>
                                  </p:childTnLst>
                                  <p:subTnLst>
                                    <p:audio>
                                      <p:cMediaNode>
                                        <p:cTn display="0" masterRel="sameClick">
                                          <p:stCondLst>
                                            <p:cond evt="begin" delay="0">
                                              <p:tn val="44"/>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33"/>
                    </p:tgtEl>
                  </p:cond>
                </p:stCondLst>
                <p:endSync evt="end" delay="0">
                  <p:rtn val="all"/>
                </p:endSync>
                <p:childTnLst>
                  <p:par>
                    <p:cTn id="48" fill="hold">
                      <p:stCondLst>
                        <p:cond delay="0"/>
                      </p:stCondLst>
                      <p:childTnLst>
                        <p:par>
                          <p:cTn id="49" fill="hold">
                            <p:stCondLst>
                              <p:cond delay="0"/>
                            </p:stCondLst>
                            <p:childTnLst>
                              <p:par>
                                <p:cTn id="50" presetID="9" presetClass="emph" presetSubtype="0" grpId="1" nodeType="clickEffect">
                                  <p:stCondLst>
                                    <p:cond delay="0"/>
                                  </p:stCondLst>
                                  <p:childTnLst>
                                    <p:set>
                                      <p:cBhvr>
                                        <p:cTn id="51" dur="indefinite"/>
                                        <p:tgtEl>
                                          <p:spTgt spid="33"/>
                                        </p:tgtEl>
                                        <p:attrNameLst>
                                          <p:attrName>style.opacity</p:attrName>
                                        </p:attrNameLst>
                                      </p:cBhvr>
                                      <p:to>
                                        <p:strVal val="0.5"/>
                                      </p:to>
                                    </p:set>
                                    <p:animEffect filter="image" prLst="opacity: 0.5">
                                      <p:cBhvr rctx="IE">
                                        <p:cTn id="52" dur="indefinite"/>
                                        <p:tgtEl>
                                          <p:spTgt spid="33"/>
                                        </p:tgtEl>
                                      </p:cBhvr>
                                    </p:animEffect>
                                  </p:childTnLst>
                                  <p:subTnLst>
                                    <p:audio>
                                      <p:cMediaNode>
                                        <p:cTn display="0" masterRel="sameClick">
                                          <p:stCondLst>
                                            <p:cond evt="begin" delay="0">
                                              <p:tn val="50"/>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33"/>
                  </p:tgtEl>
                </p:cond>
              </p:nextCondLst>
            </p:seq>
          </p:childTnLst>
        </p:cTn>
      </p:par>
    </p:tnLst>
    <p:bldLst>
      <p:bldP spid="28" grpId="0"/>
      <p:bldP spid="29" grpId="0"/>
      <p:bldP spid="29" grpId="1"/>
      <p:bldP spid="31" grpId="0"/>
      <p:bldP spid="31" grpId="1"/>
      <p:bldP spid="32" grpId="0"/>
      <p:bldP spid="32" grpId="1"/>
      <p:bldP spid="33" grpId="0"/>
      <p:bldP spid="3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28" name="TextBox 27">
            <a:extLst>
              <a:ext uri="{FF2B5EF4-FFF2-40B4-BE49-F238E27FC236}">
                <a16:creationId xmlns:a16="http://schemas.microsoft.com/office/drawing/2014/main" id="{3C8F84CE-6D51-4FD0-B387-013E596CDB52}"/>
              </a:ext>
            </a:extLst>
          </p:cNvPr>
          <p:cNvSpPr txBox="1"/>
          <p:nvPr/>
        </p:nvSpPr>
        <p:spPr>
          <a:xfrm>
            <a:off x="1127342" y="839243"/>
            <a:ext cx="7127310" cy="3029997"/>
          </a:xfrm>
          <a:prstGeom prst="rect">
            <a:avLst/>
          </a:prstGeom>
          <a:noFill/>
        </p:spPr>
        <p:txBody>
          <a:bodyPr wrap="square" rtlCol="0">
            <a:spAutoFit/>
          </a:bodyPr>
          <a:lstStyle/>
          <a:p>
            <a:pPr algn="ctr">
              <a:lnSpc>
                <a:spcPct val="150000"/>
              </a:lnSpc>
            </a:pPr>
            <a:r>
              <a:rPr lang="en-US" sz="44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BÀI </a:t>
            </a:r>
            <a:r>
              <a:rPr lang="nl-NL" sz="44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32. </a:t>
            </a:r>
          </a:p>
          <a:p>
            <a:pPr algn="ctr">
              <a:lnSpc>
                <a:spcPct val="150000"/>
              </a:lnSpc>
            </a:pPr>
            <a:r>
              <a:rPr lang="nl-NL" sz="44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LỰC HƯỚNG TÂM VÀ </a:t>
            </a:r>
          </a:p>
          <a:p>
            <a:pPr algn="ctr">
              <a:lnSpc>
                <a:spcPct val="150000"/>
              </a:lnSpc>
            </a:pPr>
            <a:r>
              <a:rPr lang="nl-NL" sz="44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GIA TỐC HƯỚNG TÂM </a:t>
            </a:r>
            <a:endParaRPr lang="en-US" sz="44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10"/>
        <p:cNvGrpSpPr/>
        <p:nvPr/>
      </p:nvGrpSpPr>
      <p:grpSpPr>
        <a:xfrm>
          <a:off x="0" y="0"/>
          <a:ext cx="0" cy="0"/>
          <a:chOff x="0" y="0"/>
          <a:chExt cx="0" cy="0"/>
        </a:xfrm>
      </p:grpSpPr>
      <p:sp>
        <p:nvSpPr>
          <p:cNvPr id="61" name="Google Shape;2283;p92">
            <a:extLst>
              <a:ext uri="{FF2B5EF4-FFF2-40B4-BE49-F238E27FC236}">
                <a16:creationId xmlns:a16="http://schemas.microsoft.com/office/drawing/2014/main" id="{A4D18AC4-CC81-4DD6-8154-6F6CBC7351F9}"/>
              </a:ext>
            </a:extLst>
          </p:cNvPr>
          <p:cNvSpPr txBox="1">
            <a:spLocks noGrp="1"/>
          </p:cNvSpPr>
          <p:nvPr>
            <p:ph type="title"/>
          </p:nvPr>
        </p:nvSpPr>
        <p:spPr>
          <a:xfrm>
            <a:off x="720000" y="-141101"/>
            <a:ext cx="7704000" cy="63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i="1" dirty="0">
                <a:solidFill>
                  <a:srgbClr val="002060"/>
                </a:solidFill>
              </a:rPr>
              <a:t>Hãy trả lời các câu hỏi sau:</a:t>
            </a:r>
            <a:endParaRPr sz="2400" i="1" dirty="0">
              <a:solidFill>
                <a:srgbClr val="002060"/>
              </a:solidFill>
            </a:endParaRPr>
          </a:p>
        </p:txBody>
      </p:sp>
      <p:sp>
        <p:nvSpPr>
          <p:cNvPr id="62" name="TextBox 61">
            <a:extLst>
              <a:ext uri="{FF2B5EF4-FFF2-40B4-BE49-F238E27FC236}">
                <a16:creationId xmlns:a16="http://schemas.microsoft.com/office/drawing/2014/main" id="{3733E00E-623E-47E4-9221-D109AE35D51A}"/>
              </a:ext>
            </a:extLst>
          </p:cNvPr>
          <p:cNvSpPr txBox="1"/>
          <p:nvPr/>
        </p:nvSpPr>
        <p:spPr>
          <a:xfrm>
            <a:off x="231731" y="752487"/>
            <a:ext cx="8680538" cy="400110"/>
          </a:xfrm>
          <a:prstGeom prst="rect">
            <a:avLst/>
          </a:prstGeom>
          <a:noFill/>
        </p:spPr>
        <p:txBody>
          <a:bodyPr wrap="square">
            <a:spAutoFit/>
          </a:bodyPr>
          <a:lstStyle/>
          <a:p>
            <a:pPr algn="ctr"/>
            <a:r>
              <a:rPr lang="nl-NL" sz="2000" b="1" dirty="0"/>
              <a:t>Câu 2:</a:t>
            </a:r>
            <a:r>
              <a:rPr lang="nl-NL" sz="2000" dirty="0"/>
              <a:t> </a:t>
            </a:r>
            <a:r>
              <a:rPr lang="en-US" sz="2000" dirty="0" err="1"/>
              <a:t>Phát</a:t>
            </a:r>
            <a:r>
              <a:rPr lang="en-US" sz="2000" dirty="0"/>
              <a:t> </a:t>
            </a:r>
            <a:r>
              <a:rPr lang="en-US" sz="2000" dirty="0" err="1"/>
              <a:t>biểu</a:t>
            </a:r>
            <a:r>
              <a:rPr lang="en-US" sz="2000" dirty="0"/>
              <a:t> </a:t>
            </a:r>
            <a:r>
              <a:rPr lang="en-US" sz="2000" dirty="0" err="1"/>
              <a:t>nào</a:t>
            </a:r>
            <a:r>
              <a:rPr lang="en-US" sz="2000" dirty="0"/>
              <a:t> </a:t>
            </a:r>
            <a:r>
              <a:rPr lang="en-US" sz="2000" dirty="0" err="1"/>
              <a:t>sau</a:t>
            </a:r>
            <a:r>
              <a:rPr lang="en-US" sz="2000" dirty="0"/>
              <a:t> </a:t>
            </a:r>
            <a:r>
              <a:rPr lang="en-US" sz="2000" dirty="0" err="1"/>
              <a:t>đây</a:t>
            </a:r>
            <a:r>
              <a:rPr lang="en-US" sz="2000" dirty="0"/>
              <a:t> </a:t>
            </a:r>
            <a:r>
              <a:rPr lang="en-US" sz="2000" dirty="0" err="1"/>
              <a:t>là</a:t>
            </a:r>
            <a:r>
              <a:rPr lang="en-US" sz="2000" dirty="0"/>
              <a:t> </a:t>
            </a:r>
            <a:r>
              <a:rPr lang="en-US" sz="2000" dirty="0" err="1"/>
              <a:t>đúng</a:t>
            </a:r>
            <a:r>
              <a:rPr lang="en-US" sz="2000" dirty="0"/>
              <a:t>?</a:t>
            </a:r>
          </a:p>
        </p:txBody>
      </p:sp>
      <p:sp>
        <p:nvSpPr>
          <p:cNvPr id="63" name="TextBox 62">
            <a:extLst>
              <a:ext uri="{FF2B5EF4-FFF2-40B4-BE49-F238E27FC236}">
                <a16:creationId xmlns:a16="http://schemas.microsoft.com/office/drawing/2014/main" id="{E1CD5947-14CE-45BE-AC4C-8769CC649A73}"/>
              </a:ext>
            </a:extLst>
          </p:cNvPr>
          <p:cNvSpPr txBox="1"/>
          <p:nvPr/>
        </p:nvSpPr>
        <p:spPr>
          <a:xfrm>
            <a:off x="338202" y="1548515"/>
            <a:ext cx="8680538" cy="400110"/>
          </a:xfrm>
          <a:prstGeom prst="rect">
            <a:avLst/>
          </a:prstGeom>
          <a:noFill/>
        </p:spPr>
        <p:txBody>
          <a:bodyPr wrap="square">
            <a:spAutoFit/>
          </a:bodyPr>
          <a:lstStyle/>
          <a:p>
            <a:r>
              <a:rPr lang="en-US" sz="2000" dirty="0"/>
              <a:t>A. </a:t>
            </a:r>
            <a:r>
              <a:rPr lang="en-US" sz="2000" dirty="0" err="1"/>
              <a:t>vectơ</a:t>
            </a:r>
            <a:r>
              <a:rPr lang="en-US" sz="2000" dirty="0"/>
              <a:t> </a:t>
            </a:r>
            <a:r>
              <a:rPr lang="en-US" sz="2000" dirty="0" err="1"/>
              <a:t>vận</a:t>
            </a:r>
            <a:r>
              <a:rPr lang="en-US" sz="2000" dirty="0"/>
              <a:t> </a:t>
            </a:r>
            <a:r>
              <a:rPr lang="en-US" sz="2000" dirty="0" err="1"/>
              <a:t>tốc</a:t>
            </a:r>
            <a:r>
              <a:rPr lang="en-US" sz="2000" dirty="0"/>
              <a:t> </a:t>
            </a:r>
            <a:r>
              <a:rPr lang="en-US" sz="2000" dirty="0" err="1"/>
              <a:t>luôn</a:t>
            </a:r>
            <a:r>
              <a:rPr lang="en-US" sz="2000" dirty="0"/>
              <a:t> </a:t>
            </a:r>
            <a:r>
              <a:rPr lang="en-US" sz="2000" dirty="0" err="1"/>
              <a:t>không</a:t>
            </a:r>
            <a:r>
              <a:rPr lang="en-US" sz="2000" dirty="0"/>
              <a:t> </a:t>
            </a:r>
            <a:r>
              <a:rPr lang="en-US" sz="2000" dirty="0" err="1"/>
              <a:t>đổi</a:t>
            </a:r>
            <a:r>
              <a:rPr lang="en-US" sz="2000" dirty="0"/>
              <a:t>, do </a:t>
            </a:r>
            <a:r>
              <a:rPr lang="en-US" sz="2000" dirty="0" err="1"/>
              <a:t>đó</a:t>
            </a:r>
            <a:r>
              <a:rPr lang="en-US" sz="2000" dirty="0"/>
              <a:t> </a:t>
            </a:r>
            <a:r>
              <a:rPr lang="en-US" sz="2000" dirty="0" err="1"/>
              <a:t>gia</a:t>
            </a:r>
            <a:r>
              <a:rPr lang="en-US" sz="2000" dirty="0"/>
              <a:t> </a:t>
            </a:r>
            <a:r>
              <a:rPr lang="en-US" sz="2000" dirty="0" err="1"/>
              <a:t>tốc</a:t>
            </a:r>
            <a:r>
              <a:rPr lang="en-US" sz="2000" dirty="0"/>
              <a:t> </a:t>
            </a:r>
            <a:r>
              <a:rPr lang="en-US" sz="2000" dirty="0" err="1"/>
              <a:t>bằng</a:t>
            </a:r>
            <a:r>
              <a:rPr lang="en-US" sz="2000" dirty="0"/>
              <a:t> 0.</a:t>
            </a:r>
          </a:p>
        </p:txBody>
      </p:sp>
      <p:sp>
        <p:nvSpPr>
          <p:cNvPr id="64" name="TextBox 63">
            <a:extLst>
              <a:ext uri="{FF2B5EF4-FFF2-40B4-BE49-F238E27FC236}">
                <a16:creationId xmlns:a16="http://schemas.microsoft.com/office/drawing/2014/main" id="{A4831251-CD48-4B63-93D7-AD315DD32F4D}"/>
              </a:ext>
            </a:extLst>
          </p:cNvPr>
          <p:cNvSpPr txBox="1"/>
          <p:nvPr/>
        </p:nvSpPr>
        <p:spPr>
          <a:xfrm>
            <a:off x="338202" y="2252211"/>
            <a:ext cx="9056319" cy="400110"/>
          </a:xfrm>
          <a:prstGeom prst="rect">
            <a:avLst/>
          </a:prstGeom>
          <a:noFill/>
        </p:spPr>
        <p:txBody>
          <a:bodyPr wrap="square">
            <a:spAutoFit/>
          </a:bodyPr>
          <a:lstStyle/>
          <a:p>
            <a:r>
              <a:rPr lang="en-US" sz="2000" dirty="0"/>
              <a:t>B. </a:t>
            </a:r>
            <a:r>
              <a:rPr lang="en-US" sz="2000" dirty="0" err="1"/>
              <a:t>gia</a:t>
            </a:r>
            <a:r>
              <a:rPr lang="en-US" sz="2000" dirty="0"/>
              <a:t> </a:t>
            </a:r>
            <a:r>
              <a:rPr lang="en-US" sz="2000" dirty="0" err="1"/>
              <a:t>tốc</a:t>
            </a:r>
            <a:r>
              <a:rPr lang="en-US" sz="2000" dirty="0"/>
              <a:t> </a:t>
            </a:r>
            <a:r>
              <a:rPr lang="en-US" sz="2000" dirty="0" err="1"/>
              <a:t>hướng</a:t>
            </a:r>
            <a:r>
              <a:rPr lang="en-US" sz="2000" dirty="0"/>
              <a:t> </a:t>
            </a:r>
            <a:r>
              <a:rPr lang="en-US" sz="2000" dirty="0" err="1"/>
              <a:t>vào</a:t>
            </a:r>
            <a:r>
              <a:rPr lang="en-US" sz="2000" dirty="0"/>
              <a:t> </a:t>
            </a:r>
            <a:r>
              <a:rPr lang="en-US" sz="2000" dirty="0" err="1"/>
              <a:t>tâm</a:t>
            </a:r>
            <a:r>
              <a:rPr lang="en-US" sz="2000" dirty="0"/>
              <a:t> </a:t>
            </a:r>
            <a:r>
              <a:rPr lang="en-US" sz="2000" dirty="0" err="1"/>
              <a:t>quỹ</a:t>
            </a:r>
            <a:r>
              <a:rPr lang="en-US" sz="2000" dirty="0"/>
              <a:t> </a:t>
            </a:r>
            <a:r>
              <a:rPr lang="en-US" sz="2000" dirty="0" err="1"/>
              <a:t>đạo</a:t>
            </a:r>
            <a:r>
              <a:rPr lang="en-US" sz="2000" dirty="0"/>
              <a:t>, </a:t>
            </a:r>
            <a:r>
              <a:rPr lang="en-US" sz="2000" dirty="0" err="1"/>
              <a:t>độ</a:t>
            </a:r>
            <a:r>
              <a:rPr lang="en-US" sz="2000" dirty="0"/>
              <a:t> </a:t>
            </a:r>
            <a:r>
              <a:rPr lang="en-US" sz="2000" dirty="0" err="1"/>
              <a:t>lớn</a:t>
            </a:r>
            <a:r>
              <a:rPr lang="en-US" sz="2000" dirty="0"/>
              <a:t> </a:t>
            </a:r>
            <a:r>
              <a:rPr lang="en-US" sz="2000" dirty="0" err="1"/>
              <a:t>tỉ</a:t>
            </a:r>
            <a:r>
              <a:rPr lang="en-US" sz="2000" dirty="0"/>
              <a:t> </a:t>
            </a:r>
            <a:r>
              <a:rPr lang="en-US" sz="2000" dirty="0" err="1"/>
              <a:t>lệ</a:t>
            </a:r>
            <a:r>
              <a:rPr lang="en-US" sz="2000" dirty="0"/>
              <a:t> </a:t>
            </a:r>
            <a:r>
              <a:rPr lang="en-US" sz="2000" dirty="0" err="1"/>
              <a:t>nghịch</a:t>
            </a:r>
            <a:r>
              <a:rPr lang="en-US" sz="2000" dirty="0"/>
              <a:t> </a:t>
            </a:r>
            <a:r>
              <a:rPr lang="en-US" sz="2000" dirty="0" err="1"/>
              <a:t>với</a:t>
            </a:r>
            <a:r>
              <a:rPr lang="en-US" sz="2000" dirty="0"/>
              <a:t> </a:t>
            </a:r>
            <a:r>
              <a:rPr lang="en-US" sz="2000" dirty="0" err="1"/>
              <a:t>bình</a:t>
            </a:r>
            <a:r>
              <a:rPr lang="en-US" sz="2000" dirty="0"/>
              <a:t> </a:t>
            </a:r>
            <a:r>
              <a:rPr lang="en-US" sz="2000" dirty="0" err="1"/>
              <a:t>phương</a:t>
            </a:r>
            <a:r>
              <a:rPr lang="en-US" sz="2000" dirty="0"/>
              <a:t> </a:t>
            </a:r>
            <a:r>
              <a:rPr lang="en-US" sz="2000" dirty="0" err="1"/>
              <a:t>tốc</a:t>
            </a:r>
            <a:r>
              <a:rPr lang="en-US" sz="2000" dirty="0"/>
              <a:t> </a:t>
            </a:r>
            <a:r>
              <a:rPr lang="en-US" sz="2000" dirty="0" err="1"/>
              <a:t>độ</a:t>
            </a:r>
            <a:r>
              <a:rPr lang="en-US" sz="2000" dirty="0"/>
              <a:t>.</a:t>
            </a:r>
          </a:p>
        </p:txBody>
      </p:sp>
      <p:sp>
        <p:nvSpPr>
          <p:cNvPr id="65" name="TextBox 64">
            <a:extLst>
              <a:ext uri="{FF2B5EF4-FFF2-40B4-BE49-F238E27FC236}">
                <a16:creationId xmlns:a16="http://schemas.microsoft.com/office/drawing/2014/main" id="{7D8B02B5-0B24-4577-941E-645FA3F40A6E}"/>
              </a:ext>
            </a:extLst>
          </p:cNvPr>
          <p:cNvSpPr txBox="1"/>
          <p:nvPr/>
        </p:nvSpPr>
        <p:spPr>
          <a:xfrm>
            <a:off x="338202" y="3642407"/>
            <a:ext cx="8680538" cy="400110"/>
          </a:xfrm>
          <a:prstGeom prst="rect">
            <a:avLst/>
          </a:prstGeom>
          <a:noFill/>
        </p:spPr>
        <p:txBody>
          <a:bodyPr wrap="square">
            <a:spAutoFit/>
          </a:bodyPr>
          <a:lstStyle/>
          <a:p>
            <a:r>
              <a:rPr lang="en-US" sz="2000" dirty="0"/>
              <a:t>D. </a:t>
            </a:r>
            <a:r>
              <a:rPr lang="en-US" sz="2000" dirty="0" err="1"/>
              <a:t>gia</a:t>
            </a:r>
            <a:r>
              <a:rPr lang="en-US" sz="2000" dirty="0"/>
              <a:t> </a:t>
            </a:r>
            <a:r>
              <a:rPr lang="en-US" sz="2000" dirty="0" err="1"/>
              <a:t>tốc</a:t>
            </a:r>
            <a:r>
              <a:rPr lang="en-US" sz="2000" dirty="0"/>
              <a:t> </a:t>
            </a:r>
            <a:r>
              <a:rPr lang="en-US" sz="2000" dirty="0" err="1"/>
              <a:t>hướng</a:t>
            </a:r>
            <a:r>
              <a:rPr lang="en-US" sz="2000" dirty="0"/>
              <a:t> </a:t>
            </a:r>
            <a:r>
              <a:rPr lang="en-US" sz="2000" dirty="0" err="1"/>
              <a:t>vào</a:t>
            </a:r>
            <a:r>
              <a:rPr lang="en-US" sz="2000" dirty="0"/>
              <a:t> </a:t>
            </a:r>
            <a:r>
              <a:rPr lang="en-US" sz="2000" dirty="0" err="1"/>
              <a:t>tâm</a:t>
            </a:r>
            <a:r>
              <a:rPr lang="en-US" sz="2000" dirty="0"/>
              <a:t> </a:t>
            </a:r>
            <a:r>
              <a:rPr lang="en-US" sz="2000" dirty="0" err="1"/>
              <a:t>quỹ</a:t>
            </a:r>
            <a:r>
              <a:rPr lang="en-US" sz="2000" dirty="0"/>
              <a:t> </a:t>
            </a:r>
            <a:r>
              <a:rPr lang="en-US" sz="2000" dirty="0" err="1"/>
              <a:t>đạo</a:t>
            </a:r>
            <a:r>
              <a:rPr lang="en-US" sz="2000" dirty="0"/>
              <a:t>, </a:t>
            </a:r>
            <a:r>
              <a:rPr lang="en-US" sz="2000" dirty="0" err="1"/>
              <a:t>độ</a:t>
            </a:r>
            <a:r>
              <a:rPr lang="en-US" sz="2000" dirty="0"/>
              <a:t> </a:t>
            </a:r>
            <a:r>
              <a:rPr lang="en-US" sz="2000" dirty="0" err="1"/>
              <a:t>lớn</a:t>
            </a:r>
            <a:r>
              <a:rPr lang="en-US" sz="2000" dirty="0"/>
              <a:t> </a:t>
            </a:r>
            <a:r>
              <a:rPr lang="en-US" sz="2000" dirty="0" err="1"/>
              <a:t>tỉ</a:t>
            </a:r>
            <a:r>
              <a:rPr lang="en-US" sz="2000" dirty="0"/>
              <a:t> </a:t>
            </a:r>
            <a:r>
              <a:rPr lang="en-US" sz="2000" dirty="0" err="1"/>
              <a:t>lệ</a:t>
            </a:r>
            <a:r>
              <a:rPr lang="en-US" sz="2000" dirty="0"/>
              <a:t> </a:t>
            </a:r>
            <a:r>
              <a:rPr lang="en-US" sz="2000" dirty="0" err="1"/>
              <a:t>với</a:t>
            </a:r>
            <a:r>
              <a:rPr lang="en-US" sz="2000" dirty="0"/>
              <a:t> </a:t>
            </a:r>
            <a:r>
              <a:rPr lang="en-US" sz="2000" dirty="0" err="1"/>
              <a:t>bình</a:t>
            </a:r>
            <a:r>
              <a:rPr lang="en-US" sz="2000" dirty="0"/>
              <a:t> </a:t>
            </a:r>
            <a:r>
              <a:rPr lang="en-US" sz="2000" dirty="0" err="1"/>
              <a:t>phương</a:t>
            </a:r>
            <a:r>
              <a:rPr lang="en-US" sz="2000" dirty="0"/>
              <a:t> </a:t>
            </a:r>
            <a:r>
              <a:rPr lang="en-US" sz="2000" dirty="0" err="1"/>
              <a:t>tốc</a:t>
            </a:r>
            <a:r>
              <a:rPr lang="en-US" sz="2000" dirty="0"/>
              <a:t> </a:t>
            </a:r>
            <a:r>
              <a:rPr lang="en-US" sz="2000" dirty="0" err="1"/>
              <a:t>độ</a:t>
            </a:r>
            <a:r>
              <a:rPr lang="en-US" sz="2000" dirty="0"/>
              <a:t> </a:t>
            </a:r>
            <a:r>
              <a:rPr lang="en-US" sz="2000" dirty="0" err="1"/>
              <a:t>góc</a:t>
            </a:r>
            <a:r>
              <a:rPr lang="en-US" sz="2000" dirty="0"/>
              <a:t>.</a:t>
            </a:r>
          </a:p>
        </p:txBody>
      </p:sp>
      <p:sp>
        <p:nvSpPr>
          <p:cNvPr id="66" name="TextBox 65">
            <a:extLst>
              <a:ext uri="{FF2B5EF4-FFF2-40B4-BE49-F238E27FC236}">
                <a16:creationId xmlns:a16="http://schemas.microsoft.com/office/drawing/2014/main" id="{3AE3C516-3001-4D26-BA02-38F14318E6A4}"/>
              </a:ext>
            </a:extLst>
          </p:cNvPr>
          <p:cNvSpPr txBox="1"/>
          <p:nvPr/>
        </p:nvSpPr>
        <p:spPr>
          <a:xfrm>
            <a:off x="338202" y="2955907"/>
            <a:ext cx="8680538" cy="400110"/>
          </a:xfrm>
          <a:prstGeom prst="rect">
            <a:avLst/>
          </a:prstGeom>
          <a:noFill/>
        </p:spPr>
        <p:txBody>
          <a:bodyPr wrap="square">
            <a:spAutoFit/>
          </a:bodyPr>
          <a:lstStyle/>
          <a:p>
            <a:r>
              <a:rPr lang="en-US" sz="2000" dirty="0"/>
              <a:t>C. </a:t>
            </a:r>
            <a:r>
              <a:rPr lang="en-US" sz="2000" dirty="0" err="1"/>
              <a:t>phương</a:t>
            </a:r>
            <a:r>
              <a:rPr lang="en-US" sz="2000" dirty="0"/>
              <a:t>, </a:t>
            </a:r>
            <a:r>
              <a:rPr lang="en-US" sz="2000" dirty="0" err="1"/>
              <a:t>chiều</a:t>
            </a:r>
            <a:r>
              <a:rPr lang="en-US" sz="2000" dirty="0"/>
              <a:t> </a:t>
            </a:r>
            <a:r>
              <a:rPr lang="en-US" sz="2000" dirty="0" err="1"/>
              <a:t>và</a:t>
            </a:r>
            <a:r>
              <a:rPr lang="en-US" sz="2000" dirty="0"/>
              <a:t> </a:t>
            </a:r>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luôn</a:t>
            </a:r>
            <a:r>
              <a:rPr lang="en-US" sz="2000" dirty="0"/>
              <a:t> </a:t>
            </a:r>
            <a:r>
              <a:rPr lang="en-US" sz="2000" dirty="0" err="1"/>
              <a:t>thay</a:t>
            </a:r>
            <a:r>
              <a:rPr lang="en-US" sz="2000" dirty="0"/>
              <a:t> </a:t>
            </a:r>
            <a:r>
              <a:rPr lang="en-US" sz="2000" dirty="0" err="1"/>
              <a:t>đổi</a:t>
            </a:r>
            <a:r>
              <a:rPr lang="en-US" sz="2000" dirty="0"/>
              <a:t>.</a:t>
            </a:r>
          </a:p>
        </p:txBody>
      </p:sp>
      <p:grpSp>
        <p:nvGrpSpPr>
          <p:cNvPr id="72" name="Google Shape;2492;p96">
            <a:extLst>
              <a:ext uri="{FF2B5EF4-FFF2-40B4-BE49-F238E27FC236}">
                <a16:creationId xmlns:a16="http://schemas.microsoft.com/office/drawing/2014/main" id="{BF0CE789-0BA7-4CCD-9175-E01FF2C6F6E9}"/>
              </a:ext>
            </a:extLst>
          </p:cNvPr>
          <p:cNvGrpSpPr/>
          <p:nvPr/>
        </p:nvGrpSpPr>
        <p:grpSpPr>
          <a:xfrm>
            <a:off x="7978767" y="4152224"/>
            <a:ext cx="966300" cy="601500"/>
            <a:chOff x="7459450" y="3268737"/>
            <a:chExt cx="966300" cy="601500"/>
          </a:xfrm>
        </p:grpSpPr>
        <p:sp>
          <p:nvSpPr>
            <p:cNvPr id="73" name="Google Shape;2493;p96">
              <a:extLst>
                <a:ext uri="{FF2B5EF4-FFF2-40B4-BE49-F238E27FC236}">
                  <a16:creationId xmlns:a16="http://schemas.microsoft.com/office/drawing/2014/main" id="{C3615FCF-FB30-415F-8979-641C162947E7}"/>
                </a:ext>
              </a:extLst>
            </p:cNvPr>
            <p:cNvSpPr/>
            <p:nvPr/>
          </p:nvSpPr>
          <p:spPr>
            <a:xfrm>
              <a:off x="7459450" y="3268737"/>
              <a:ext cx="966300" cy="601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2494;p96">
              <a:extLst>
                <a:ext uri="{FF2B5EF4-FFF2-40B4-BE49-F238E27FC236}">
                  <a16:creationId xmlns:a16="http://schemas.microsoft.com/office/drawing/2014/main" id="{A201EDCB-BB93-4D80-9F88-7570E1F05506}"/>
                </a:ext>
              </a:extLst>
            </p:cNvPr>
            <p:cNvGrpSpPr/>
            <p:nvPr/>
          </p:nvGrpSpPr>
          <p:grpSpPr>
            <a:xfrm>
              <a:off x="7588595" y="3377440"/>
              <a:ext cx="765108" cy="362474"/>
              <a:chOff x="-1637984" y="2886288"/>
              <a:chExt cx="1017837" cy="482206"/>
            </a:xfrm>
          </p:grpSpPr>
          <p:sp>
            <p:nvSpPr>
              <p:cNvPr id="76" name="Google Shape;2495;p96">
                <a:extLst>
                  <a:ext uri="{FF2B5EF4-FFF2-40B4-BE49-F238E27FC236}">
                    <a16:creationId xmlns:a16="http://schemas.microsoft.com/office/drawing/2014/main" id="{BF3C978E-E335-4E7D-B814-DE308111F119}"/>
                  </a:ext>
                </a:extLst>
              </p:cNvPr>
              <p:cNvSpPr/>
              <p:nvPr/>
            </p:nvSpPr>
            <p:spPr>
              <a:xfrm>
                <a:off x="-1570515" y="3114493"/>
                <a:ext cx="669730" cy="120055"/>
              </a:xfrm>
              <a:custGeom>
                <a:avLst/>
                <a:gdLst/>
                <a:ahLst/>
                <a:cxnLst/>
                <a:rect l="l" t="t" r="r" b="b"/>
                <a:pathLst>
                  <a:path w="8775" h="1573" extrusionOk="0">
                    <a:moveTo>
                      <a:pt x="2626" y="1"/>
                    </a:moveTo>
                    <a:cubicBezTo>
                      <a:pt x="2275" y="1"/>
                      <a:pt x="1924" y="1"/>
                      <a:pt x="1755" y="169"/>
                    </a:cubicBezTo>
                    <a:lnTo>
                      <a:pt x="169" y="169"/>
                    </a:lnTo>
                    <a:cubicBezTo>
                      <a:pt x="169" y="352"/>
                      <a:pt x="1" y="352"/>
                      <a:pt x="169" y="352"/>
                    </a:cubicBezTo>
                    <a:lnTo>
                      <a:pt x="169" y="871"/>
                    </a:lnTo>
                    <a:lnTo>
                      <a:pt x="169" y="1222"/>
                    </a:lnTo>
                    <a:lnTo>
                      <a:pt x="169" y="1573"/>
                    </a:lnTo>
                    <a:lnTo>
                      <a:pt x="1222" y="1573"/>
                    </a:lnTo>
                    <a:cubicBezTo>
                      <a:pt x="1404" y="1573"/>
                      <a:pt x="1404" y="1404"/>
                      <a:pt x="1573" y="1404"/>
                    </a:cubicBezTo>
                    <a:lnTo>
                      <a:pt x="8774" y="1404"/>
                    </a:lnTo>
                    <a:lnTo>
                      <a:pt x="8774" y="1222"/>
                    </a:lnTo>
                    <a:lnTo>
                      <a:pt x="8774" y="1053"/>
                    </a:lnTo>
                    <a:lnTo>
                      <a:pt x="8774" y="871"/>
                    </a:lnTo>
                    <a:lnTo>
                      <a:pt x="8774" y="703"/>
                    </a:lnTo>
                    <a:lnTo>
                      <a:pt x="8774" y="520"/>
                    </a:lnTo>
                    <a:lnTo>
                      <a:pt x="8774" y="352"/>
                    </a:lnTo>
                    <a:lnTo>
                      <a:pt x="8774" y="169"/>
                    </a:lnTo>
                    <a:lnTo>
                      <a:pt x="8774" y="1"/>
                    </a:lnTo>
                    <a:close/>
                  </a:path>
                </a:pathLst>
              </a:custGeom>
              <a:solidFill>
                <a:srgbClr val="FAD4A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96;p96">
                <a:extLst>
                  <a:ext uri="{FF2B5EF4-FFF2-40B4-BE49-F238E27FC236}">
                    <a16:creationId xmlns:a16="http://schemas.microsoft.com/office/drawing/2014/main" id="{436F2942-4DFD-47B0-805F-1486B874AAEC}"/>
                  </a:ext>
                </a:extLst>
              </p:cNvPr>
              <p:cNvSpPr/>
              <p:nvPr/>
            </p:nvSpPr>
            <p:spPr>
              <a:xfrm>
                <a:off x="-1624093" y="2900255"/>
                <a:ext cx="964335" cy="227212"/>
              </a:xfrm>
              <a:custGeom>
                <a:avLst/>
                <a:gdLst/>
                <a:ahLst/>
                <a:cxnLst/>
                <a:rect l="l" t="t" r="r" b="b"/>
                <a:pathLst>
                  <a:path w="12635" h="2977" extrusionOk="0">
                    <a:moveTo>
                      <a:pt x="4563" y="0"/>
                    </a:moveTo>
                    <a:lnTo>
                      <a:pt x="4380" y="169"/>
                    </a:lnTo>
                    <a:lnTo>
                      <a:pt x="4030" y="169"/>
                    </a:lnTo>
                    <a:cubicBezTo>
                      <a:pt x="3861" y="351"/>
                      <a:pt x="3679" y="351"/>
                      <a:pt x="3510" y="351"/>
                    </a:cubicBezTo>
                    <a:lnTo>
                      <a:pt x="3328" y="520"/>
                    </a:lnTo>
                    <a:cubicBezTo>
                      <a:pt x="2977" y="702"/>
                      <a:pt x="2457" y="702"/>
                      <a:pt x="2106" y="871"/>
                    </a:cubicBezTo>
                    <a:cubicBezTo>
                      <a:pt x="1924" y="1053"/>
                      <a:pt x="1755" y="1053"/>
                      <a:pt x="1573" y="1053"/>
                    </a:cubicBezTo>
                    <a:cubicBezTo>
                      <a:pt x="1573" y="1053"/>
                      <a:pt x="1405" y="1221"/>
                      <a:pt x="1222" y="1221"/>
                    </a:cubicBezTo>
                    <a:cubicBezTo>
                      <a:pt x="1222" y="1221"/>
                      <a:pt x="1054" y="1221"/>
                      <a:pt x="1054" y="1404"/>
                    </a:cubicBezTo>
                    <a:lnTo>
                      <a:pt x="520" y="1404"/>
                    </a:lnTo>
                    <a:lnTo>
                      <a:pt x="352" y="1572"/>
                    </a:lnTo>
                    <a:cubicBezTo>
                      <a:pt x="352" y="1572"/>
                      <a:pt x="352" y="1755"/>
                      <a:pt x="169" y="1755"/>
                    </a:cubicBezTo>
                    <a:cubicBezTo>
                      <a:pt x="169" y="1923"/>
                      <a:pt x="169" y="1923"/>
                      <a:pt x="1" y="2106"/>
                    </a:cubicBezTo>
                    <a:lnTo>
                      <a:pt x="1" y="2274"/>
                    </a:lnTo>
                    <a:lnTo>
                      <a:pt x="1" y="2457"/>
                    </a:lnTo>
                    <a:lnTo>
                      <a:pt x="1" y="2625"/>
                    </a:lnTo>
                    <a:lnTo>
                      <a:pt x="169" y="2625"/>
                    </a:lnTo>
                    <a:lnTo>
                      <a:pt x="169" y="2808"/>
                    </a:lnTo>
                    <a:lnTo>
                      <a:pt x="352" y="2808"/>
                    </a:lnTo>
                    <a:cubicBezTo>
                      <a:pt x="352" y="2976"/>
                      <a:pt x="352" y="2976"/>
                      <a:pt x="520" y="2976"/>
                    </a:cubicBezTo>
                    <a:lnTo>
                      <a:pt x="1405" y="2976"/>
                    </a:lnTo>
                    <a:cubicBezTo>
                      <a:pt x="1755" y="2976"/>
                      <a:pt x="1924" y="2808"/>
                      <a:pt x="2275" y="2808"/>
                    </a:cubicBezTo>
                    <a:lnTo>
                      <a:pt x="10178" y="2808"/>
                    </a:lnTo>
                    <a:lnTo>
                      <a:pt x="10346" y="2625"/>
                    </a:lnTo>
                    <a:lnTo>
                      <a:pt x="10346" y="2457"/>
                    </a:lnTo>
                    <a:lnTo>
                      <a:pt x="10346" y="2274"/>
                    </a:lnTo>
                    <a:lnTo>
                      <a:pt x="10346" y="2106"/>
                    </a:lnTo>
                    <a:lnTo>
                      <a:pt x="10178" y="2106"/>
                    </a:lnTo>
                    <a:lnTo>
                      <a:pt x="10178" y="1923"/>
                    </a:lnTo>
                    <a:lnTo>
                      <a:pt x="10178" y="1221"/>
                    </a:lnTo>
                    <a:lnTo>
                      <a:pt x="10529" y="1221"/>
                    </a:lnTo>
                    <a:cubicBezTo>
                      <a:pt x="10529" y="1221"/>
                      <a:pt x="10529" y="1053"/>
                      <a:pt x="10697" y="1053"/>
                    </a:cubicBezTo>
                    <a:lnTo>
                      <a:pt x="11048" y="1053"/>
                    </a:lnTo>
                    <a:cubicBezTo>
                      <a:pt x="11048" y="871"/>
                      <a:pt x="11231" y="871"/>
                      <a:pt x="11231" y="871"/>
                    </a:cubicBezTo>
                    <a:cubicBezTo>
                      <a:pt x="11399" y="702"/>
                      <a:pt x="11582" y="702"/>
                      <a:pt x="11582" y="702"/>
                    </a:cubicBezTo>
                    <a:lnTo>
                      <a:pt x="11750" y="520"/>
                    </a:lnTo>
                    <a:lnTo>
                      <a:pt x="11933" y="520"/>
                    </a:lnTo>
                    <a:cubicBezTo>
                      <a:pt x="12101" y="351"/>
                      <a:pt x="12101" y="351"/>
                      <a:pt x="12284" y="351"/>
                    </a:cubicBezTo>
                    <a:cubicBezTo>
                      <a:pt x="12284" y="169"/>
                      <a:pt x="12284" y="169"/>
                      <a:pt x="12452" y="169"/>
                    </a:cubicBezTo>
                    <a:cubicBezTo>
                      <a:pt x="12452" y="169"/>
                      <a:pt x="12634" y="169"/>
                      <a:pt x="12634" y="0"/>
                    </a:cubicBezTo>
                    <a:close/>
                  </a:path>
                </a:pathLst>
              </a:custGeom>
              <a:solidFill>
                <a:srgbClr val="FDD6D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97;p96">
                <a:extLst>
                  <a:ext uri="{FF2B5EF4-FFF2-40B4-BE49-F238E27FC236}">
                    <a16:creationId xmlns:a16="http://schemas.microsoft.com/office/drawing/2014/main" id="{4ECC2B70-B51F-476A-B22B-792291A141A7}"/>
                  </a:ext>
                </a:extLst>
              </p:cNvPr>
              <p:cNvSpPr/>
              <p:nvPr/>
            </p:nvSpPr>
            <p:spPr>
              <a:xfrm>
                <a:off x="-1584405" y="3221649"/>
                <a:ext cx="683621" cy="134022"/>
              </a:xfrm>
              <a:custGeom>
                <a:avLst/>
                <a:gdLst/>
                <a:ahLst/>
                <a:cxnLst/>
                <a:rect l="l" t="t" r="r" b="b"/>
                <a:pathLst>
                  <a:path w="8957" h="1756" extrusionOk="0">
                    <a:moveTo>
                      <a:pt x="2808" y="0"/>
                    </a:moveTo>
                    <a:cubicBezTo>
                      <a:pt x="2639" y="0"/>
                      <a:pt x="2288" y="169"/>
                      <a:pt x="1937" y="169"/>
                    </a:cubicBezTo>
                    <a:lnTo>
                      <a:pt x="351" y="169"/>
                    </a:lnTo>
                    <a:cubicBezTo>
                      <a:pt x="183" y="169"/>
                      <a:pt x="183" y="169"/>
                      <a:pt x="0" y="351"/>
                    </a:cubicBezTo>
                    <a:lnTo>
                      <a:pt x="0" y="520"/>
                    </a:lnTo>
                    <a:lnTo>
                      <a:pt x="0" y="871"/>
                    </a:lnTo>
                    <a:lnTo>
                      <a:pt x="0" y="1222"/>
                    </a:lnTo>
                    <a:lnTo>
                      <a:pt x="0" y="1404"/>
                    </a:lnTo>
                    <a:lnTo>
                      <a:pt x="0" y="1573"/>
                    </a:lnTo>
                    <a:lnTo>
                      <a:pt x="0" y="1755"/>
                    </a:lnTo>
                    <a:lnTo>
                      <a:pt x="8956" y="1755"/>
                    </a:lnTo>
                    <a:lnTo>
                      <a:pt x="8956" y="1573"/>
                    </a:lnTo>
                    <a:lnTo>
                      <a:pt x="8956" y="1222"/>
                    </a:lnTo>
                    <a:lnTo>
                      <a:pt x="8956" y="1053"/>
                    </a:lnTo>
                    <a:lnTo>
                      <a:pt x="8956" y="871"/>
                    </a:lnTo>
                    <a:lnTo>
                      <a:pt x="8956" y="702"/>
                    </a:lnTo>
                    <a:lnTo>
                      <a:pt x="8956" y="520"/>
                    </a:lnTo>
                    <a:lnTo>
                      <a:pt x="8956" y="351"/>
                    </a:lnTo>
                    <a:lnTo>
                      <a:pt x="8956" y="169"/>
                    </a:lnTo>
                    <a:lnTo>
                      <a:pt x="8956" y="0"/>
                    </a:lnTo>
                    <a:close/>
                  </a:path>
                </a:pathLst>
              </a:custGeom>
              <a:solidFill>
                <a:srgbClr val="BBCFB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98;p96">
                <a:extLst>
                  <a:ext uri="{FF2B5EF4-FFF2-40B4-BE49-F238E27FC236}">
                    <a16:creationId xmlns:a16="http://schemas.microsoft.com/office/drawing/2014/main" id="{77A93D08-D49F-4B80-81B6-3F5C4B7DB37E}"/>
                  </a:ext>
                </a:extLst>
              </p:cNvPr>
              <p:cNvSpPr/>
              <p:nvPr/>
            </p:nvSpPr>
            <p:spPr>
              <a:xfrm>
                <a:off x="-1637984" y="2886288"/>
                <a:ext cx="1017837" cy="482206"/>
              </a:xfrm>
              <a:custGeom>
                <a:avLst/>
                <a:gdLst/>
                <a:ahLst/>
                <a:cxnLst/>
                <a:rect l="l" t="t" r="r" b="b"/>
                <a:pathLst>
                  <a:path w="13336" h="6318" extrusionOk="0">
                    <a:moveTo>
                      <a:pt x="12466" y="885"/>
                    </a:moveTo>
                    <a:cubicBezTo>
                      <a:pt x="12466" y="885"/>
                      <a:pt x="12283" y="1054"/>
                      <a:pt x="12115" y="1054"/>
                    </a:cubicBezTo>
                    <a:lnTo>
                      <a:pt x="11932" y="1054"/>
                    </a:lnTo>
                    <a:lnTo>
                      <a:pt x="11932" y="1236"/>
                    </a:lnTo>
                    <a:lnTo>
                      <a:pt x="11413" y="1236"/>
                    </a:lnTo>
                    <a:lnTo>
                      <a:pt x="11413" y="1404"/>
                    </a:lnTo>
                    <a:lnTo>
                      <a:pt x="11932" y="1404"/>
                    </a:lnTo>
                    <a:cubicBezTo>
                      <a:pt x="11932" y="1404"/>
                      <a:pt x="11932" y="1236"/>
                      <a:pt x="12115" y="1236"/>
                    </a:cubicBezTo>
                    <a:lnTo>
                      <a:pt x="12283" y="1054"/>
                    </a:lnTo>
                    <a:lnTo>
                      <a:pt x="12634" y="1054"/>
                    </a:lnTo>
                    <a:lnTo>
                      <a:pt x="12634" y="885"/>
                    </a:lnTo>
                    <a:close/>
                    <a:moveTo>
                      <a:pt x="11413" y="1404"/>
                    </a:moveTo>
                    <a:cubicBezTo>
                      <a:pt x="11230" y="1404"/>
                      <a:pt x="11230" y="1404"/>
                      <a:pt x="11062" y="1587"/>
                    </a:cubicBezTo>
                    <a:lnTo>
                      <a:pt x="10879" y="1587"/>
                    </a:lnTo>
                    <a:cubicBezTo>
                      <a:pt x="10879" y="1587"/>
                      <a:pt x="10879" y="1755"/>
                      <a:pt x="10711" y="1755"/>
                    </a:cubicBezTo>
                    <a:lnTo>
                      <a:pt x="11062" y="1755"/>
                    </a:lnTo>
                    <a:lnTo>
                      <a:pt x="11230" y="1587"/>
                    </a:lnTo>
                    <a:cubicBezTo>
                      <a:pt x="11230" y="1587"/>
                      <a:pt x="11413" y="1587"/>
                      <a:pt x="11413" y="1404"/>
                    </a:cubicBezTo>
                    <a:close/>
                    <a:moveTo>
                      <a:pt x="11932" y="1404"/>
                    </a:moveTo>
                    <a:lnTo>
                      <a:pt x="11764" y="1587"/>
                    </a:lnTo>
                    <a:cubicBezTo>
                      <a:pt x="11581" y="1587"/>
                      <a:pt x="11581" y="1587"/>
                      <a:pt x="11581" y="1755"/>
                    </a:cubicBezTo>
                    <a:lnTo>
                      <a:pt x="11764" y="1755"/>
                    </a:lnTo>
                    <a:cubicBezTo>
                      <a:pt x="11764" y="1587"/>
                      <a:pt x="11932" y="1587"/>
                      <a:pt x="11932" y="1587"/>
                    </a:cubicBezTo>
                    <a:lnTo>
                      <a:pt x="11932" y="1404"/>
                    </a:lnTo>
                    <a:close/>
                    <a:moveTo>
                      <a:pt x="11581" y="1755"/>
                    </a:moveTo>
                    <a:cubicBezTo>
                      <a:pt x="11413" y="1755"/>
                      <a:pt x="11230" y="1755"/>
                      <a:pt x="11062" y="1938"/>
                    </a:cubicBezTo>
                    <a:lnTo>
                      <a:pt x="11062" y="2106"/>
                    </a:lnTo>
                    <a:cubicBezTo>
                      <a:pt x="11230" y="1938"/>
                      <a:pt x="11413" y="1938"/>
                      <a:pt x="11581" y="1755"/>
                    </a:cubicBezTo>
                    <a:close/>
                    <a:moveTo>
                      <a:pt x="12985" y="1755"/>
                    </a:moveTo>
                    <a:cubicBezTo>
                      <a:pt x="12985" y="1938"/>
                      <a:pt x="12985" y="1938"/>
                      <a:pt x="12816" y="1938"/>
                    </a:cubicBezTo>
                    <a:cubicBezTo>
                      <a:pt x="12816" y="1938"/>
                      <a:pt x="12634" y="1938"/>
                      <a:pt x="12634" y="2106"/>
                    </a:cubicBezTo>
                    <a:cubicBezTo>
                      <a:pt x="12634" y="2106"/>
                      <a:pt x="12816" y="2106"/>
                      <a:pt x="12985" y="1938"/>
                    </a:cubicBezTo>
                    <a:cubicBezTo>
                      <a:pt x="12985" y="1938"/>
                      <a:pt x="13167" y="1938"/>
                      <a:pt x="13167" y="1755"/>
                    </a:cubicBezTo>
                    <a:close/>
                    <a:moveTo>
                      <a:pt x="12634" y="1404"/>
                    </a:moveTo>
                    <a:cubicBezTo>
                      <a:pt x="12466" y="1404"/>
                      <a:pt x="12283" y="1587"/>
                      <a:pt x="12115" y="1587"/>
                    </a:cubicBezTo>
                    <a:cubicBezTo>
                      <a:pt x="12115" y="1587"/>
                      <a:pt x="11932" y="1755"/>
                      <a:pt x="11764" y="1755"/>
                    </a:cubicBezTo>
                    <a:cubicBezTo>
                      <a:pt x="11764" y="1938"/>
                      <a:pt x="11581" y="1938"/>
                      <a:pt x="11413" y="2106"/>
                    </a:cubicBezTo>
                    <a:cubicBezTo>
                      <a:pt x="11230" y="2106"/>
                      <a:pt x="11230" y="2106"/>
                      <a:pt x="11062" y="2289"/>
                    </a:cubicBezTo>
                    <a:cubicBezTo>
                      <a:pt x="11413" y="2289"/>
                      <a:pt x="11581" y="2106"/>
                      <a:pt x="11932" y="1938"/>
                    </a:cubicBezTo>
                    <a:cubicBezTo>
                      <a:pt x="11932" y="1938"/>
                      <a:pt x="12115" y="1755"/>
                      <a:pt x="12283" y="1755"/>
                    </a:cubicBezTo>
                    <a:cubicBezTo>
                      <a:pt x="12466" y="1587"/>
                      <a:pt x="12466" y="1587"/>
                      <a:pt x="12634" y="1587"/>
                    </a:cubicBezTo>
                    <a:lnTo>
                      <a:pt x="12634" y="1404"/>
                    </a:lnTo>
                    <a:close/>
                    <a:moveTo>
                      <a:pt x="1053" y="2106"/>
                    </a:moveTo>
                    <a:cubicBezTo>
                      <a:pt x="885" y="2289"/>
                      <a:pt x="885" y="2457"/>
                      <a:pt x="885" y="2640"/>
                    </a:cubicBezTo>
                    <a:cubicBezTo>
                      <a:pt x="1053" y="2808"/>
                      <a:pt x="1053" y="2808"/>
                      <a:pt x="1053" y="2991"/>
                    </a:cubicBezTo>
                    <a:lnTo>
                      <a:pt x="1236" y="2991"/>
                    </a:lnTo>
                    <a:cubicBezTo>
                      <a:pt x="1236" y="2991"/>
                      <a:pt x="1236" y="2808"/>
                      <a:pt x="1053" y="2808"/>
                    </a:cubicBezTo>
                    <a:lnTo>
                      <a:pt x="1053" y="2457"/>
                    </a:lnTo>
                    <a:lnTo>
                      <a:pt x="1053" y="2106"/>
                    </a:lnTo>
                    <a:close/>
                    <a:moveTo>
                      <a:pt x="9476" y="2457"/>
                    </a:moveTo>
                    <a:lnTo>
                      <a:pt x="9476" y="2640"/>
                    </a:lnTo>
                    <a:lnTo>
                      <a:pt x="9476" y="2808"/>
                    </a:lnTo>
                    <a:cubicBezTo>
                      <a:pt x="9476" y="2808"/>
                      <a:pt x="9658" y="2808"/>
                      <a:pt x="9658" y="2991"/>
                    </a:cubicBezTo>
                    <a:lnTo>
                      <a:pt x="9658" y="2808"/>
                    </a:lnTo>
                    <a:lnTo>
                      <a:pt x="9658" y="2640"/>
                    </a:lnTo>
                    <a:cubicBezTo>
                      <a:pt x="9658" y="2640"/>
                      <a:pt x="9658" y="2457"/>
                      <a:pt x="9476" y="2457"/>
                    </a:cubicBezTo>
                    <a:close/>
                    <a:moveTo>
                      <a:pt x="11764" y="1"/>
                    </a:moveTo>
                    <a:cubicBezTo>
                      <a:pt x="11581" y="1"/>
                      <a:pt x="11413" y="183"/>
                      <a:pt x="11062" y="183"/>
                    </a:cubicBezTo>
                    <a:lnTo>
                      <a:pt x="12816" y="183"/>
                    </a:lnTo>
                    <a:lnTo>
                      <a:pt x="12816" y="352"/>
                    </a:lnTo>
                    <a:lnTo>
                      <a:pt x="12816" y="703"/>
                    </a:lnTo>
                    <a:lnTo>
                      <a:pt x="12816" y="885"/>
                    </a:lnTo>
                    <a:lnTo>
                      <a:pt x="12816" y="1236"/>
                    </a:lnTo>
                    <a:lnTo>
                      <a:pt x="12816" y="1587"/>
                    </a:lnTo>
                    <a:cubicBezTo>
                      <a:pt x="12634" y="1755"/>
                      <a:pt x="12466" y="1755"/>
                      <a:pt x="12283" y="1938"/>
                    </a:cubicBezTo>
                    <a:cubicBezTo>
                      <a:pt x="12115" y="1938"/>
                      <a:pt x="11932" y="2106"/>
                      <a:pt x="11764" y="2289"/>
                    </a:cubicBezTo>
                    <a:cubicBezTo>
                      <a:pt x="11581" y="2289"/>
                      <a:pt x="11581" y="2289"/>
                      <a:pt x="11413" y="2457"/>
                    </a:cubicBezTo>
                    <a:cubicBezTo>
                      <a:pt x="11413" y="2457"/>
                      <a:pt x="11230" y="2457"/>
                      <a:pt x="11230" y="2640"/>
                    </a:cubicBezTo>
                    <a:cubicBezTo>
                      <a:pt x="11062" y="2640"/>
                      <a:pt x="10879" y="2808"/>
                      <a:pt x="10711" y="2808"/>
                    </a:cubicBezTo>
                    <a:lnTo>
                      <a:pt x="10528" y="2808"/>
                    </a:lnTo>
                    <a:lnTo>
                      <a:pt x="10360" y="2991"/>
                    </a:lnTo>
                    <a:lnTo>
                      <a:pt x="10711" y="2991"/>
                    </a:lnTo>
                    <a:cubicBezTo>
                      <a:pt x="10879" y="2991"/>
                      <a:pt x="11062" y="2808"/>
                      <a:pt x="11062" y="2808"/>
                    </a:cubicBezTo>
                    <a:cubicBezTo>
                      <a:pt x="11230" y="2808"/>
                      <a:pt x="11413" y="2808"/>
                      <a:pt x="11581" y="2640"/>
                    </a:cubicBezTo>
                    <a:cubicBezTo>
                      <a:pt x="11764" y="2640"/>
                      <a:pt x="11932" y="2457"/>
                      <a:pt x="11932" y="2457"/>
                    </a:cubicBezTo>
                    <a:lnTo>
                      <a:pt x="11932" y="2808"/>
                    </a:lnTo>
                    <a:lnTo>
                      <a:pt x="11932" y="2991"/>
                    </a:lnTo>
                    <a:lnTo>
                      <a:pt x="12115" y="2991"/>
                    </a:lnTo>
                    <a:lnTo>
                      <a:pt x="12115" y="2808"/>
                    </a:lnTo>
                    <a:lnTo>
                      <a:pt x="12115" y="2457"/>
                    </a:lnTo>
                    <a:cubicBezTo>
                      <a:pt x="12283" y="2289"/>
                      <a:pt x="12466" y="2289"/>
                      <a:pt x="12634" y="2106"/>
                    </a:cubicBezTo>
                    <a:lnTo>
                      <a:pt x="12466" y="2106"/>
                    </a:lnTo>
                    <a:lnTo>
                      <a:pt x="11413" y="2640"/>
                    </a:lnTo>
                    <a:cubicBezTo>
                      <a:pt x="11581" y="2457"/>
                      <a:pt x="11764" y="2457"/>
                      <a:pt x="11932" y="2289"/>
                    </a:cubicBezTo>
                    <a:cubicBezTo>
                      <a:pt x="12115" y="2106"/>
                      <a:pt x="12283" y="2106"/>
                      <a:pt x="12466" y="1938"/>
                    </a:cubicBezTo>
                    <a:cubicBezTo>
                      <a:pt x="12634" y="1938"/>
                      <a:pt x="12816" y="1755"/>
                      <a:pt x="12985" y="1755"/>
                    </a:cubicBezTo>
                    <a:lnTo>
                      <a:pt x="12985" y="1587"/>
                    </a:lnTo>
                    <a:lnTo>
                      <a:pt x="13167" y="1587"/>
                    </a:lnTo>
                    <a:lnTo>
                      <a:pt x="13167" y="1755"/>
                    </a:lnTo>
                    <a:cubicBezTo>
                      <a:pt x="13336" y="1755"/>
                      <a:pt x="13336" y="1755"/>
                      <a:pt x="13336" y="1587"/>
                    </a:cubicBezTo>
                    <a:cubicBezTo>
                      <a:pt x="13336" y="1587"/>
                      <a:pt x="13167" y="1587"/>
                      <a:pt x="13167" y="1404"/>
                    </a:cubicBezTo>
                    <a:lnTo>
                      <a:pt x="12985" y="1404"/>
                    </a:lnTo>
                    <a:lnTo>
                      <a:pt x="12985" y="1054"/>
                    </a:lnTo>
                    <a:lnTo>
                      <a:pt x="12985" y="352"/>
                    </a:lnTo>
                    <a:lnTo>
                      <a:pt x="12985" y="183"/>
                    </a:lnTo>
                    <a:lnTo>
                      <a:pt x="12985" y="1"/>
                    </a:lnTo>
                    <a:close/>
                    <a:moveTo>
                      <a:pt x="183" y="2640"/>
                    </a:moveTo>
                    <a:lnTo>
                      <a:pt x="183" y="2808"/>
                    </a:lnTo>
                    <a:lnTo>
                      <a:pt x="183" y="2991"/>
                    </a:lnTo>
                    <a:cubicBezTo>
                      <a:pt x="183" y="2991"/>
                      <a:pt x="351" y="2991"/>
                      <a:pt x="351" y="3159"/>
                    </a:cubicBezTo>
                    <a:lnTo>
                      <a:pt x="702" y="3159"/>
                    </a:lnTo>
                    <a:lnTo>
                      <a:pt x="534" y="2991"/>
                    </a:lnTo>
                    <a:lnTo>
                      <a:pt x="351" y="2991"/>
                    </a:lnTo>
                    <a:lnTo>
                      <a:pt x="351" y="2808"/>
                    </a:lnTo>
                    <a:cubicBezTo>
                      <a:pt x="183" y="2808"/>
                      <a:pt x="183" y="2640"/>
                      <a:pt x="183" y="2640"/>
                    </a:cubicBezTo>
                    <a:close/>
                    <a:moveTo>
                      <a:pt x="5615" y="1"/>
                    </a:moveTo>
                    <a:cubicBezTo>
                      <a:pt x="5096" y="1"/>
                      <a:pt x="4562" y="183"/>
                      <a:pt x="4043" y="352"/>
                    </a:cubicBezTo>
                    <a:cubicBezTo>
                      <a:pt x="3692" y="534"/>
                      <a:pt x="3159" y="703"/>
                      <a:pt x="2808" y="703"/>
                    </a:cubicBezTo>
                    <a:cubicBezTo>
                      <a:pt x="2457" y="885"/>
                      <a:pt x="2106" y="1054"/>
                      <a:pt x="1587" y="1236"/>
                    </a:cubicBezTo>
                    <a:cubicBezTo>
                      <a:pt x="1404" y="1236"/>
                      <a:pt x="1236" y="1236"/>
                      <a:pt x="1053" y="1404"/>
                    </a:cubicBezTo>
                    <a:cubicBezTo>
                      <a:pt x="1053" y="1404"/>
                      <a:pt x="885" y="1404"/>
                      <a:pt x="885" y="1587"/>
                    </a:cubicBezTo>
                    <a:lnTo>
                      <a:pt x="534" y="1587"/>
                    </a:lnTo>
                    <a:lnTo>
                      <a:pt x="351" y="1755"/>
                    </a:lnTo>
                    <a:cubicBezTo>
                      <a:pt x="351" y="1938"/>
                      <a:pt x="183" y="1938"/>
                      <a:pt x="183" y="2106"/>
                    </a:cubicBezTo>
                    <a:cubicBezTo>
                      <a:pt x="183" y="2289"/>
                      <a:pt x="0" y="2457"/>
                      <a:pt x="183" y="2640"/>
                    </a:cubicBezTo>
                    <a:lnTo>
                      <a:pt x="183" y="2457"/>
                    </a:lnTo>
                    <a:cubicBezTo>
                      <a:pt x="183" y="2289"/>
                      <a:pt x="351" y="2289"/>
                      <a:pt x="351" y="2106"/>
                    </a:cubicBezTo>
                    <a:cubicBezTo>
                      <a:pt x="351" y="2106"/>
                      <a:pt x="351" y="1938"/>
                      <a:pt x="534" y="1938"/>
                    </a:cubicBezTo>
                    <a:cubicBezTo>
                      <a:pt x="534" y="1755"/>
                      <a:pt x="534" y="1755"/>
                      <a:pt x="702" y="1755"/>
                    </a:cubicBezTo>
                    <a:cubicBezTo>
                      <a:pt x="885" y="1755"/>
                      <a:pt x="1053" y="1755"/>
                      <a:pt x="1236" y="1587"/>
                    </a:cubicBezTo>
                    <a:lnTo>
                      <a:pt x="1236" y="1587"/>
                    </a:lnTo>
                    <a:cubicBezTo>
                      <a:pt x="1236" y="1755"/>
                      <a:pt x="1053" y="1755"/>
                      <a:pt x="1053" y="1755"/>
                    </a:cubicBezTo>
                    <a:lnTo>
                      <a:pt x="1053" y="1938"/>
                    </a:lnTo>
                    <a:cubicBezTo>
                      <a:pt x="1236" y="1938"/>
                      <a:pt x="1236" y="1755"/>
                      <a:pt x="1236" y="1755"/>
                    </a:cubicBezTo>
                    <a:cubicBezTo>
                      <a:pt x="1404" y="1755"/>
                      <a:pt x="1404" y="1587"/>
                      <a:pt x="1404" y="1587"/>
                    </a:cubicBezTo>
                    <a:lnTo>
                      <a:pt x="1587" y="1587"/>
                    </a:lnTo>
                    <a:cubicBezTo>
                      <a:pt x="1404" y="1755"/>
                      <a:pt x="1404" y="1938"/>
                      <a:pt x="1236" y="2106"/>
                    </a:cubicBezTo>
                    <a:lnTo>
                      <a:pt x="1236" y="2808"/>
                    </a:lnTo>
                    <a:lnTo>
                      <a:pt x="1404" y="2991"/>
                    </a:lnTo>
                    <a:lnTo>
                      <a:pt x="1404" y="2808"/>
                    </a:lnTo>
                    <a:lnTo>
                      <a:pt x="1404" y="2640"/>
                    </a:lnTo>
                    <a:lnTo>
                      <a:pt x="1404" y="2289"/>
                    </a:lnTo>
                    <a:lnTo>
                      <a:pt x="1404" y="1938"/>
                    </a:lnTo>
                    <a:cubicBezTo>
                      <a:pt x="1587" y="1938"/>
                      <a:pt x="1587" y="1755"/>
                      <a:pt x="1587" y="1755"/>
                    </a:cubicBezTo>
                    <a:cubicBezTo>
                      <a:pt x="1587" y="1755"/>
                      <a:pt x="1587" y="1587"/>
                      <a:pt x="1755" y="1587"/>
                    </a:cubicBezTo>
                    <a:lnTo>
                      <a:pt x="9307" y="1587"/>
                    </a:lnTo>
                    <a:cubicBezTo>
                      <a:pt x="9307" y="1587"/>
                      <a:pt x="9307" y="1755"/>
                      <a:pt x="9125" y="1755"/>
                    </a:cubicBezTo>
                    <a:lnTo>
                      <a:pt x="9125" y="2106"/>
                    </a:lnTo>
                    <a:cubicBezTo>
                      <a:pt x="8956" y="2289"/>
                      <a:pt x="8956" y="2289"/>
                      <a:pt x="8956" y="2457"/>
                    </a:cubicBezTo>
                    <a:lnTo>
                      <a:pt x="8956" y="2640"/>
                    </a:lnTo>
                    <a:cubicBezTo>
                      <a:pt x="9125" y="2640"/>
                      <a:pt x="9125" y="2808"/>
                      <a:pt x="9125" y="2808"/>
                    </a:cubicBezTo>
                    <a:lnTo>
                      <a:pt x="7903" y="2808"/>
                    </a:lnTo>
                    <a:cubicBezTo>
                      <a:pt x="7019" y="2991"/>
                      <a:pt x="6149" y="2991"/>
                      <a:pt x="5264" y="2991"/>
                    </a:cubicBezTo>
                    <a:lnTo>
                      <a:pt x="1236" y="2991"/>
                    </a:lnTo>
                    <a:lnTo>
                      <a:pt x="1236" y="3159"/>
                    </a:lnTo>
                    <a:lnTo>
                      <a:pt x="3341" y="3159"/>
                    </a:lnTo>
                    <a:cubicBezTo>
                      <a:pt x="3397" y="3103"/>
                      <a:pt x="3455" y="3084"/>
                      <a:pt x="3513" y="3084"/>
                    </a:cubicBezTo>
                    <a:cubicBezTo>
                      <a:pt x="3630" y="3084"/>
                      <a:pt x="3748" y="3159"/>
                      <a:pt x="3861" y="3159"/>
                    </a:cubicBezTo>
                    <a:lnTo>
                      <a:pt x="5264" y="3159"/>
                    </a:lnTo>
                    <a:cubicBezTo>
                      <a:pt x="6149" y="3159"/>
                      <a:pt x="7019" y="3159"/>
                      <a:pt x="7903" y="2991"/>
                    </a:cubicBezTo>
                    <a:lnTo>
                      <a:pt x="9307" y="2991"/>
                    </a:lnTo>
                    <a:lnTo>
                      <a:pt x="9307" y="2808"/>
                    </a:lnTo>
                    <a:lnTo>
                      <a:pt x="9125" y="2640"/>
                    </a:lnTo>
                    <a:lnTo>
                      <a:pt x="9125" y="2457"/>
                    </a:lnTo>
                    <a:lnTo>
                      <a:pt x="9125" y="2289"/>
                    </a:lnTo>
                    <a:cubicBezTo>
                      <a:pt x="9125" y="2106"/>
                      <a:pt x="9125" y="2106"/>
                      <a:pt x="9307" y="1938"/>
                    </a:cubicBezTo>
                    <a:cubicBezTo>
                      <a:pt x="9307" y="1755"/>
                      <a:pt x="9307" y="1755"/>
                      <a:pt x="9476" y="1587"/>
                    </a:cubicBezTo>
                    <a:lnTo>
                      <a:pt x="9658" y="1587"/>
                    </a:lnTo>
                    <a:cubicBezTo>
                      <a:pt x="9658" y="1755"/>
                      <a:pt x="9476" y="1938"/>
                      <a:pt x="9476" y="2106"/>
                    </a:cubicBezTo>
                    <a:cubicBezTo>
                      <a:pt x="9658" y="2106"/>
                      <a:pt x="9658" y="1938"/>
                      <a:pt x="9658" y="1755"/>
                    </a:cubicBezTo>
                    <a:cubicBezTo>
                      <a:pt x="9658" y="1755"/>
                      <a:pt x="9658" y="1587"/>
                      <a:pt x="9826" y="1587"/>
                    </a:cubicBezTo>
                    <a:lnTo>
                      <a:pt x="10360" y="1587"/>
                    </a:lnTo>
                    <a:lnTo>
                      <a:pt x="10360" y="2106"/>
                    </a:lnTo>
                    <a:lnTo>
                      <a:pt x="10360" y="2457"/>
                    </a:lnTo>
                    <a:lnTo>
                      <a:pt x="10360" y="2640"/>
                    </a:lnTo>
                    <a:cubicBezTo>
                      <a:pt x="10360" y="2808"/>
                      <a:pt x="10360" y="2808"/>
                      <a:pt x="10528" y="2808"/>
                    </a:cubicBezTo>
                    <a:lnTo>
                      <a:pt x="10528" y="2457"/>
                    </a:lnTo>
                    <a:lnTo>
                      <a:pt x="10528" y="2289"/>
                    </a:lnTo>
                    <a:lnTo>
                      <a:pt x="10528" y="2106"/>
                    </a:lnTo>
                    <a:lnTo>
                      <a:pt x="10528" y="1587"/>
                    </a:lnTo>
                    <a:cubicBezTo>
                      <a:pt x="10711" y="1404"/>
                      <a:pt x="10879" y="1404"/>
                      <a:pt x="11062" y="1404"/>
                    </a:cubicBezTo>
                    <a:cubicBezTo>
                      <a:pt x="11230" y="1236"/>
                      <a:pt x="11413" y="1236"/>
                      <a:pt x="11581" y="1054"/>
                    </a:cubicBezTo>
                    <a:cubicBezTo>
                      <a:pt x="11764" y="1054"/>
                      <a:pt x="11932" y="885"/>
                      <a:pt x="12115" y="885"/>
                    </a:cubicBezTo>
                    <a:cubicBezTo>
                      <a:pt x="12283" y="703"/>
                      <a:pt x="12466" y="703"/>
                      <a:pt x="12634" y="534"/>
                    </a:cubicBezTo>
                    <a:cubicBezTo>
                      <a:pt x="12634" y="534"/>
                      <a:pt x="12816" y="534"/>
                      <a:pt x="12816" y="352"/>
                    </a:cubicBezTo>
                    <a:lnTo>
                      <a:pt x="12466" y="352"/>
                    </a:lnTo>
                    <a:cubicBezTo>
                      <a:pt x="12283" y="534"/>
                      <a:pt x="12115" y="534"/>
                      <a:pt x="11932" y="703"/>
                    </a:cubicBezTo>
                    <a:cubicBezTo>
                      <a:pt x="11764" y="885"/>
                      <a:pt x="11581" y="885"/>
                      <a:pt x="11413" y="1054"/>
                    </a:cubicBezTo>
                    <a:cubicBezTo>
                      <a:pt x="11230" y="1054"/>
                      <a:pt x="11062" y="1236"/>
                      <a:pt x="10879" y="1236"/>
                    </a:cubicBezTo>
                    <a:cubicBezTo>
                      <a:pt x="10879" y="1236"/>
                      <a:pt x="10711" y="1236"/>
                      <a:pt x="10528" y="1404"/>
                    </a:cubicBezTo>
                    <a:lnTo>
                      <a:pt x="2990" y="1404"/>
                    </a:lnTo>
                    <a:cubicBezTo>
                      <a:pt x="2288" y="1404"/>
                      <a:pt x="1755" y="1587"/>
                      <a:pt x="1053" y="1587"/>
                    </a:cubicBezTo>
                    <a:cubicBezTo>
                      <a:pt x="1587" y="1404"/>
                      <a:pt x="2106" y="1236"/>
                      <a:pt x="2808" y="1054"/>
                    </a:cubicBezTo>
                    <a:cubicBezTo>
                      <a:pt x="3159" y="885"/>
                      <a:pt x="3510" y="703"/>
                      <a:pt x="3692" y="703"/>
                    </a:cubicBezTo>
                    <a:cubicBezTo>
                      <a:pt x="3861" y="534"/>
                      <a:pt x="4043" y="534"/>
                      <a:pt x="4212" y="352"/>
                    </a:cubicBezTo>
                    <a:lnTo>
                      <a:pt x="4745" y="352"/>
                    </a:lnTo>
                    <a:cubicBezTo>
                      <a:pt x="4913" y="352"/>
                      <a:pt x="4913" y="183"/>
                      <a:pt x="5096" y="183"/>
                    </a:cubicBezTo>
                    <a:lnTo>
                      <a:pt x="7552" y="183"/>
                    </a:lnTo>
                    <a:cubicBezTo>
                      <a:pt x="7202" y="1"/>
                      <a:pt x="7019" y="1"/>
                      <a:pt x="6668" y="1"/>
                    </a:cubicBezTo>
                    <a:close/>
                    <a:moveTo>
                      <a:pt x="12283" y="2991"/>
                    </a:moveTo>
                    <a:lnTo>
                      <a:pt x="12283" y="3159"/>
                    </a:lnTo>
                    <a:lnTo>
                      <a:pt x="12283" y="3342"/>
                    </a:lnTo>
                    <a:lnTo>
                      <a:pt x="12466" y="3342"/>
                    </a:lnTo>
                    <a:lnTo>
                      <a:pt x="12466" y="3159"/>
                    </a:lnTo>
                    <a:lnTo>
                      <a:pt x="12466" y="2991"/>
                    </a:lnTo>
                    <a:close/>
                    <a:moveTo>
                      <a:pt x="10360" y="3159"/>
                    </a:moveTo>
                    <a:cubicBezTo>
                      <a:pt x="10177" y="3342"/>
                      <a:pt x="10177" y="3342"/>
                      <a:pt x="10009" y="3342"/>
                    </a:cubicBezTo>
                    <a:lnTo>
                      <a:pt x="10009" y="3510"/>
                    </a:lnTo>
                    <a:cubicBezTo>
                      <a:pt x="10177" y="3510"/>
                      <a:pt x="10177" y="3342"/>
                      <a:pt x="10360" y="3342"/>
                    </a:cubicBezTo>
                    <a:lnTo>
                      <a:pt x="10528" y="3159"/>
                    </a:lnTo>
                    <a:close/>
                    <a:moveTo>
                      <a:pt x="11581" y="2808"/>
                    </a:moveTo>
                    <a:cubicBezTo>
                      <a:pt x="11581" y="2808"/>
                      <a:pt x="11413" y="2808"/>
                      <a:pt x="11413" y="2991"/>
                    </a:cubicBezTo>
                    <a:cubicBezTo>
                      <a:pt x="11230" y="2991"/>
                      <a:pt x="11230" y="2991"/>
                      <a:pt x="11062" y="3159"/>
                    </a:cubicBezTo>
                    <a:cubicBezTo>
                      <a:pt x="10879" y="3342"/>
                      <a:pt x="10528" y="3342"/>
                      <a:pt x="10360" y="3510"/>
                    </a:cubicBezTo>
                    <a:lnTo>
                      <a:pt x="10177" y="3510"/>
                    </a:lnTo>
                    <a:lnTo>
                      <a:pt x="10177" y="3693"/>
                    </a:lnTo>
                    <a:cubicBezTo>
                      <a:pt x="10360" y="3693"/>
                      <a:pt x="10528" y="3510"/>
                      <a:pt x="10528" y="3510"/>
                    </a:cubicBezTo>
                    <a:cubicBezTo>
                      <a:pt x="10711" y="3342"/>
                      <a:pt x="10879" y="3342"/>
                      <a:pt x="10879" y="3342"/>
                    </a:cubicBezTo>
                    <a:cubicBezTo>
                      <a:pt x="11230" y="3159"/>
                      <a:pt x="11413" y="2991"/>
                      <a:pt x="11764" y="2991"/>
                    </a:cubicBezTo>
                    <a:cubicBezTo>
                      <a:pt x="11764" y="2808"/>
                      <a:pt x="11764" y="2808"/>
                      <a:pt x="11932" y="2808"/>
                    </a:cubicBezTo>
                    <a:close/>
                    <a:moveTo>
                      <a:pt x="10528" y="3693"/>
                    </a:moveTo>
                    <a:cubicBezTo>
                      <a:pt x="10360" y="3693"/>
                      <a:pt x="10360" y="3861"/>
                      <a:pt x="10177" y="3861"/>
                    </a:cubicBezTo>
                    <a:lnTo>
                      <a:pt x="10360" y="3861"/>
                    </a:lnTo>
                    <a:lnTo>
                      <a:pt x="10528" y="3693"/>
                    </a:lnTo>
                    <a:close/>
                    <a:moveTo>
                      <a:pt x="12115" y="2991"/>
                    </a:moveTo>
                    <a:cubicBezTo>
                      <a:pt x="11932" y="2991"/>
                      <a:pt x="11932" y="2991"/>
                      <a:pt x="11764" y="3159"/>
                    </a:cubicBezTo>
                    <a:cubicBezTo>
                      <a:pt x="11764" y="3159"/>
                      <a:pt x="11581" y="3159"/>
                      <a:pt x="11413" y="3342"/>
                    </a:cubicBezTo>
                    <a:cubicBezTo>
                      <a:pt x="11230" y="3342"/>
                      <a:pt x="11062" y="3510"/>
                      <a:pt x="10879" y="3693"/>
                    </a:cubicBezTo>
                    <a:cubicBezTo>
                      <a:pt x="10711" y="3693"/>
                      <a:pt x="10711" y="3693"/>
                      <a:pt x="10711" y="3861"/>
                    </a:cubicBezTo>
                    <a:lnTo>
                      <a:pt x="10879" y="3861"/>
                    </a:lnTo>
                    <a:cubicBezTo>
                      <a:pt x="11062" y="3693"/>
                      <a:pt x="11230" y="3693"/>
                      <a:pt x="11413" y="3510"/>
                    </a:cubicBezTo>
                    <a:cubicBezTo>
                      <a:pt x="11413" y="3510"/>
                      <a:pt x="11581" y="3510"/>
                      <a:pt x="11764" y="3342"/>
                    </a:cubicBezTo>
                    <a:cubicBezTo>
                      <a:pt x="11932" y="3342"/>
                      <a:pt x="11932" y="3159"/>
                      <a:pt x="12115" y="3159"/>
                    </a:cubicBezTo>
                    <a:lnTo>
                      <a:pt x="12115" y="2991"/>
                    </a:lnTo>
                    <a:close/>
                    <a:moveTo>
                      <a:pt x="11230" y="4043"/>
                    </a:moveTo>
                    <a:lnTo>
                      <a:pt x="11062" y="4212"/>
                    </a:lnTo>
                    <a:cubicBezTo>
                      <a:pt x="10879" y="4212"/>
                      <a:pt x="10711" y="4394"/>
                      <a:pt x="10528" y="4394"/>
                    </a:cubicBezTo>
                    <a:cubicBezTo>
                      <a:pt x="10360" y="4394"/>
                      <a:pt x="10177" y="4563"/>
                      <a:pt x="10009" y="4563"/>
                    </a:cubicBezTo>
                    <a:cubicBezTo>
                      <a:pt x="10360" y="4563"/>
                      <a:pt x="10528" y="4394"/>
                      <a:pt x="10879" y="4394"/>
                    </a:cubicBezTo>
                    <a:cubicBezTo>
                      <a:pt x="11062" y="4212"/>
                      <a:pt x="11062" y="4212"/>
                      <a:pt x="11230" y="4212"/>
                    </a:cubicBezTo>
                    <a:lnTo>
                      <a:pt x="11413" y="4212"/>
                    </a:lnTo>
                    <a:cubicBezTo>
                      <a:pt x="11413" y="4212"/>
                      <a:pt x="11413" y="4043"/>
                      <a:pt x="11581" y="4043"/>
                    </a:cubicBezTo>
                    <a:close/>
                    <a:moveTo>
                      <a:pt x="11413" y="4212"/>
                    </a:moveTo>
                    <a:cubicBezTo>
                      <a:pt x="11230" y="4212"/>
                      <a:pt x="11062" y="4394"/>
                      <a:pt x="10879" y="4394"/>
                    </a:cubicBezTo>
                    <a:lnTo>
                      <a:pt x="10879" y="4563"/>
                    </a:lnTo>
                    <a:cubicBezTo>
                      <a:pt x="11062" y="4563"/>
                      <a:pt x="11062" y="4563"/>
                      <a:pt x="11062" y="4394"/>
                    </a:cubicBezTo>
                    <a:lnTo>
                      <a:pt x="11413" y="4394"/>
                    </a:lnTo>
                    <a:lnTo>
                      <a:pt x="11413" y="4212"/>
                    </a:lnTo>
                    <a:close/>
                    <a:moveTo>
                      <a:pt x="11413" y="4745"/>
                    </a:moveTo>
                    <a:cubicBezTo>
                      <a:pt x="11230" y="4745"/>
                      <a:pt x="11230" y="4914"/>
                      <a:pt x="11230" y="4914"/>
                    </a:cubicBezTo>
                    <a:lnTo>
                      <a:pt x="11413" y="4914"/>
                    </a:lnTo>
                    <a:lnTo>
                      <a:pt x="11413" y="4745"/>
                    </a:lnTo>
                    <a:close/>
                    <a:moveTo>
                      <a:pt x="10360" y="4745"/>
                    </a:moveTo>
                    <a:cubicBezTo>
                      <a:pt x="10177" y="4914"/>
                      <a:pt x="10177" y="4914"/>
                      <a:pt x="10009" y="4914"/>
                    </a:cubicBezTo>
                    <a:lnTo>
                      <a:pt x="10009" y="5096"/>
                    </a:lnTo>
                    <a:lnTo>
                      <a:pt x="10177" y="5096"/>
                    </a:lnTo>
                    <a:cubicBezTo>
                      <a:pt x="10177" y="5096"/>
                      <a:pt x="10360" y="4914"/>
                      <a:pt x="10528" y="4914"/>
                    </a:cubicBezTo>
                    <a:cubicBezTo>
                      <a:pt x="10528" y="4914"/>
                      <a:pt x="10711" y="4914"/>
                      <a:pt x="10711" y="4745"/>
                    </a:cubicBezTo>
                    <a:close/>
                    <a:moveTo>
                      <a:pt x="8254" y="5096"/>
                    </a:moveTo>
                    <a:cubicBezTo>
                      <a:pt x="8254" y="5096"/>
                      <a:pt x="8072" y="5096"/>
                      <a:pt x="8072" y="5265"/>
                    </a:cubicBezTo>
                    <a:lnTo>
                      <a:pt x="8254" y="5265"/>
                    </a:lnTo>
                    <a:lnTo>
                      <a:pt x="8254" y="5096"/>
                    </a:lnTo>
                    <a:close/>
                    <a:moveTo>
                      <a:pt x="11062" y="4914"/>
                    </a:moveTo>
                    <a:cubicBezTo>
                      <a:pt x="10879" y="4914"/>
                      <a:pt x="10711" y="5096"/>
                      <a:pt x="10711" y="5096"/>
                    </a:cubicBezTo>
                    <a:cubicBezTo>
                      <a:pt x="10528" y="5096"/>
                      <a:pt x="10528" y="5265"/>
                      <a:pt x="10360" y="5265"/>
                    </a:cubicBezTo>
                    <a:cubicBezTo>
                      <a:pt x="10177" y="5265"/>
                      <a:pt x="10177" y="5447"/>
                      <a:pt x="10009" y="5447"/>
                    </a:cubicBezTo>
                    <a:cubicBezTo>
                      <a:pt x="10177" y="5447"/>
                      <a:pt x="10360" y="5265"/>
                      <a:pt x="10528" y="5265"/>
                    </a:cubicBezTo>
                    <a:cubicBezTo>
                      <a:pt x="10711" y="5265"/>
                      <a:pt x="10879" y="5096"/>
                      <a:pt x="10879" y="5096"/>
                    </a:cubicBezTo>
                    <a:cubicBezTo>
                      <a:pt x="11062" y="5096"/>
                      <a:pt x="11062" y="5096"/>
                      <a:pt x="11230" y="4914"/>
                    </a:cubicBezTo>
                    <a:close/>
                    <a:moveTo>
                      <a:pt x="1404" y="5447"/>
                    </a:moveTo>
                    <a:cubicBezTo>
                      <a:pt x="1404" y="5447"/>
                      <a:pt x="1236" y="5447"/>
                      <a:pt x="1404" y="5616"/>
                    </a:cubicBezTo>
                    <a:lnTo>
                      <a:pt x="1404" y="5447"/>
                    </a:lnTo>
                    <a:close/>
                    <a:moveTo>
                      <a:pt x="8423" y="5096"/>
                    </a:moveTo>
                    <a:lnTo>
                      <a:pt x="8423" y="5265"/>
                    </a:lnTo>
                    <a:lnTo>
                      <a:pt x="8423" y="5447"/>
                    </a:lnTo>
                    <a:lnTo>
                      <a:pt x="8072" y="5447"/>
                    </a:lnTo>
                    <a:cubicBezTo>
                      <a:pt x="8072" y="5616"/>
                      <a:pt x="8254" y="5616"/>
                      <a:pt x="8254" y="5616"/>
                    </a:cubicBezTo>
                    <a:lnTo>
                      <a:pt x="8423" y="5616"/>
                    </a:lnTo>
                    <a:cubicBezTo>
                      <a:pt x="8605" y="5447"/>
                      <a:pt x="8605" y="5447"/>
                      <a:pt x="8605" y="5265"/>
                    </a:cubicBezTo>
                    <a:lnTo>
                      <a:pt x="8605" y="5096"/>
                    </a:lnTo>
                    <a:close/>
                    <a:moveTo>
                      <a:pt x="1404" y="5265"/>
                    </a:moveTo>
                    <a:lnTo>
                      <a:pt x="1404" y="5447"/>
                    </a:lnTo>
                    <a:lnTo>
                      <a:pt x="1755" y="5447"/>
                    </a:lnTo>
                    <a:lnTo>
                      <a:pt x="1755" y="5616"/>
                    </a:lnTo>
                    <a:lnTo>
                      <a:pt x="1404" y="5616"/>
                    </a:lnTo>
                    <a:lnTo>
                      <a:pt x="1404" y="5798"/>
                    </a:lnTo>
                    <a:lnTo>
                      <a:pt x="1755" y="5798"/>
                    </a:lnTo>
                    <a:cubicBezTo>
                      <a:pt x="1937" y="5798"/>
                      <a:pt x="1937" y="5616"/>
                      <a:pt x="1937" y="5616"/>
                    </a:cubicBezTo>
                    <a:lnTo>
                      <a:pt x="1937" y="5447"/>
                    </a:lnTo>
                    <a:cubicBezTo>
                      <a:pt x="1937" y="5265"/>
                      <a:pt x="1755" y="5265"/>
                      <a:pt x="1755" y="5265"/>
                    </a:cubicBezTo>
                    <a:close/>
                    <a:moveTo>
                      <a:pt x="12115" y="4043"/>
                    </a:moveTo>
                    <a:lnTo>
                      <a:pt x="12115" y="4394"/>
                    </a:lnTo>
                    <a:lnTo>
                      <a:pt x="12115" y="4563"/>
                    </a:lnTo>
                    <a:lnTo>
                      <a:pt x="11932" y="4563"/>
                    </a:lnTo>
                    <a:lnTo>
                      <a:pt x="11932" y="4745"/>
                    </a:lnTo>
                    <a:cubicBezTo>
                      <a:pt x="11764" y="4745"/>
                      <a:pt x="11764" y="4745"/>
                      <a:pt x="11581" y="4914"/>
                    </a:cubicBezTo>
                    <a:cubicBezTo>
                      <a:pt x="11413" y="4914"/>
                      <a:pt x="11230" y="5096"/>
                      <a:pt x="11062" y="5096"/>
                    </a:cubicBezTo>
                    <a:cubicBezTo>
                      <a:pt x="10879" y="5265"/>
                      <a:pt x="10711" y="5265"/>
                      <a:pt x="10528" y="5447"/>
                    </a:cubicBezTo>
                    <a:lnTo>
                      <a:pt x="10177" y="5798"/>
                    </a:lnTo>
                    <a:lnTo>
                      <a:pt x="10360" y="5798"/>
                    </a:lnTo>
                    <a:cubicBezTo>
                      <a:pt x="10360" y="5798"/>
                      <a:pt x="10528" y="5798"/>
                      <a:pt x="10528" y="5616"/>
                    </a:cubicBezTo>
                    <a:cubicBezTo>
                      <a:pt x="10711" y="5616"/>
                      <a:pt x="11062" y="5447"/>
                      <a:pt x="11413" y="5265"/>
                    </a:cubicBezTo>
                    <a:lnTo>
                      <a:pt x="11581" y="5265"/>
                    </a:lnTo>
                    <a:cubicBezTo>
                      <a:pt x="11764" y="5265"/>
                      <a:pt x="11764" y="5265"/>
                      <a:pt x="11932" y="5096"/>
                    </a:cubicBezTo>
                    <a:lnTo>
                      <a:pt x="12283" y="5096"/>
                    </a:lnTo>
                    <a:cubicBezTo>
                      <a:pt x="12283" y="5096"/>
                      <a:pt x="12283" y="4914"/>
                      <a:pt x="12466" y="4914"/>
                    </a:cubicBezTo>
                    <a:lnTo>
                      <a:pt x="12466" y="4745"/>
                    </a:lnTo>
                    <a:cubicBezTo>
                      <a:pt x="12466" y="4914"/>
                      <a:pt x="12283" y="4914"/>
                      <a:pt x="12283" y="4914"/>
                    </a:cubicBezTo>
                    <a:lnTo>
                      <a:pt x="12115" y="4914"/>
                    </a:lnTo>
                    <a:cubicBezTo>
                      <a:pt x="11994" y="5034"/>
                      <a:pt x="11880" y="5075"/>
                      <a:pt x="11764" y="5089"/>
                    </a:cubicBezTo>
                    <a:lnTo>
                      <a:pt x="11764" y="5089"/>
                    </a:lnTo>
                    <a:cubicBezTo>
                      <a:pt x="11768" y="4914"/>
                      <a:pt x="11932" y="4914"/>
                      <a:pt x="11932" y="4914"/>
                    </a:cubicBezTo>
                    <a:lnTo>
                      <a:pt x="12115" y="4745"/>
                    </a:lnTo>
                    <a:lnTo>
                      <a:pt x="12466" y="4745"/>
                    </a:lnTo>
                    <a:lnTo>
                      <a:pt x="12466" y="4563"/>
                    </a:lnTo>
                    <a:lnTo>
                      <a:pt x="12283" y="4563"/>
                    </a:lnTo>
                    <a:lnTo>
                      <a:pt x="12283" y="4394"/>
                    </a:lnTo>
                    <a:cubicBezTo>
                      <a:pt x="12283" y="4212"/>
                      <a:pt x="12283" y="4212"/>
                      <a:pt x="12115" y="4043"/>
                    </a:cubicBezTo>
                    <a:close/>
                    <a:moveTo>
                      <a:pt x="9658" y="2991"/>
                    </a:moveTo>
                    <a:lnTo>
                      <a:pt x="9658" y="3693"/>
                    </a:lnTo>
                    <a:lnTo>
                      <a:pt x="9658" y="4043"/>
                    </a:lnTo>
                    <a:lnTo>
                      <a:pt x="9658" y="4212"/>
                    </a:lnTo>
                    <a:cubicBezTo>
                      <a:pt x="9476" y="4394"/>
                      <a:pt x="9307" y="4394"/>
                      <a:pt x="9125" y="4394"/>
                    </a:cubicBezTo>
                    <a:cubicBezTo>
                      <a:pt x="9125" y="4212"/>
                      <a:pt x="8956" y="4212"/>
                      <a:pt x="8956" y="4212"/>
                    </a:cubicBezTo>
                    <a:lnTo>
                      <a:pt x="8605" y="4212"/>
                    </a:lnTo>
                    <a:cubicBezTo>
                      <a:pt x="8254" y="4212"/>
                      <a:pt x="7903" y="4394"/>
                      <a:pt x="7552" y="4394"/>
                    </a:cubicBezTo>
                    <a:lnTo>
                      <a:pt x="2288" y="4394"/>
                    </a:lnTo>
                    <a:cubicBezTo>
                      <a:pt x="2106" y="4394"/>
                      <a:pt x="2106" y="4563"/>
                      <a:pt x="1937" y="4563"/>
                    </a:cubicBezTo>
                    <a:lnTo>
                      <a:pt x="1053" y="4563"/>
                    </a:lnTo>
                    <a:lnTo>
                      <a:pt x="1053" y="4394"/>
                    </a:lnTo>
                    <a:lnTo>
                      <a:pt x="1053" y="4212"/>
                    </a:lnTo>
                    <a:lnTo>
                      <a:pt x="1053" y="4043"/>
                    </a:lnTo>
                    <a:lnTo>
                      <a:pt x="1053" y="3861"/>
                    </a:lnTo>
                    <a:lnTo>
                      <a:pt x="1053" y="3693"/>
                    </a:lnTo>
                    <a:lnTo>
                      <a:pt x="1053" y="3159"/>
                    </a:lnTo>
                    <a:lnTo>
                      <a:pt x="885" y="3159"/>
                    </a:lnTo>
                    <a:lnTo>
                      <a:pt x="885" y="3693"/>
                    </a:lnTo>
                    <a:lnTo>
                      <a:pt x="885" y="4043"/>
                    </a:lnTo>
                    <a:lnTo>
                      <a:pt x="885" y="4212"/>
                    </a:lnTo>
                    <a:lnTo>
                      <a:pt x="885" y="4563"/>
                    </a:lnTo>
                    <a:lnTo>
                      <a:pt x="702" y="4563"/>
                    </a:lnTo>
                    <a:lnTo>
                      <a:pt x="702" y="4745"/>
                    </a:lnTo>
                    <a:lnTo>
                      <a:pt x="1587" y="4745"/>
                    </a:lnTo>
                    <a:cubicBezTo>
                      <a:pt x="1755" y="4745"/>
                      <a:pt x="2106" y="4563"/>
                      <a:pt x="2288" y="4563"/>
                    </a:cubicBezTo>
                    <a:lnTo>
                      <a:pt x="9658" y="4563"/>
                    </a:lnTo>
                    <a:lnTo>
                      <a:pt x="9658" y="5265"/>
                    </a:lnTo>
                    <a:lnTo>
                      <a:pt x="9658" y="5616"/>
                    </a:lnTo>
                    <a:lnTo>
                      <a:pt x="9658" y="5798"/>
                    </a:lnTo>
                    <a:lnTo>
                      <a:pt x="9658" y="5967"/>
                    </a:lnTo>
                    <a:cubicBezTo>
                      <a:pt x="9658" y="5967"/>
                      <a:pt x="9658" y="5798"/>
                      <a:pt x="9826" y="5798"/>
                    </a:cubicBezTo>
                    <a:lnTo>
                      <a:pt x="9826" y="5616"/>
                    </a:lnTo>
                    <a:lnTo>
                      <a:pt x="9826" y="5265"/>
                    </a:lnTo>
                    <a:cubicBezTo>
                      <a:pt x="9658" y="4914"/>
                      <a:pt x="9658" y="4745"/>
                      <a:pt x="9658" y="4394"/>
                    </a:cubicBezTo>
                    <a:lnTo>
                      <a:pt x="9826" y="4394"/>
                    </a:lnTo>
                    <a:cubicBezTo>
                      <a:pt x="10009" y="4394"/>
                      <a:pt x="10177" y="4394"/>
                      <a:pt x="10177" y="4212"/>
                    </a:cubicBezTo>
                    <a:lnTo>
                      <a:pt x="10528" y="4212"/>
                    </a:lnTo>
                    <a:cubicBezTo>
                      <a:pt x="10711" y="4212"/>
                      <a:pt x="10711" y="4043"/>
                      <a:pt x="10879" y="4043"/>
                    </a:cubicBezTo>
                    <a:cubicBezTo>
                      <a:pt x="11230" y="3861"/>
                      <a:pt x="11581" y="3861"/>
                      <a:pt x="11932" y="3693"/>
                    </a:cubicBezTo>
                    <a:cubicBezTo>
                      <a:pt x="11932" y="3510"/>
                      <a:pt x="11932" y="3510"/>
                      <a:pt x="12115" y="3510"/>
                    </a:cubicBezTo>
                    <a:cubicBezTo>
                      <a:pt x="12283" y="3510"/>
                      <a:pt x="12283" y="3510"/>
                      <a:pt x="12283" y="3342"/>
                    </a:cubicBezTo>
                    <a:cubicBezTo>
                      <a:pt x="12115" y="3342"/>
                      <a:pt x="12115" y="3342"/>
                      <a:pt x="11932" y="3510"/>
                    </a:cubicBezTo>
                    <a:cubicBezTo>
                      <a:pt x="11581" y="3693"/>
                      <a:pt x="11413" y="3693"/>
                      <a:pt x="11062" y="3861"/>
                    </a:cubicBezTo>
                    <a:cubicBezTo>
                      <a:pt x="11062" y="3861"/>
                      <a:pt x="10879" y="3861"/>
                      <a:pt x="10711" y="4043"/>
                    </a:cubicBezTo>
                    <a:lnTo>
                      <a:pt x="10711" y="3861"/>
                    </a:lnTo>
                    <a:lnTo>
                      <a:pt x="10360" y="3861"/>
                    </a:lnTo>
                    <a:cubicBezTo>
                      <a:pt x="10177" y="4043"/>
                      <a:pt x="10009" y="4212"/>
                      <a:pt x="9826" y="4212"/>
                    </a:cubicBezTo>
                    <a:lnTo>
                      <a:pt x="9826" y="4043"/>
                    </a:lnTo>
                    <a:lnTo>
                      <a:pt x="9826" y="3693"/>
                    </a:lnTo>
                    <a:lnTo>
                      <a:pt x="9826" y="2991"/>
                    </a:lnTo>
                    <a:close/>
                    <a:moveTo>
                      <a:pt x="534" y="4745"/>
                    </a:moveTo>
                    <a:lnTo>
                      <a:pt x="534" y="4914"/>
                    </a:lnTo>
                    <a:lnTo>
                      <a:pt x="534" y="5616"/>
                    </a:lnTo>
                    <a:cubicBezTo>
                      <a:pt x="534" y="5798"/>
                      <a:pt x="702" y="5967"/>
                      <a:pt x="702" y="6149"/>
                    </a:cubicBezTo>
                    <a:lnTo>
                      <a:pt x="702" y="5967"/>
                    </a:lnTo>
                    <a:lnTo>
                      <a:pt x="702" y="5265"/>
                    </a:lnTo>
                    <a:lnTo>
                      <a:pt x="702" y="5096"/>
                    </a:lnTo>
                    <a:lnTo>
                      <a:pt x="702" y="4745"/>
                    </a:lnTo>
                    <a:close/>
                    <a:moveTo>
                      <a:pt x="10009" y="5798"/>
                    </a:moveTo>
                    <a:cubicBezTo>
                      <a:pt x="9826" y="5798"/>
                      <a:pt x="9826" y="5967"/>
                      <a:pt x="9826" y="5967"/>
                    </a:cubicBezTo>
                    <a:lnTo>
                      <a:pt x="6149" y="5967"/>
                    </a:lnTo>
                    <a:cubicBezTo>
                      <a:pt x="5447" y="5967"/>
                      <a:pt x="4913" y="6149"/>
                      <a:pt x="4212" y="6149"/>
                    </a:cubicBezTo>
                    <a:lnTo>
                      <a:pt x="702" y="6149"/>
                    </a:lnTo>
                    <a:lnTo>
                      <a:pt x="702" y="6318"/>
                    </a:lnTo>
                    <a:lnTo>
                      <a:pt x="885" y="6318"/>
                    </a:lnTo>
                    <a:cubicBezTo>
                      <a:pt x="969" y="6233"/>
                      <a:pt x="1011" y="6191"/>
                      <a:pt x="1055" y="6191"/>
                    </a:cubicBezTo>
                    <a:cubicBezTo>
                      <a:pt x="1099" y="6191"/>
                      <a:pt x="1144" y="6233"/>
                      <a:pt x="1236" y="6318"/>
                    </a:cubicBezTo>
                    <a:lnTo>
                      <a:pt x="3510" y="6318"/>
                    </a:lnTo>
                    <a:cubicBezTo>
                      <a:pt x="3692" y="6149"/>
                      <a:pt x="4043" y="6149"/>
                      <a:pt x="4394" y="6149"/>
                    </a:cubicBezTo>
                    <a:lnTo>
                      <a:pt x="9826" y="6149"/>
                    </a:lnTo>
                    <a:cubicBezTo>
                      <a:pt x="9826" y="5967"/>
                      <a:pt x="10009" y="5967"/>
                      <a:pt x="10177" y="579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2499;p96">
              <a:extLst>
                <a:ext uri="{FF2B5EF4-FFF2-40B4-BE49-F238E27FC236}">
                  <a16:creationId xmlns:a16="http://schemas.microsoft.com/office/drawing/2014/main" id="{6173176E-4BFD-459D-A5C9-76E8FE7853C5}"/>
                </a:ext>
              </a:extLst>
            </p:cNvPr>
            <p:cNvSpPr/>
            <p:nvPr/>
          </p:nvSpPr>
          <p:spPr>
            <a:xfrm rot="607069">
              <a:off x="7642285" y="3296658"/>
              <a:ext cx="97684" cy="107464"/>
            </a:xfrm>
            <a:custGeom>
              <a:avLst/>
              <a:gdLst/>
              <a:ahLst/>
              <a:cxnLst/>
              <a:rect l="l" t="t" r="r" b="b"/>
              <a:pathLst>
                <a:path w="8857" h="10477" extrusionOk="0">
                  <a:moveTo>
                    <a:pt x="5812" y="1128"/>
                  </a:moveTo>
                  <a:cubicBezTo>
                    <a:pt x="6503" y="1128"/>
                    <a:pt x="6848" y="1542"/>
                    <a:pt x="6848" y="2661"/>
                  </a:cubicBezTo>
                  <a:cubicBezTo>
                    <a:pt x="6848" y="2935"/>
                    <a:pt x="5707" y="3505"/>
                    <a:pt x="5433" y="3802"/>
                  </a:cubicBezTo>
                  <a:cubicBezTo>
                    <a:pt x="3424" y="4943"/>
                    <a:pt x="2283" y="6358"/>
                    <a:pt x="2009" y="8367"/>
                  </a:cubicBezTo>
                  <a:cubicBezTo>
                    <a:pt x="1438" y="6929"/>
                    <a:pt x="1438" y="5514"/>
                    <a:pt x="2283" y="3802"/>
                  </a:cubicBezTo>
                  <a:cubicBezTo>
                    <a:pt x="2853" y="2364"/>
                    <a:pt x="3995" y="1519"/>
                    <a:pt x="5136" y="1223"/>
                  </a:cubicBezTo>
                  <a:cubicBezTo>
                    <a:pt x="5390" y="1162"/>
                    <a:pt x="5615" y="1128"/>
                    <a:pt x="5812" y="1128"/>
                  </a:cubicBezTo>
                  <a:close/>
                  <a:moveTo>
                    <a:pt x="5416" y="1"/>
                  </a:moveTo>
                  <a:cubicBezTo>
                    <a:pt x="3567" y="1"/>
                    <a:pt x="1631" y="2255"/>
                    <a:pt x="868" y="3802"/>
                  </a:cubicBezTo>
                  <a:cubicBezTo>
                    <a:pt x="0" y="6358"/>
                    <a:pt x="297" y="7796"/>
                    <a:pt x="1712" y="9782"/>
                  </a:cubicBezTo>
                  <a:lnTo>
                    <a:pt x="1712" y="10079"/>
                  </a:lnTo>
                  <a:cubicBezTo>
                    <a:pt x="1712" y="10353"/>
                    <a:pt x="2009" y="10353"/>
                    <a:pt x="2283" y="10353"/>
                  </a:cubicBezTo>
                  <a:cubicBezTo>
                    <a:pt x="2370" y="10440"/>
                    <a:pt x="2482" y="10476"/>
                    <a:pt x="2588" y="10476"/>
                  </a:cubicBezTo>
                  <a:cubicBezTo>
                    <a:pt x="2841" y="10476"/>
                    <a:pt x="3062" y="10272"/>
                    <a:pt x="2853" y="10079"/>
                  </a:cubicBezTo>
                  <a:cubicBezTo>
                    <a:pt x="2579" y="9782"/>
                    <a:pt x="2579" y="9508"/>
                    <a:pt x="2579" y="9211"/>
                  </a:cubicBezTo>
                  <a:cubicBezTo>
                    <a:pt x="2579" y="8070"/>
                    <a:pt x="3150" y="6655"/>
                    <a:pt x="4291" y="6084"/>
                  </a:cubicBezTo>
                  <a:cubicBezTo>
                    <a:pt x="4862" y="5788"/>
                    <a:pt x="4862" y="5217"/>
                    <a:pt x="5433" y="4943"/>
                  </a:cubicBezTo>
                  <a:cubicBezTo>
                    <a:pt x="6003" y="4646"/>
                    <a:pt x="6574" y="4373"/>
                    <a:pt x="7145" y="3802"/>
                  </a:cubicBezTo>
                  <a:cubicBezTo>
                    <a:pt x="8856" y="2090"/>
                    <a:pt x="8286" y="652"/>
                    <a:pt x="6003" y="81"/>
                  </a:cubicBezTo>
                  <a:cubicBezTo>
                    <a:pt x="5809" y="26"/>
                    <a:pt x="5613"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iterate type="lt">
                                    <p:tmPct val="0"/>
                                  </p:iterate>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5"/>
                    </p:tgtEl>
                  </p:cond>
                </p:stCondLst>
                <p:endSync evt="end" delay="0">
                  <p:rtn val="all"/>
                </p:endSync>
                <p:childTnLst>
                  <p:par>
                    <p:cTn id="26" fill="hold">
                      <p:stCondLst>
                        <p:cond delay="0"/>
                      </p:stCondLst>
                      <p:childTnLst>
                        <p:par>
                          <p:cTn id="27" fill="hold">
                            <p:stCondLst>
                              <p:cond delay="0"/>
                            </p:stCondLst>
                            <p:childTnLst>
                              <p:par>
                                <p:cTn id="28" presetID="15" presetClass="emph" presetSubtype="0" grpId="0" nodeType="clickEffect">
                                  <p:stCondLst>
                                    <p:cond delay="0"/>
                                  </p:stCondLst>
                                  <p:iterate type="lt">
                                    <p:tmAbs val="25"/>
                                  </p:iterate>
                                  <p:childTnLst>
                                    <p:set>
                                      <p:cBhvr override="childStyle">
                                        <p:cTn id="29" dur="indefinite"/>
                                        <p:tgtEl>
                                          <p:spTgt spid="65"/>
                                        </p:tgtEl>
                                        <p:attrNameLst>
                                          <p:attrName>style.fontWeight</p:attrName>
                                        </p:attrNameLst>
                                      </p:cBhvr>
                                      <p:to>
                                        <p:strVal val="bold"/>
                                      </p:to>
                                    </p:set>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5"/>
                  </p:tgtEl>
                </p:cond>
              </p:nextCondLst>
            </p:seq>
            <p:seq concurrent="1" nextAc="seek">
              <p:cTn id="30" restart="whenNotActive" fill="hold" evtFilter="cancelBubble" nodeType="interactiveSeq">
                <p:stCondLst>
                  <p:cond evt="onClick" delay="0">
                    <p:tgtEl>
                      <p:spTgt spid="63"/>
                    </p:tgtEl>
                  </p:cond>
                </p:stCondLst>
                <p:endSync evt="end" delay="0">
                  <p:rtn val="all"/>
                </p:endSync>
                <p:childTnLst>
                  <p:par>
                    <p:cTn id="31" fill="hold">
                      <p:stCondLst>
                        <p:cond delay="0"/>
                      </p:stCondLst>
                      <p:childTnLst>
                        <p:par>
                          <p:cTn id="32" fill="hold">
                            <p:stCondLst>
                              <p:cond delay="0"/>
                            </p:stCondLst>
                            <p:childTnLst>
                              <p:par>
                                <p:cTn id="33" presetID="9" presetClass="emph" presetSubtype="0" grpId="1" nodeType="clickEffect">
                                  <p:stCondLst>
                                    <p:cond delay="0"/>
                                  </p:stCondLst>
                                  <p:childTnLst>
                                    <p:set>
                                      <p:cBhvr>
                                        <p:cTn id="34" dur="indefinite"/>
                                        <p:tgtEl>
                                          <p:spTgt spid="63"/>
                                        </p:tgtEl>
                                        <p:attrNameLst>
                                          <p:attrName>style.opacity</p:attrName>
                                        </p:attrNameLst>
                                      </p:cBhvr>
                                      <p:to>
                                        <p:strVal val="0.5"/>
                                      </p:to>
                                    </p:set>
                                    <p:animEffect filter="image" prLst="opacity: 0.5">
                                      <p:cBhvr rctx="IE">
                                        <p:cTn id="35" dur="indefinite"/>
                                        <p:tgtEl>
                                          <p:spTgt spid="63"/>
                                        </p:tgtEl>
                                      </p:cBhvr>
                                    </p:animEffect>
                                  </p:childTnLst>
                                  <p:subTnLst>
                                    <p:audio>
                                      <p:cMediaNode>
                                        <p:cTn display="0" masterRel="sameClick">
                                          <p:stCondLst>
                                            <p:cond evt="begin" delay="0">
                                              <p:tn val="33"/>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63"/>
                  </p:tgtEl>
                </p:cond>
              </p:nextCondLst>
            </p:seq>
            <p:seq concurrent="1" nextAc="seek">
              <p:cTn id="36" restart="whenNotActive" fill="hold" evtFilter="cancelBubble" nodeType="interactiveSeq">
                <p:stCondLst>
                  <p:cond evt="onClick" delay="0">
                    <p:tgtEl>
                      <p:spTgt spid="64"/>
                    </p:tgtEl>
                  </p:cond>
                </p:stCondLst>
                <p:endSync evt="end" delay="0">
                  <p:rtn val="all"/>
                </p:endSync>
                <p:childTnLst>
                  <p:par>
                    <p:cTn id="37" fill="hold">
                      <p:stCondLst>
                        <p:cond delay="0"/>
                      </p:stCondLst>
                      <p:childTnLst>
                        <p:par>
                          <p:cTn id="38" fill="hold">
                            <p:stCondLst>
                              <p:cond delay="0"/>
                            </p:stCondLst>
                            <p:childTnLst>
                              <p:par>
                                <p:cTn id="39" presetID="9" presetClass="emph" presetSubtype="0" grpId="1" nodeType="clickEffect">
                                  <p:stCondLst>
                                    <p:cond delay="0"/>
                                  </p:stCondLst>
                                  <p:childTnLst>
                                    <p:set>
                                      <p:cBhvr>
                                        <p:cTn id="40" dur="indefinite"/>
                                        <p:tgtEl>
                                          <p:spTgt spid="64"/>
                                        </p:tgtEl>
                                        <p:attrNameLst>
                                          <p:attrName>style.opacity</p:attrName>
                                        </p:attrNameLst>
                                      </p:cBhvr>
                                      <p:to>
                                        <p:strVal val="0.5"/>
                                      </p:to>
                                    </p:set>
                                    <p:animEffect filter="image" prLst="opacity: 0.5">
                                      <p:cBhvr rctx="IE">
                                        <p:cTn id="41" dur="indefinite"/>
                                        <p:tgtEl>
                                          <p:spTgt spid="64"/>
                                        </p:tgtEl>
                                      </p:cBhvr>
                                    </p:animEffect>
                                  </p:childTnLst>
                                  <p:subTnLst>
                                    <p:audio>
                                      <p:cMediaNode>
                                        <p:cTn display="0" masterRel="sameClick">
                                          <p:stCondLst>
                                            <p:cond evt="begin" delay="0">
                                              <p:tn val="39"/>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64"/>
                  </p:tgtEl>
                </p:cond>
              </p:nextCondLst>
            </p:seq>
            <p:seq concurrent="1" nextAc="seek">
              <p:cTn id="42" restart="whenNotActive" fill="hold" evtFilter="cancelBubble" nodeType="interactiveSeq">
                <p:stCondLst>
                  <p:cond evt="onClick" delay="0">
                    <p:tgtEl>
                      <p:spTgt spid="66"/>
                    </p:tgtEl>
                  </p:cond>
                </p:stCondLst>
                <p:endSync evt="end" delay="0">
                  <p:rtn val="all"/>
                </p:endSync>
                <p:childTnLst>
                  <p:par>
                    <p:cTn id="43" fill="hold">
                      <p:stCondLst>
                        <p:cond delay="0"/>
                      </p:stCondLst>
                      <p:childTnLst>
                        <p:par>
                          <p:cTn id="44" fill="hold">
                            <p:stCondLst>
                              <p:cond delay="0"/>
                            </p:stCondLst>
                            <p:childTnLst>
                              <p:par>
                                <p:cTn id="45" presetID="9" presetClass="emph" presetSubtype="0" grpId="1" nodeType="clickEffect">
                                  <p:stCondLst>
                                    <p:cond delay="0"/>
                                  </p:stCondLst>
                                  <p:childTnLst>
                                    <p:set>
                                      <p:cBhvr>
                                        <p:cTn id="46" dur="indefinite"/>
                                        <p:tgtEl>
                                          <p:spTgt spid="66"/>
                                        </p:tgtEl>
                                        <p:attrNameLst>
                                          <p:attrName>style.opacity</p:attrName>
                                        </p:attrNameLst>
                                      </p:cBhvr>
                                      <p:to>
                                        <p:strVal val="0.5"/>
                                      </p:to>
                                    </p:set>
                                    <p:animEffect filter="image" prLst="opacity: 0.5">
                                      <p:cBhvr rctx="IE">
                                        <p:cTn id="47" dur="indefinite"/>
                                        <p:tgtEl>
                                          <p:spTgt spid="66"/>
                                        </p:tgtEl>
                                      </p:cBhvr>
                                    </p:animEffect>
                                  </p:childTnLst>
                                  <p:subTnLst>
                                    <p:audio>
                                      <p:cMediaNode>
                                        <p:cTn display="0" masterRel="sameClick">
                                          <p:stCondLst>
                                            <p:cond evt="begin" delay="0">
                                              <p:tn val="45"/>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66"/>
                  </p:tgtEl>
                </p:cond>
              </p:nextCondLst>
            </p:seq>
          </p:childTnLst>
        </p:cTn>
      </p:par>
    </p:tnLst>
    <p:bldLst>
      <p:bldP spid="62" grpId="0"/>
      <p:bldP spid="63" grpId="0"/>
      <p:bldP spid="63" grpId="1"/>
      <p:bldP spid="64" grpId="0"/>
      <p:bldP spid="64" grpId="1"/>
      <p:bldP spid="65" grpId="0"/>
      <p:bldP spid="65" grpId="1"/>
      <p:bldP spid="66" grpId="0"/>
      <p:bldP spid="6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37" name="Google Shape;2283;p92">
            <a:extLst>
              <a:ext uri="{FF2B5EF4-FFF2-40B4-BE49-F238E27FC236}">
                <a16:creationId xmlns:a16="http://schemas.microsoft.com/office/drawing/2014/main" id="{25034202-8511-4D7C-A47E-FEB067C593F0}"/>
              </a:ext>
            </a:extLst>
          </p:cNvPr>
          <p:cNvSpPr txBox="1">
            <a:spLocks noGrp="1"/>
          </p:cNvSpPr>
          <p:nvPr>
            <p:ph type="title"/>
          </p:nvPr>
        </p:nvSpPr>
        <p:spPr>
          <a:xfrm>
            <a:off x="720000" y="-141101"/>
            <a:ext cx="7704000" cy="63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i="1" dirty="0">
                <a:solidFill>
                  <a:srgbClr val="002060"/>
                </a:solidFill>
              </a:rPr>
              <a:t>Hãy trả lời các câu hỏi sau:</a:t>
            </a:r>
            <a:endParaRPr sz="2400" i="1" dirty="0">
              <a:solidFill>
                <a:srgbClr val="002060"/>
              </a:solidFill>
            </a:endParaRPr>
          </a:p>
        </p:txBody>
      </p:sp>
      <p:sp>
        <p:nvSpPr>
          <p:cNvPr id="38" name="TextBox 37">
            <a:extLst>
              <a:ext uri="{FF2B5EF4-FFF2-40B4-BE49-F238E27FC236}">
                <a16:creationId xmlns:a16="http://schemas.microsoft.com/office/drawing/2014/main" id="{286FAD00-BD7B-401F-8984-16CFDD02AF76}"/>
              </a:ext>
            </a:extLst>
          </p:cNvPr>
          <p:cNvSpPr txBox="1"/>
          <p:nvPr/>
        </p:nvSpPr>
        <p:spPr>
          <a:xfrm>
            <a:off x="231731" y="808973"/>
            <a:ext cx="8680538" cy="958660"/>
          </a:xfrm>
          <a:prstGeom prst="rect">
            <a:avLst/>
          </a:prstGeom>
          <a:noFill/>
        </p:spPr>
        <p:txBody>
          <a:bodyPr wrap="square">
            <a:spAutoFit/>
          </a:bodyPr>
          <a:lstStyle/>
          <a:p>
            <a:pPr algn="just">
              <a:lnSpc>
                <a:spcPct val="150000"/>
              </a:lnSpc>
            </a:pPr>
            <a:r>
              <a:rPr lang="nl-NL" sz="2000" b="1" dirty="0"/>
              <a:t>Câu 3:</a:t>
            </a:r>
            <a:r>
              <a:rPr lang="nl-NL" sz="2000" dirty="0"/>
              <a:t> </a:t>
            </a:r>
            <a:r>
              <a:rPr lang="en-US" sz="2000" dirty="0" err="1"/>
              <a:t>Một</a:t>
            </a:r>
            <a:r>
              <a:rPr lang="en-US" sz="2000" dirty="0"/>
              <a:t> </a:t>
            </a:r>
            <a:r>
              <a:rPr lang="en-US" sz="2000" dirty="0" err="1"/>
              <a:t>vật</a:t>
            </a:r>
            <a:r>
              <a:rPr lang="en-US" sz="2000" dirty="0"/>
              <a:t> </a:t>
            </a:r>
            <a:r>
              <a:rPr lang="en-US" sz="2000" dirty="0" err="1"/>
              <a:t>chuyển</a:t>
            </a:r>
            <a:r>
              <a:rPr lang="en-US" sz="2000" dirty="0"/>
              <a:t> </a:t>
            </a:r>
            <a:r>
              <a:rPr lang="en-US" sz="2000" dirty="0" err="1"/>
              <a:t>động</a:t>
            </a:r>
            <a:r>
              <a:rPr lang="en-US" sz="2000" dirty="0"/>
              <a:t> </a:t>
            </a:r>
            <a:r>
              <a:rPr lang="en-US" sz="2000" dirty="0" err="1"/>
              <a:t>theo</a:t>
            </a:r>
            <a:r>
              <a:rPr lang="en-US" sz="2000" dirty="0"/>
              <a:t> </a:t>
            </a:r>
            <a:r>
              <a:rPr lang="en-US" sz="2000" dirty="0" err="1"/>
              <a:t>đường</a:t>
            </a:r>
            <a:r>
              <a:rPr lang="en-US" sz="2000" dirty="0"/>
              <a:t> </a:t>
            </a:r>
            <a:r>
              <a:rPr lang="en-US" sz="2000" dirty="0" err="1"/>
              <a:t>tròn</a:t>
            </a:r>
            <a:r>
              <a:rPr lang="en-US" sz="2000" dirty="0"/>
              <a:t> </a:t>
            </a:r>
            <a:r>
              <a:rPr lang="en-US" sz="2000" dirty="0" err="1"/>
              <a:t>bán</a:t>
            </a:r>
            <a:r>
              <a:rPr lang="en-US" sz="2000" dirty="0"/>
              <a:t> </a:t>
            </a:r>
            <a:r>
              <a:rPr lang="en-US" sz="2000" dirty="0" err="1"/>
              <a:t>kính</a:t>
            </a:r>
            <a:r>
              <a:rPr lang="en-US" sz="2000" dirty="0"/>
              <a:t> r = 100 cm </a:t>
            </a:r>
            <a:r>
              <a:rPr lang="en-US" sz="2000" dirty="0" err="1"/>
              <a:t>với</a:t>
            </a:r>
            <a:r>
              <a:rPr lang="en-US" sz="2000" dirty="0"/>
              <a:t> </a:t>
            </a:r>
            <a:r>
              <a:rPr lang="en-US" sz="2000" dirty="0" err="1"/>
              <a:t>gia</a:t>
            </a:r>
            <a:r>
              <a:rPr lang="en-US" sz="2000" dirty="0"/>
              <a:t> </a:t>
            </a:r>
            <a:r>
              <a:rPr lang="en-US" sz="2000" dirty="0" err="1"/>
              <a:t>tốc</a:t>
            </a:r>
            <a:r>
              <a:rPr lang="en-US" sz="2000" dirty="0"/>
              <a:t> </a:t>
            </a:r>
            <a:r>
              <a:rPr lang="en-US" sz="2000" dirty="0" err="1"/>
              <a:t>hướng</a:t>
            </a:r>
            <a:r>
              <a:rPr lang="en-US" sz="2000" dirty="0"/>
              <a:t> </a:t>
            </a:r>
            <a:r>
              <a:rPr lang="en-US" sz="2000" dirty="0" err="1"/>
              <a:t>tâm</a:t>
            </a:r>
            <a:r>
              <a:rPr lang="en-US" sz="2000" dirty="0"/>
              <a:t> a</a:t>
            </a:r>
            <a:r>
              <a:rPr lang="en-US" sz="2000" baseline="-25000" dirty="0"/>
              <a:t>n</a:t>
            </a:r>
            <a:r>
              <a:rPr lang="en-US" sz="2000" dirty="0"/>
              <a:t> = 4 cm/s</a:t>
            </a:r>
            <a:r>
              <a:rPr lang="en-US" sz="2000" baseline="30000" dirty="0"/>
              <a:t>2</a:t>
            </a:r>
            <a:r>
              <a:rPr lang="en-US" sz="2000" dirty="0"/>
              <a:t>. Chu </a:t>
            </a:r>
            <a:r>
              <a:rPr lang="en-US" sz="2000" dirty="0" err="1"/>
              <a:t>kì</a:t>
            </a:r>
            <a:r>
              <a:rPr lang="en-US" sz="2000" dirty="0"/>
              <a:t> T </a:t>
            </a:r>
            <a:r>
              <a:rPr lang="en-US" sz="2000" dirty="0" err="1"/>
              <a:t>của</a:t>
            </a:r>
            <a:r>
              <a:rPr lang="en-US" sz="2000" dirty="0"/>
              <a:t> </a:t>
            </a:r>
            <a:r>
              <a:rPr lang="en-US" sz="2000" dirty="0" err="1"/>
              <a:t>chuyển</a:t>
            </a:r>
            <a:r>
              <a:rPr lang="en-US" sz="2000" dirty="0"/>
              <a:t> </a:t>
            </a:r>
            <a:r>
              <a:rPr lang="en-US" sz="2000" dirty="0" err="1"/>
              <a:t>động</a:t>
            </a:r>
            <a:r>
              <a:rPr lang="en-US" sz="2000" dirty="0"/>
              <a:t> </a:t>
            </a:r>
            <a:r>
              <a:rPr lang="en-US" sz="2000" dirty="0" err="1"/>
              <a:t>vật</a:t>
            </a:r>
            <a:r>
              <a:rPr lang="en-US" sz="2000" dirty="0"/>
              <a:t> </a:t>
            </a:r>
            <a:r>
              <a:rPr lang="en-US" sz="2000" dirty="0" err="1"/>
              <a:t>đó</a:t>
            </a:r>
            <a:r>
              <a:rPr lang="en-US" sz="2000" dirty="0"/>
              <a:t> </a:t>
            </a:r>
            <a:r>
              <a:rPr lang="en-US" sz="2000" dirty="0" err="1"/>
              <a:t>là</a:t>
            </a:r>
            <a:endParaRPr lang="en-US" sz="2000" dirty="0"/>
          </a:p>
        </p:txBody>
      </p:sp>
      <p:sp>
        <p:nvSpPr>
          <p:cNvPr id="39" name="TextBox 38">
            <a:extLst>
              <a:ext uri="{FF2B5EF4-FFF2-40B4-BE49-F238E27FC236}">
                <a16:creationId xmlns:a16="http://schemas.microsoft.com/office/drawing/2014/main" id="{2D5098B7-3178-43D6-B27D-F21FA7B3EFBD}"/>
              </a:ext>
            </a:extLst>
          </p:cNvPr>
          <p:cNvSpPr txBox="1"/>
          <p:nvPr/>
        </p:nvSpPr>
        <p:spPr>
          <a:xfrm>
            <a:off x="1647172" y="2387671"/>
            <a:ext cx="1734855" cy="400110"/>
          </a:xfrm>
          <a:prstGeom prst="rect">
            <a:avLst/>
          </a:prstGeom>
          <a:noFill/>
        </p:spPr>
        <p:txBody>
          <a:bodyPr wrap="square">
            <a:spAutoFit/>
          </a:bodyPr>
          <a:lstStyle/>
          <a:p>
            <a:r>
              <a:rPr lang="en-US" sz="2000" dirty="0"/>
              <a:t>A. 8π (s).</a:t>
            </a:r>
          </a:p>
        </p:txBody>
      </p:sp>
      <p:sp>
        <p:nvSpPr>
          <p:cNvPr id="40" name="TextBox 39">
            <a:extLst>
              <a:ext uri="{FF2B5EF4-FFF2-40B4-BE49-F238E27FC236}">
                <a16:creationId xmlns:a16="http://schemas.microsoft.com/office/drawing/2014/main" id="{427E700C-DEF6-47BF-9896-DF76D939A5A0}"/>
              </a:ext>
            </a:extLst>
          </p:cNvPr>
          <p:cNvSpPr txBox="1"/>
          <p:nvPr/>
        </p:nvSpPr>
        <p:spPr>
          <a:xfrm>
            <a:off x="5404981" y="2371695"/>
            <a:ext cx="1334022" cy="400110"/>
          </a:xfrm>
          <a:prstGeom prst="rect">
            <a:avLst/>
          </a:prstGeom>
          <a:noFill/>
        </p:spPr>
        <p:txBody>
          <a:bodyPr wrap="square">
            <a:spAutoFit/>
          </a:bodyPr>
          <a:lstStyle/>
          <a:p>
            <a:r>
              <a:rPr lang="en-US" sz="2000" dirty="0"/>
              <a:t>B. 6π (s).</a:t>
            </a:r>
          </a:p>
        </p:txBody>
      </p:sp>
      <p:sp>
        <p:nvSpPr>
          <p:cNvPr id="41" name="TextBox 40">
            <a:extLst>
              <a:ext uri="{FF2B5EF4-FFF2-40B4-BE49-F238E27FC236}">
                <a16:creationId xmlns:a16="http://schemas.microsoft.com/office/drawing/2014/main" id="{378C6A66-60BE-4914-88EA-E4E9161FF322}"/>
              </a:ext>
            </a:extLst>
          </p:cNvPr>
          <p:cNvSpPr txBox="1"/>
          <p:nvPr/>
        </p:nvSpPr>
        <p:spPr>
          <a:xfrm>
            <a:off x="5404981" y="3274226"/>
            <a:ext cx="1734855" cy="400110"/>
          </a:xfrm>
          <a:prstGeom prst="rect">
            <a:avLst/>
          </a:prstGeom>
          <a:noFill/>
        </p:spPr>
        <p:txBody>
          <a:bodyPr wrap="square">
            <a:spAutoFit/>
          </a:bodyPr>
          <a:lstStyle/>
          <a:p>
            <a:r>
              <a:rPr lang="en-US" sz="2000" dirty="0"/>
              <a:t>D. 10π (s).</a:t>
            </a:r>
          </a:p>
        </p:txBody>
      </p:sp>
      <p:sp>
        <p:nvSpPr>
          <p:cNvPr id="42" name="TextBox 41">
            <a:extLst>
              <a:ext uri="{FF2B5EF4-FFF2-40B4-BE49-F238E27FC236}">
                <a16:creationId xmlns:a16="http://schemas.microsoft.com/office/drawing/2014/main" id="{BD87FB0B-063D-41F3-89CB-BEA23021AE83}"/>
              </a:ext>
            </a:extLst>
          </p:cNvPr>
          <p:cNvSpPr txBox="1"/>
          <p:nvPr/>
        </p:nvSpPr>
        <p:spPr>
          <a:xfrm>
            <a:off x="1647172" y="3274226"/>
            <a:ext cx="1509387" cy="400110"/>
          </a:xfrm>
          <a:prstGeom prst="rect">
            <a:avLst/>
          </a:prstGeom>
          <a:noFill/>
        </p:spPr>
        <p:txBody>
          <a:bodyPr wrap="square">
            <a:spAutoFit/>
          </a:bodyPr>
          <a:lstStyle/>
          <a:p>
            <a:r>
              <a:rPr lang="en-US" sz="2000" dirty="0"/>
              <a:t>C. 12π (s).</a:t>
            </a:r>
          </a:p>
        </p:txBody>
      </p:sp>
      <p:grpSp>
        <p:nvGrpSpPr>
          <p:cNvPr id="48" name="Google Shape;2492;p96">
            <a:extLst>
              <a:ext uri="{FF2B5EF4-FFF2-40B4-BE49-F238E27FC236}">
                <a16:creationId xmlns:a16="http://schemas.microsoft.com/office/drawing/2014/main" id="{AC74B95F-BBD0-49FF-A6C4-C22D39BB520F}"/>
              </a:ext>
            </a:extLst>
          </p:cNvPr>
          <p:cNvGrpSpPr/>
          <p:nvPr/>
        </p:nvGrpSpPr>
        <p:grpSpPr>
          <a:xfrm>
            <a:off x="7978767" y="4152224"/>
            <a:ext cx="966300" cy="601500"/>
            <a:chOff x="7459450" y="3268737"/>
            <a:chExt cx="966300" cy="601500"/>
          </a:xfrm>
        </p:grpSpPr>
        <p:sp>
          <p:nvSpPr>
            <p:cNvPr id="49" name="Google Shape;2493;p96">
              <a:extLst>
                <a:ext uri="{FF2B5EF4-FFF2-40B4-BE49-F238E27FC236}">
                  <a16:creationId xmlns:a16="http://schemas.microsoft.com/office/drawing/2014/main" id="{F5CB131D-652F-4A24-AA25-E411A088A329}"/>
                </a:ext>
              </a:extLst>
            </p:cNvPr>
            <p:cNvSpPr/>
            <p:nvPr/>
          </p:nvSpPr>
          <p:spPr>
            <a:xfrm>
              <a:off x="7459450" y="3268737"/>
              <a:ext cx="966300" cy="601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2494;p96">
              <a:extLst>
                <a:ext uri="{FF2B5EF4-FFF2-40B4-BE49-F238E27FC236}">
                  <a16:creationId xmlns:a16="http://schemas.microsoft.com/office/drawing/2014/main" id="{DB83BF03-A8DB-4EE9-B15A-5946A8275082}"/>
                </a:ext>
              </a:extLst>
            </p:cNvPr>
            <p:cNvGrpSpPr/>
            <p:nvPr/>
          </p:nvGrpSpPr>
          <p:grpSpPr>
            <a:xfrm>
              <a:off x="7588595" y="3377440"/>
              <a:ext cx="765108" cy="362474"/>
              <a:chOff x="-1637984" y="2886288"/>
              <a:chExt cx="1017837" cy="482206"/>
            </a:xfrm>
          </p:grpSpPr>
          <p:sp>
            <p:nvSpPr>
              <p:cNvPr id="52" name="Google Shape;2495;p96">
                <a:extLst>
                  <a:ext uri="{FF2B5EF4-FFF2-40B4-BE49-F238E27FC236}">
                    <a16:creationId xmlns:a16="http://schemas.microsoft.com/office/drawing/2014/main" id="{352914A4-714F-4977-A693-452D15DF79B7}"/>
                  </a:ext>
                </a:extLst>
              </p:cNvPr>
              <p:cNvSpPr/>
              <p:nvPr/>
            </p:nvSpPr>
            <p:spPr>
              <a:xfrm>
                <a:off x="-1570515" y="3114493"/>
                <a:ext cx="669730" cy="120055"/>
              </a:xfrm>
              <a:custGeom>
                <a:avLst/>
                <a:gdLst/>
                <a:ahLst/>
                <a:cxnLst/>
                <a:rect l="l" t="t" r="r" b="b"/>
                <a:pathLst>
                  <a:path w="8775" h="1573" extrusionOk="0">
                    <a:moveTo>
                      <a:pt x="2626" y="1"/>
                    </a:moveTo>
                    <a:cubicBezTo>
                      <a:pt x="2275" y="1"/>
                      <a:pt x="1924" y="1"/>
                      <a:pt x="1755" y="169"/>
                    </a:cubicBezTo>
                    <a:lnTo>
                      <a:pt x="169" y="169"/>
                    </a:lnTo>
                    <a:cubicBezTo>
                      <a:pt x="169" y="352"/>
                      <a:pt x="1" y="352"/>
                      <a:pt x="169" y="352"/>
                    </a:cubicBezTo>
                    <a:lnTo>
                      <a:pt x="169" y="871"/>
                    </a:lnTo>
                    <a:lnTo>
                      <a:pt x="169" y="1222"/>
                    </a:lnTo>
                    <a:lnTo>
                      <a:pt x="169" y="1573"/>
                    </a:lnTo>
                    <a:lnTo>
                      <a:pt x="1222" y="1573"/>
                    </a:lnTo>
                    <a:cubicBezTo>
                      <a:pt x="1404" y="1573"/>
                      <a:pt x="1404" y="1404"/>
                      <a:pt x="1573" y="1404"/>
                    </a:cubicBezTo>
                    <a:lnTo>
                      <a:pt x="8774" y="1404"/>
                    </a:lnTo>
                    <a:lnTo>
                      <a:pt x="8774" y="1222"/>
                    </a:lnTo>
                    <a:lnTo>
                      <a:pt x="8774" y="1053"/>
                    </a:lnTo>
                    <a:lnTo>
                      <a:pt x="8774" y="871"/>
                    </a:lnTo>
                    <a:lnTo>
                      <a:pt x="8774" y="703"/>
                    </a:lnTo>
                    <a:lnTo>
                      <a:pt x="8774" y="520"/>
                    </a:lnTo>
                    <a:lnTo>
                      <a:pt x="8774" y="352"/>
                    </a:lnTo>
                    <a:lnTo>
                      <a:pt x="8774" y="169"/>
                    </a:lnTo>
                    <a:lnTo>
                      <a:pt x="8774" y="1"/>
                    </a:lnTo>
                    <a:close/>
                  </a:path>
                </a:pathLst>
              </a:custGeom>
              <a:solidFill>
                <a:srgbClr val="FAD4A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96;p96">
                <a:extLst>
                  <a:ext uri="{FF2B5EF4-FFF2-40B4-BE49-F238E27FC236}">
                    <a16:creationId xmlns:a16="http://schemas.microsoft.com/office/drawing/2014/main" id="{42C7CD83-DBBE-4EDE-BA75-7A5ED0FE84CF}"/>
                  </a:ext>
                </a:extLst>
              </p:cNvPr>
              <p:cNvSpPr/>
              <p:nvPr/>
            </p:nvSpPr>
            <p:spPr>
              <a:xfrm>
                <a:off x="-1624093" y="2900255"/>
                <a:ext cx="964335" cy="227212"/>
              </a:xfrm>
              <a:custGeom>
                <a:avLst/>
                <a:gdLst/>
                <a:ahLst/>
                <a:cxnLst/>
                <a:rect l="l" t="t" r="r" b="b"/>
                <a:pathLst>
                  <a:path w="12635" h="2977" extrusionOk="0">
                    <a:moveTo>
                      <a:pt x="4563" y="0"/>
                    </a:moveTo>
                    <a:lnTo>
                      <a:pt x="4380" y="169"/>
                    </a:lnTo>
                    <a:lnTo>
                      <a:pt x="4030" y="169"/>
                    </a:lnTo>
                    <a:cubicBezTo>
                      <a:pt x="3861" y="351"/>
                      <a:pt x="3679" y="351"/>
                      <a:pt x="3510" y="351"/>
                    </a:cubicBezTo>
                    <a:lnTo>
                      <a:pt x="3328" y="520"/>
                    </a:lnTo>
                    <a:cubicBezTo>
                      <a:pt x="2977" y="702"/>
                      <a:pt x="2457" y="702"/>
                      <a:pt x="2106" y="871"/>
                    </a:cubicBezTo>
                    <a:cubicBezTo>
                      <a:pt x="1924" y="1053"/>
                      <a:pt x="1755" y="1053"/>
                      <a:pt x="1573" y="1053"/>
                    </a:cubicBezTo>
                    <a:cubicBezTo>
                      <a:pt x="1573" y="1053"/>
                      <a:pt x="1405" y="1221"/>
                      <a:pt x="1222" y="1221"/>
                    </a:cubicBezTo>
                    <a:cubicBezTo>
                      <a:pt x="1222" y="1221"/>
                      <a:pt x="1054" y="1221"/>
                      <a:pt x="1054" y="1404"/>
                    </a:cubicBezTo>
                    <a:lnTo>
                      <a:pt x="520" y="1404"/>
                    </a:lnTo>
                    <a:lnTo>
                      <a:pt x="352" y="1572"/>
                    </a:lnTo>
                    <a:cubicBezTo>
                      <a:pt x="352" y="1572"/>
                      <a:pt x="352" y="1755"/>
                      <a:pt x="169" y="1755"/>
                    </a:cubicBezTo>
                    <a:cubicBezTo>
                      <a:pt x="169" y="1923"/>
                      <a:pt x="169" y="1923"/>
                      <a:pt x="1" y="2106"/>
                    </a:cubicBezTo>
                    <a:lnTo>
                      <a:pt x="1" y="2274"/>
                    </a:lnTo>
                    <a:lnTo>
                      <a:pt x="1" y="2457"/>
                    </a:lnTo>
                    <a:lnTo>
                      <a:pt x="1" y="2625"/>
                    </a:lnTo>
                    <a:lnTo>
                      <a:pt x="169" y="2625"/>
                    </a:lnTo>
                    <a:lnTo>
                      <a:pt x="169" y="2808"/>
                    </a:lnTo>
                    <a:lnTo>
                      <a:pt x="352" y="2808"/>
                    </a:lnTo>
                    <a:cubicBezTo>
                      <a:pt x="352" y="2976"/>
                      <a:pt x="352" y="2976"/>
                      <a:pt x="520" y="2976"/>
                    </a:cubicBezTo>
                    <a:lnTo>
                      <a:pt x="1405" y="2976"/>
                    </a:lnTo>
                    <a:cubicBezTo>
                      <a:pt x="1755" y="2976"/>
                      <a:pt x="1924" y="2808"/>
                      <a:pt x="2275" y="2808"/>
                    </a:cubicBezTo>
                    <a:lnTo>
                      <a:pt x="10178" y="2808"/>
                    </a:lnTo>
                    <a:lnTo>
                      <a:pt x="10346" y="2625"/>
                    </a:lnTo>
                    <a:lnTo>
                      <a:pt x="10346" y="2457"/>
                    </a:lnTo>
                    <a:lnTo>
                      <a:pt x="10346" y="2274"/>
                    </a:lnTo>
                    <a:lnTo>
                      <a:pt x="10346" y="2106"/>
                    </a:lnTo>
                    <a:lnTo>
                      <a:pt x="10178" y="2106"/>
                    </a:lnTo>
                    <a:lnTo>
                      <a:pt x="10178" y="1923"/>
                    </a:lnTo>
                    <a:lnTo>
                      <a:pt x="10178" y="1221"/>
                    </a:lnTo>
                    <a:lnTo>
                      <a:pt x="10529" y="1221"/>
                    </a:lnTo>
                    <a:cubicBezTo>
                      <a:pt x="10529" y="1221"/>
                      <a:pt x="10529" y="1053"/>
                      <a:pt x="10697" y="1053"/>
                    </a:cubicBezTo>
                    <a:lnTo>
                      <a:pt x="11048" y="1053"/>
                    </a:lnTo>
                    <a:cubicBezTo>
                      <a:pt x="11048" y="871"/>
                      <a:pt x="11231" y="871"/>
                      <a:pt x="11231" y="871"/>
                    </a:cubicBezTo>
                    <a:cubicBezTo>
                      <a:pt x="11399" y="702"/>
                      <a:pt x="11582" y="702"/>
                      <a:pt x="11582" y="702"/>
                    </a:cubicBezTo>
                    <a:lnTo>
                      <a:pt x="11750" y="520"/>
                    </a:lnTo>
                    <a:lnTo>
                      <a:pt x="11933" y="520"/>
                    </a:lnTo>
                    <a:cubicBezTo>
                      <a:pt x="12101" y="351"/>
                      <a:pt x="12101" y="351"/>
                      <a:pt x="12284" y="351"/>
                    </a:cubicBezTo>
                    <a:cubicBezTo>
                      <a:pt x="12284" y="169"/>
                      <a:pt x="12284" y="169"/>
                      <a:pt x="12452" y="169"/>
                    </a:cubicBezTo>
                    <a:cubicBezTo>
                      <a:pt x="12452" y="169"/>
                      <a:pt x="12634" y="169"/>
                      <a:pt x="12634" y="0"/>
                    </a:cubicBezTo>
                    <a:close/>
                  </a:path>
                </a:pathLst>
              </a:custGeom>
              <a:solidFill>
                <a:srgbClr val="FDD6D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97;p96">
                <a:extLst>
                  <a:ext uri="{FF2B5EF4-FFF2-40B4-BE49-F238E27FC236}">
                    <a16:creationId xmlns:a16="http://schemas.microsoft.com/office/drawing/2014/main" id="{5DDA52B1-F9D4-4B9F-B7A9-8BD4615521F8}"/>
                  </a:ext>
                </a:extLst>
              </p:cNvPr>
              <p:cNvSpPr/>
              <p:nvPr/>
            </p:nvSpPr>
            <p:spPr>
              <a:xfrm>
                <a:off x="-1584405" y="3221649"/>
                <a:ext cx="683621" cy="134022"/>
              </a:xfrm>
              <a:custGeom>
                <a:avLst/>
                <a:gdLst/>
                <a:ahLst/>
                <a:cxnLst/>
                <a:rect l="l" t="t" r="r" b="b"/>
                <a:pathLst>
                  <a:path w="8957" h="1756" extrusionOk="0">
                    <a:moveTo>
                      <a:pt x="2808" y="0"/>
                    </a:moveTo>
                    <a:cubicBezTo>
                      <a:pt x="2639" y="0"/>
                      <a:pt x="2288" y="169"/>
                      <a:pt x="1937" y="169"/>
                    </a:cubicBezTo>
                    <a:lnTo>
                      <a:pt x="351" y="169"/>
                    </a:lnTo>
                    <a:cubicBezTo>
                      <a:pt x="183" y="169"/>
                      <a:pt x="183" y="169"/>
                      <a:pt x="0" y="351"/>
                    </a:cubicBezTo>
                    <a:lnTo>
                      <a:pt x="0" y="520"/>
                    </a:lnTo>
                    <a:lnTo>
                      <a:pt x="0" y="871"/>
                    </a:lnTo>
                    <a:lnTo>
                      <a:pt x="0" y="1222"/>
                    </a:lnTo>
                    <a:lnTo>
                      <a:pt x="0" y="1404"/>
                    </a:lnTo>
                    <a:lnTo>
                      <a:pt x="0" y="1573"/>
                    </a:lnTo>
                    <a:lnTo>
                      <a:pt x="0" y="1755"/>
                    </a:lnTo>
                    <a:lnTo>
                      <a:pt x="8956" y="1755"/>
                    </a:lnTo>
                    <a:lnTo>
                      <a:pt x="8956" y="1573"/>
                    </a:lnTo>
                    <a:lnTo>
                      <a:pt x="8956" y="1222"/>
                    </a:lnTo>
                    <a:lnTo>
                      <a:pt x="8956" y="1053"/>
                    </a:lnTo>
                    <a:lnTo>
                      <a:pt x="8956" y="871"/>
                    </a:lnTo>
                    <a:lnTo>
                      <a:pt x="8956" y="702"/>
                    </a:lnTo>
                    <a:lnTo>
                      <a:pt x="8956" y="520"/>
                    </a:lnTo>
                    <a:lnTo>
                      <a:pt x="8956" y="351"/>
                    </a:lnTo>
                    <a:lnTo>
                      <a:pt x="8956" y="169"/>
                    </a:lnTo>
                    <a:lnTo>
                      <a:pt x="8956" y="0"/>
                    </a:lnTo>
                    <a:close/>
                  </a:path>
                </a:pathLst>
              </a:custGeom>
              <a:solidFill>
                <a:srgbClr val="BBCFB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98;p96">
                <a:extLst>
                  <a:ext uri="{FF2B5EF4-FFF2-40B4-BE49-F238E27FC236}">
                    <a16:creationId xmlns:a16="http://schemas.microsoft.com/office/drawing/2014/main" id="{1A809200-E3E5-42F1-80C0-A51368EF569A}"/>
                  </a:ext>
                </a:extLst>
              </p:cNvPr>
              <p:cNvSpPr/>
              <p:nvPr/>
            </p:nvSpPr>
            <p:spPr>
              <a:xfrm>
                <a:off x="-1637984" y="2886288"/>
                <a:ext cx="1017837" cy="482206"/>
              </a:xfrm>
              <a:custGeom>
                <a:avLst/>
                <a:gdLst/>
                <a:ahLst/>
                <a:cxnLst/>
                <a:rect l="l" t="t" r="r" b="b"/>
                <a:pathLst>
                  <a:path w="13336" h="6318" extrusionOk="0">
                    <a:moveTo>
                      <a:pt x="12466" y="885"/>
                    </a:moveTo>
                    <a:cubicBezTo>
                      <a:pt x="12466" y="885"/>
                      <a:pt x="12283" y="1054"/>
                      <a:pt x="12115" y="1054"/>
                    </a:cubicBezTo>
                    <a:lnTo>
                      <a:pt x="11932" y="1054"/>
                    </a:lnTo>
                    <a:lnTo>
                      <a:pt x="11932" y="1236"/>
                    </a:lnTo>
                    <a:lnTo>
                      <a:pt x="11413" y="1236"/>
                    </a:lnTo>
                    <a:lnTo>
                      <a:pt x="11413" y="1404"/>
                    </a:lnTo>
                    <a:lnTo>
                      <a:pt x="11932" y="1404"/>
                    </a:lnTo>
                    <a:cubicBezTo>
                      <a:pt x="11932" y="1404"/>
                      <a:pt x="11932" y="1236"/>
                      <a:pt x="12115" y="1236"/>
                    </a:cubicBezTo>
                    <a:lnTo>
                      <a:pt x="12283" y="1054"/>
                    </a:lnTo>
                    <a:lnTo>
                      <a:pt x="12634" y="1054"/>
                    </a:lnTo>
                    <a:lnTo>
                      <a:pt x="12634" y="885"/>
                    </a:lnTo>
                    <a:close/>
                    <a:moveTo>
                      <a:pt x="11413" y="1404"/>
                    </a:moveTo>
                    <a:cubicBezTo>
                      <a:pt x="11230" y="1404"/>
                      <a:pt x="11230" y="1404"/>
                      <a:pt x="11062" y="1587"/>
                    </a:cubicBezTo>
                    <a:lnTo>
                      <a:pt x="10879" y="1587"/>
                    </a:lnTo>
                    <a:cubicBezTo>
                      <a:pt x="10879" y="1587"/>
                      <a:pt x="10879" y="1755"/>
                      <a:pt x="10711" y="1755"/>
                    </a:cubicBezTo>
                    <a:lnTo>
                      <a:pt x="11062" y="1755"/>
                    </a:lnTo>
                    <a:lnTo>
                      <a:pt x="11230" y="1587"/>
                    </a:lnTo>
                    <a:cubicBezTo>
                      <a:pt x="11230" y="1587"/>
                      <a:pt x="11413" y="1587"/>
                      <a:pt x="11413" y="1404"/>
                    </a:cubicBezTo>
                    <a:close/>
                    <a:moveTo>
                      <a:pt x="11932" y="1404"/>
                    </a:moveTo>
                    <a:lnTo>
                      <a:pt x="11764" y="1587"/>
                    </a:lnTo>
                    <a:cubicBezTo>
                      <a:pt x="11581" y="1587"/>
                      <a:pt x="11581" y="1587"/>
                      <a:pt x="11581" y="1755"/>
                    </a:cubicBezTo>
                    <a:lnTo>
                      <a:pt x="11764" y="1755"/>
                    </a:lnTo>
                    <a:cubicBezTo>
                      <a:pt x="11764" y="1587"/>
                      <a:pt x="11932" y="1587"/>
                      <a:pt x="11932" y="1587"/>
                    </a:cubicBezTo>
                    <a:lnTo>
                      <a:pt x="11932" y="1404"/>
                    </a:lnTo>
                    <a:close/>
                    <a:moveTo>
                      <a:pt x="11581" y="1755"/>
                    </a:moveTo>
                    <a:cubicBezTo>
                      <a:pt x="11413" y="1755"/>
                      <a:pt x="11230" y="1755"/>
                      <a:pt x="11062" y="1938"/>
                    </a:cubicBezTo>
                    <a:lnTo>
                      <a:pt x="11062" y="2106"/>
                    </a:lnTo>
                    <a:cubicBezTo>
                      <a:pt x="11230" y="1938"/>
                      <a:pt x="11413" y="1938"/>
                      <a:pt x="11581" y="1755"/>
                    </a:cubicBezTo>
                    <a:close/>
                    <a:moveTo>
                      <a:pt x="12985" y="1755"/>
                    </a:moveTo>
                    <a:cubicBezTo>
                      <a:pt x="12985" y="1938"/>
                      <a:pt x="12985" y="1938"/>
                      <a:pt x="12816" y="1938"/>
                    </a:cubicBezTo>
                    <a:cubicBezTo>
                      <a:pt x="12816" y="1938"/>
                      <a:pt x="12634" y="1938"/>
                      <a:pt x="12634" y="2106"/>
                    </a:cubicBezTo>
                    <a:cubicBezTo>
                      <a:pt x="12634" y="2106"/>
                      <a:pt x="12816" y="2106"/>
                      <a:pt x="12985" y="1938"/>
                    </a:cubicBezTo>
                    <a:cubicBezTo>
                      <a:pt x="12985" y="1938"/>
                      <a:pt x="13167" y="1938"/>
                      <a:pt x="13167" y="1755"/>
                    </a:cubicBezTo>
                    <a:close/>
                    <a:moveTo>
                      <a:pt x="12634" y="1404"/>
                    </a:moveTo>
                    <a:cubicBezTo>
                      <a:pt x="12466" y="1404"/>
                      <a:pt x="12283" y="1587"/>
                      <a:pt x="12115" y="1587"/>
                    </a:cubicBezTo>
                    <a:cubicBezTo>
                      <a:pt x="12115" y="1587"/>
                      <a:pt x="11932" y="1755"/>
                      <a:pt x="11764" y="1755"/>
                    </a:cubicBezTo>
                    <a:cubicBezTo>
                      <a:pt x="11764" y="1938"/>
                      <a:pt x="11581" y="1938"/>
                      <a:pt x="11413" y="2106"/>
                    </a:cubicBezTo>
                    <a:cubicBezTo>
                      <a:pt x="11230" y="2106"/>
                      <a:pt x="11230" y="2106"/>
                      <a:pt x="11062" y="2289"/>
                    </a:cubicBezTo>
                    <a:cubicBezTo>
                      <a:pt x="11413" y="2289"/>
                      <a:pt x="11581" y="2106"/>
                      <a:pt x="11932" y="1938"/>
                    </a:cubicBezTo>
                    <a:cubicBezTo>
                      <a:pt x="11932" y="1938"/>
                      <a:pt x="12115" y="1755"/>
                      <a:pt x="12283" y="1755"/>
                    </a:cubicBezTo>
                    <a:cubicBezTo>
                      <a:pt x="12466" y="1587"/>
                      <a:pt x="12466" y="1587"/>
                      <a:pt x="12634" y="1587"/>
                    </a:cubicBezTo>
                    <a:lnTo>
                      <a:pt x="12634" y="1404"/>
                    </a:lnTo>
                    <a:close/>
                    <a:moveTo>
                      <a:pt x="1053" y="2106"/>
                    </a:moveTo>
                    <a:cubicBezTo>
                      <a:pt x="885" y="2289"/>
                      <a:pt x="885" y="2457"/>
                      <a:pt x="885" y="2640"/>
                    </a:cubicBezTo>
                    <a:cubicBezTo>
                      <a:pt x="1053" y="2808"/>
                      <a:pt x="1053" y="2808"/>
                      <a:pt x="1053" y="2991"/>
                    </a:cubicBezTo>
                    <a:lnTo>
                      <a:pt x="1236" y="2991"/>
                    </a:lnTo>
                    <a:cubicBezTo>
                      <a:pt x="1236" y="2991"/>
                      <a:pt x="1236" y="2808"/>
                      <a:pt x="1053" y="2808"/>
                    </a:cubicBezTo>
                    <a:lnTo>
                      <a:pt x="1053" y="2457"/>
                    </a:lnTo>
                    <a:lnTo>
                      <a:pt x="1053" y="2106"/>
                    </a:lnTo>
                    <a:close/>
                    <a:moveTo>
                      <a:pt x="9476" y="2457"/>
                    </a:moveTo>
                    <a:lnTo>
                      <a:pt x="9476" y="2640"/>
                    </a:lnTo>
                    <a:lnTo>
                      <a:pt x="9476" y="2808"/>
                    </a:lnTo>
                    <a:cubicBezTo>
                      <a:pt x="9476" y="2808"/>
                      <a:pt x="9658" y="2808"/>
                      <a:pt x="9658" y="2991"/>
                    </a:cubicBezTo>
                    <a:lnTo>
                      <a:pt x="9658" y="2808"/>
                    </a:lnTo>
                    <a:lnTo>
                      <a:pt x="9658" y="2640"/>
                    </a:lnTo>
                    <a:cubicBezTo>
                      <a:pt x="9658" y="2640"/>
                      <a:pt x="9658" y="2457"/>
                      <a:pt x="9476" y="2457"/>
                    </a:cubicBezTo>
                    <a:close/>
                    <a:moveTo>
                      <a:pt x="11764" y="1"/>
                    </a:moveTo>
                    <a:cubicBezTo>
                      <a:pt x="11581" y="1"/>
                      <a:pt x="11413" y="183"/>
                      <a:pt x="11062" y="183"/>
                    </a:cubicBezTo>
                    <a:lnTo>
                      <a:pt x="12816" y="183"/>
                    </a:lnTo>
                    <a:lnTo>
                      <a:pt x="12816" y="352"/>
                    </a:lnTo>
                    <a:lnTo>
                      <a:pt x="12816" y="703"/>
                    </a:lnTo>
                    <a:lnTo>
                      <a:pt x="12816" y="885"/>
                    </a:lnTo>
                    <a:lnTo>
                      <a:pt x="12816" y="1236"/>
                    </a:lnTo>
                    <a:lnTo>
                      <a:pt x="12816" y="1587"/>
                    </a:lnTo>
                    <a:cubicBezTo>
                      <a:pt x="12634" y="1755"/>
                      <a:pt x="12466" y="1755"/>
                      <a:pt x="12283" y="1938"/>
                    </a:cubicBezTo>
                    <a:cubicBezTo>
                      <a:pt x="12115" y="1938"/>
                      <a:pt x="11932" y="2106"/>
                      <a:pt x="11764" y="2289"/>
                    </a:cubicBezTo>
                    <a:cubicBezTo>
                      <a:pt x="11581" y="2289"/>
                      <a:pt x="11581" y="2289"/>
                      <a:pt x="11413" y="2457"/>
                    </a:cubicBezTo>
                    <a:cubicBezTo>
                      <a:pt x="11413" y="2457"/>
                      <a:pt x="11230" y="2457"/>
                      <a:pt x="11230" y="2640"/>
                    </a:cubicBezTo>
                    <a:cubicBezTo>
                      <a:pt x="11062" y="2640"/>
                      <a:pt x="10879" y="2808"/>
                      <a:pt x="10711" y="2808"/>
                    </a:cubicBezTo>
                    <a:lnTo>
                      <a:pt x="10528" y="2808"/>
                    </a:lnTo>
                    <a:lnTo>
                      <a:pt x="10360" y="2991"/>
                    </a:lnTo>
                    <a:lnTo>
                      <a:pt x="10711" y="2991"/>
                    </a:lnTo>
                    <a:cubicBezTo>
                      <a:pt x="10879" y="2991"/>
                      <a:pt x="11062" y="2808"/>
                      <a:pt x="11062" y="2808"/>
                    </a:cubicBezTo>
                    <a:cubicBezTo>
                      <a:pt x="11230" y="2808"/>
                      <a:pt x="11413" y="2808"/>
                      <a:pt x="11581" y="2640"/>
                    </a:cubicBezTo>
                    <a:cubicBezTo>
                      <a:pt x="11764" y="2640"/>
                      <a:pt x="11932" y="2457"/>
                      <a:pt x="11932" y="2457"/>
                    </a:cubicBezTo>
                    <a:lnTo>
                      <a:pt x="11932" y="2808"/>
                    </a:lnTo>
                    <a:lnTo>
                      <a:pt x="11932" y="2991"/>
                    </a:lnTo>
                    <a:lnTo>
                      <a:pt x="12115" y="2991"/>
                    </a:lnTo>
                    <a:lnTo>
                      <a:pt x="12115" y="2808"/>
                    </a:lnTo>
                    <a:lnTo>
                      <a:pt x="12115" y="2457"/>
                    </a:lnTo>
                    <a:cubicBezTo>
                      <a:pt x="12283" y="2289"/>
                      <a:pt x="12466" y="2289"/>
                      <a:pt x="12634" y="2106"/>
                    </a:cubicBezTo>
                    <a:lnTo>
                      <a:pt x="12466" y="2106"/>
                    </a:lnTo>
                    <a:lnTo>
                      <a:pt x="11413" y="2640"/>
                    </a:lnTo>
                    <a:cubicBezTo>
                      <a:pt x="11581" y="2457"/>
                      <a:pt x="11764" y="2457"/>
                      <a:pt x="11932" y="2289"/>
                    </a:cubicBezTo>
                    <a:cubicBezTo>
                      <a:pt x="12115" y="2106"/>
                      <a:pt x="12283" y="2106"/>
                      <a:pt x="12466" y="1938"/>
                    </a:cubicBezTo>
                    <a:cubicBezTo>
                      <a:pt x="12634" y="1938"/>
                      <a:pt x="12816" y="1755"/>
                      <a:pt x="12985" y="1755"/>
                    </a:cubicBezTo>
                    <a:lnTo>
                      <a:pt x="12985" y="1587"/>
                    </a:lnTo>
                    <a:lnTo>
                      <a:pt x="13167" y="1587"/>
                    </a:lnTo>
                    <a:lnTo>
                      <a:pt x="13167" y="1755"/>
                    </a:lnTo>
                    <a:cubicBezTo>
                      <a:pt x="13336" y="1755"/>
                      <a:pt x="13336" y="1755"/>
                      <a:pt x="13336" y="1587"/>
                    </a:cubicBezTo>
                    <a:cubicBezTo>
                      <a:pt x="13336" y="1587"/>
                      <a:pt x="13167" y="1587"/>
                      <a:pt x="13167" y="1404"/>
                    </a:cubicBezTo>
                    <a:lnTo>
                      <a:pt x="12985" y="1404"/>
                    </a:lnTo>
                    <a:lnTo>
                      <a:pt x="12985" y="1054"/>
                    </a:lnTo>
                    <a:lnTo>
                      <a:pt x="12985" y="352"/>
                    </a:lnTo>
                    <a:lnTo>
                      <a:pt x="12985" y="183"/>
                    </a:lnTo>
                    <a:lnTo>
                      <a:pt x="12985" y="1"/>
                    </a:lnTo>
                    <a:close/>
                    <a:moveTo>
                      <a:pt x="183" y="2640"/>
                    </a:moveTo>
                    <a:lnTo>
                      <a:pt x="183" y="2808"/>
                    </a:lnTo>
                    <a:lnTo>
                      <a:pt x="183" y="2991"/>
                    </a:lnTo>
                    <a:cubicBezTo>
                      <a:pt x="183" y="2991"/>
                      <a:pt x="351" y="2991"/>
                      <a:pt x="351" y="3159"/>
                    </a:cubicBezTo>
                    <a:lnTo>
                      <a:pt x="702" y="3159"/>
                    </a:lnTo>
                    <a:lnTo>
                      <a:pt x="534" y="2991"/>
                    </a:lnTo>
                    <a:lnTo>
                      <a:pt x="351" y="2991"/>
                    </a:lnTo>
                    <a:lnTo>
                      <a:pt x="351" y="2808"/>
                    </a:lnTo>
                    <a:cubicBezTo>
                      <a:pt x="183" y="2808"/>
                      <a:pt x="183" y="2640"/>
                      <a:pt x="183" y="2640"/>
                    </a:cubicBezTo>
                    <a:close/>
                    <a:moveTo>
                      <a:pt x="5615" y="1"/>
                    </a:moveTo>
                    <a:cubicBezTo>
                      <a:pt x="5096" y="1"/>
                      <a:pt x="4562" y="183"/>
                      <a:pt x="4043" y="352"/>
                    </a:cubicBezTo>
                    <a:cubicBezTo>
                      <a:pt x="3692" y="534"/>
                      <a:pt x="3159" y="703"/>
                      <a:pt x="2808" y="703"/>
                    </a:cubicBezTo>
                    <a:cubicBezTo>
                      <a:pt x="2457" y="885"/>
                      <a:pt x="2106" y="1054"/>
                      <a:pt x="1587" y="1236"/>
                    </a:cubicBezTo>
                    <a:cubicBezTo>
                      <a:pt x="1404" y="1236"/>
                      <a:pt x="1236" y="1236"/>
                      <a:pt x="1053" y="1404"/>
                    </a:cubicBezTo>
                    <a:cubicBezTo>
                      <a:pt x="1053" y="1404"/>
                      <a:pt x="885" y="1404"/>
                      <a:pt x="885" y="1587"/>
                    </a:cubicBezTo>
                    <a:lnTo>
                      <a:pt x="534" y="1587"/>
                    </a:lnTo>
                    <a:lnTo>
                      <a:pt x="351" y="1755"/>
                    </a:lnTo>
                    <a:cubicBezTo>
                      <a:pt x="351" y="1938"/>
                      <a:pt x="183" y="1938"/>
                      <a:pt x="183" y="2106"/>
                    </a:cubicBezTo>
                    <a:cubicBezTo>
                      <a:pt x="183" y="2289"/>
                      <a:pt x="0" y="2457"/>
                      <a:pt x="183" y="2640"/>
                    </a:cubicBezTo>
                    <a:lnTo>
                      <a:pt x="183" y="2457"/>
                    </a:lnTo>
                    <a:cubicBezTo>
                      <a:pt x="183" y="2289"/>
                      <a:pt x="351" y="2289"/>
                      <a:pt x="351" y="2106"/>
                    </a:cubicBezTo>
                    <a:cubicBezTo>
                      <a:pt x="351" y="2106"/>
                      <a:pt x="351" y="1938"/>
                      <a:pt x="534" y="1938"/>
                    </a:cubicBezTo>
                    <a:cubicBezTo>
                      <a:pt x="534" y="1755"/>
                      <a:pt x="534" y="1755"/>
                      <a:pt x="702" y="1755"/>
                    </a:cubicBezTo>
                    <a:cubicBezTo>
                      <a:pt x="885" y="1755"/>
                      <a:pt x="1053" y="1755"/>
                      <a:pt x="1236" y="1587"/>
                    </a:cubicBezTo>
                    <a:lnTo>
                      <a:pt x="1236" y="1587"/>
                    </a:lnTo>
                    <a:cubicBezTo>
                      <a:pt x="1236" y="1755"/>
                      <a:pt x="1053" y="1755"/>
                      <a:pt x="1053" y="1755"/>
                    </a:cubicBezTo>
                    <a:lnTo>
                      <a:pt x="1053" y="1938"/>
                    </a:lnTo>
                    <a:cubicBezTo>
                      <a:pt x="1236" y="1938"/>
                      <a:pt x="1236" y="1755"/>
                      <a:pt x="1236" y="1755"/>
                    </a:cubicBezTo>
                    <a:cubicBezTo>
                      <a:pt x="1404" y="1755"/>
                      <a:pt x="1404" y="1587"/>
                      <a:pt x="1404" y="1587"/>
                    </a:cubicBezTo>
                    <a:lnTo>
                      <a:pt x="1587" y="1587"/>
                    </a:lnTo>
                    <a:cubicBezTo>
                      <a:pt x="1404" y="1755"/>
                      <a:pt x="1404" y="1938"/>
                      <a:pt x="1236" y="2106"/>
                    </a:cubicBezTo>
                    <a:lnTo>
                      <a:pt x="1236" y="2808"/>
                    </a:lnTo>
                    <a:lnTo>
                      <a:pt x="1404" y="2991"/>
                    </a:lnTo>
                    <a:lnTo>
                      <a:pt x="1404" y="2808"/>
                    </a:lnTo>
                    <a:lnTo>
                      <a:pt x="1404" y="2640"/>
                    </a:lnTo>
                    <a:lnTo>
                      <a:pt x="1404" y="2289"/>
                    </a:lnTo>
                    <a:lnTo>
                      <a:pt x="1404" y="1938"/>
                    </a:lnTo>
                    <a:cubicBezTo>
                      <a:pt x="1587" y="1938"/>
                      <a:pt x="1587" y="1755"/>
                      <a:pt x="1587" y="1755"/>
                    </a:cubicBezTo>
                    <a:cubicBezTo>
                      <a:pt x="1587" y="1755"/>
                      <a:pt x="1587" y="1587"/>
                      <a:pt x="1755" y="1587"/>
                    </a:cubicBezTo>
                    <a:lnTo>
                      <a:pt x="9307" y="1587"/>
                    </a:lnTo>
                    <a:cubicBezTo>
                      <a:pt x="9307" y="1587"/>
                      <a:pt x="9307" y="1755"/>
                      <a:pt x="9125" y="1755"/>
                    </a:cubicBezTo>
                    <a:lnTo>
                      <a:pt x="9125" y="2106"/>
                    </a:lnTo>
                    <a:cubicBezTo>
                      <a:pt x="8956" y="2289"/>
                      <a:pt x="8956" y="2289"/>
                      <a:pt x="8956" y="2457"/>
                    </a:cubicBezTo>
                    <a:lnTo>
                      <a:pt x="8956" y="2640"/>
                    </a:lnTo>
                    <a:cubicBezTo>
                      <a:pt x="9125" y="2640"/>
                      <a:pt x="9125" y="2808"/>
                      <a:pt x="9125" y="2808"/>
                    </a:cubicBezTo>
                    <a:lnTo>
                      <a:pt x="7903" y="2808"/>
                    </a:lnTo>
                    <a:cubicBezTo>
                      <a:pt x="7019" y="2991"/>
                      <a:pt x="6149" y="2991"/>
                      <a:pt x="5264" y="2991"/>
                    </a:cubicBezTo>
                    <a:lnTo>
                      <a:pt x="1236" y="2991"/>
                    </a:lnTo>
                    <a:lnTo>
                      <a:pt x="1236" y="3159"/>
                    </a:lnTo>
                    <a:lnTo>
                      <a:pt x="3341" y="3159"/>
                    </a:lnTo>
                    <a:cubicBezTo>
                      <a:pt x="3397" y="3103"/>
                      <a:pt x="3455" y="3084"/>
                      <a:pt x="3513" y="3084"/>
                    </a:cubicBezTo>
                    <a:cubicBezTo>
                      <a:pt x="3630" y="3084"/>
                      <a:pt x="3748" y="3159"/>
                      <a:pt x="3861" y="3159"/>
                    </a:cubicBezTo>
                    <a:lnTo>
                      <a:pt x="5264" y="3159"/>
                    </a:lnTo>
                    <a:cubicBezTo>
                      <a:pt x="6149" y="3159"/>
                      <a:pt x="7019" y="3159"/>
                      <a:pt x="7903" y="2991"/>
                    </a:cubicBezTo>
                    <a:lnTo>
                      <a:pt x="9307" y="2991"/>
                    </a:lnTo>
                    <a:lnTo>
                      <a:pt x="9307" y="2808"/>
                    </a:lnTo>
                    <a:lnTo>
                      <a:pt x="9125" y="2640"/>
                    </a:lnTo>
                    <a:lnTo>
                      <a:pt x="9125" y="2457"/>
                    </a:lnTo>
                    <a:lnTo>
                      <a:pt x="9125" y="2289"/>
                    </a:lnTo>
                    <a:cubicBezTo>
                      <a:pt x="9125" y="2106"/>
                      <a:pt x="9125" y="2106"/>
                      <a:pt x="9307" y="1938"/>
                    </a:cubicBezTo>
                    <a:cubicBezTo>
                      <a:pt x="9307" y="1755"/>
                      <a:pt x="9307" y="1755"/>
                      <a:pt x="9476" y="1587"/>
                    </a:cubicBezTo>
                    <a:lnTo>
                      <a:pt x="9658" y="1587"/>
                    </a:lnTo>
                    <a:cubicBezTo>
                      <a:pt x="9658" y="1755"/>
                      <a:pt x="9476" y="1938"/>
                      <a:pt x="9476" y="2106"/>
                    </a:cubicBezTo>
                    <a:cubicBezTo>
                      <a:pt x="9658" y="2106"/>
                      <a:pt x="9658" y="1938"/>
                      <a:pt x="9658" y="1755"/>
                    </a:cubicBezTo>
                    <a:cubicBezTo>
                      <a:pt x="9658" y="1755"/>
                      <a:pt x="9658" y="1587"/>
                      <a:pt x="9826" y="1587"/>
                    </a:cubicBezTo>
                    <a:lnTo>
                      <a:pt x="10360" y="1587"/>
                    </a:lnTo>
                    <a:lnTo>
                      <a:pt x="10360" y="2106"/>
                    </a:lnTo>
                    <a:lnTo>
                      <a:pt x="10360" y="2457"/>
                    </a:lnTo>
                    <a:lnTo>
                      <a:pt x="10360" y="2640"/>
                    </a:lnTo>
                    <a:cubicBezTo>
                      <a:pt x="10360" y="2808"/>
                      <a:pt x="10360" y="2808"/>
                      <a:pt x="10528" y="2808"/>
                    </a:cubicBezTo>
                    <a:lnTo>
                      <a:pt x="10528" y="2457"/>
                    </a:lnTo>
                    <a:lnTo>
                      <a:pt x="10528" y="2289"/>
                    </a:lnTo>
                    <a:lnTo>
                      <a:pt x="10528" y="2106"/>
                    </a:lnTo>
                    <a:lnTo>
                      <a:pt x="10528" y="1587"/>
                    </a:lnTo>
                    <a:cubicBezTo>
                      <a:pt x="10711" y="1404"/>
                      <a:pt x="10879" y="1404"/>
                      <a:pt x="11062" y="1404"/>
                    </a:cubicBezTo>
                    <a:cubicBezTo>
                      <a:pt x="11230" y="1236"/>
                      <a:pt x="11413" y="1236"/>
                      <a:pt x="11581" y="1054"/>
                    </a:cubicBezTo>
                    <a:cubicBezTo>
                      <a:pt x="11764" y="1054"/>
                      <a:pt x="11932" y="885"/>
                      <a:pt x="12115" y="885"/>
                    </a:cubicBezTo>
                    <a:cubicBezTo>
                      <a:pt x="12283" y="703"/>
                      <a:pt x="12466" y="703"/>
                      <a:pt x="12634" y="534"/>
                    </a:cubicBezTo>
                    <a:cubicBezTo>
                      <a:pt x="12634" y="534"/>
                      <a:pt x="12816" y="534"/>
                      <a:pt x="12816" y="352"/>
                    </a:cubicBezTo>
                    <a:lnTo>
                      <a:pt x="12466" y="352"/>
                    </a:lnTo>
                    <a:cubicBezTo>
                      <a:pt x="12283" y="534"/>
                      <a:pt x="12115" y="534"/>
                      <a:pt x="11932" y="703"/>
                    </a:cubicBezTo>
                    <a:cubicBezTo>
                      <a:pt x="11764" y="885"/>
                      <a:pt x="11581" y="885"/>
                      <a:pt x="11413" y="1054"/>
                    </a:cubicBezTo>
                    <a:cubicBezTo>
                      <a:pt x="11230" y="1054"/>
                      <a:pt x="11062" y="1236"/>
                      <a:pt x="10879" y="1236"/>
                    </a:cubicBezTo>
                    <a:cubicBezTo>
                      <a:pt x="10879" y="1236"/>
                      <a:pt x="10711" y="1236"/>
                      <a:pt x="10528" y="1404"/>
                    </a:cubicBezTo>
                    <a:lnTo>
                      <a:pt x="2990" y="1404"/>
                    </a:lnTo>
                    <a:cubicBezTo>
                      <a:pt x="2288" y="1404"/>
                      <a:pt x="1755" y="1587"/>
                      <a:pt x="1053" y="1587"/>
                    </a:cubicBezTo>
                    <a:cubicBezTo>
                      <a:pt x="1587" y="1404"/>
                      <a:pt x="2106" y="1236"/>
                      <a:pt x="2808" y="1054"/>
                    </a:cubicBezTo>
                    <a:cubicBezTo>
                      <a:pt x="3159" y="885"/>
                      <a:pt x="3510" y="703"/>
                      <a:pt x="3692" y="703"/>
                    </a:cubicBezTo>
                    <a:cubicBezTo>
                      <a:pt x="3861" y="534"/>
                      <a:pt x="4043" y="534"/>
                      <a:pt x="4212" y="352"/>
                    </a:cubicBezTo>
                    <a:lnTo>
                      <a:pt x="4745" y="352"/>
                    </a:lnTo>
                    <a:cubicBezTo>
                      <a:pt x="4913" y="352"/>
                      <a:pt x="4913" y="183"/>
                      <a:pt x="5096" y="183"/>
                    </a:cubicBezTo>
                    <a:lnTo>
                      <a:pt x="7552" y="183"/>
                    </a:lnTo>
                    <a:cubicBezTo>
                      <a:pt x="7202" y="1"/>
                      <a:pt x="7019" y="1"/>
                      <a:pt x="6668" y="1"/>
                    </a:cubicBezTo>
                    <a:close/>
                    <a:moveTo>
                      <a:pt x="12283" y="2991"/>
                    </a:moveTo>
                    <a:lnTo>
                      <a:pt x="12283" y="3159"/>
                    </a:lnTo>
                    <a:lnTo>
                      <a:pt x="12283" y="3342"/>
                    </a:lnTo>
                    <a:lnTo>
                      <a:pt x="12466" y="3342"/>
                    </a:lnTo>
                    <a:lnTo>
                      <a:pt x="12466" y="3159"/>
                    </a:lnTo>
                    <a:lnTo>
                      <a:pt x="12466" y="2991"/>
                    </a:lnTo>
                    <a:close/>
                    <a:moveTo>
                      <a:pt x="10360" y="3159"/>
                    </a:moveTo>
                    <a:cubicBezTo>
                      <a:pt x="10177" y="3342"/>
                      <a:pt x="10177" y="3342"/>
                      <a:pt x="10009" y="3342"/>
                    </a:cubicBezTo>
                    <a:lnTo>
                      <a:pt x="10009" y="3510"/>
                    </a:lnTo>
                    <a:cubicBezTo>
                      <a:pt x="10177" y="3510"/>
                      <a:pt x="10177" y="3342"/>
                      <a:pt x="10360" y="3342"/>
                    </a:cubicBezTo>
                    <a:lnTo>
                      <a:pt x="10528" y="3159"/>
                    </a:lnTo>
                    <a:close/>
                    <a:moveTo>
                      <a:pt x="11581" y="2808"/>
                    </a:moveTo>
                    <a:cubicBezTo>
                      <a:pt x="11581" y="2808"/>
                      <a:pt x="11413" y="2808"/>
                      <a:pt x="11413" y="2991"/>
                    </a:cubicBezTo>
                    <a:cubicBezTo>
                      <a:pt x="11230" y="2991"/>
                      <a:pt x="11230" y="2991"/>
                      <a:pt x="11062" y="3159"/>
                    </a:cubicBezTo>
                    <a:cubicBezTo>
                      <a:pt x="10879" y="3342"/>
                      <a:pt x="10528" y="3342"/>
                      <a:pt x="10360" y="3510"/>
                    </a:cubicBezTo>
                    <a:lnTo>
                      <a:pt x="10177" y="3510"/>
                    </a:lnTo>
                    <a:lnTo>
                      <a:pt x="10177" y="3693"/>
                    </a:lnTo>
                    <a:cubicBezTo>
                      <a:pt x="10360" y="3693"/>
                      <a:pt x="10528" y="3510"/>
                      <a:pt x="10528" y="3510"/>
                    </a:cubicBezTo>
                    <a:cubicBezTo>
                      <a:pt x="10711" y="3342"/>
                      <a:pt x="10879" y="3342"/>
                      <a:pt x="10879" y="3342"/>
                    </a:cubicBezTo>
                    <a:cubicBezTo>
                      <a:pt x="11230" y="3159"/>
                      <a:pt x="11413" y="2991"/>
                      <a:pt x="11764" y="2991"/>
                    </a:cubicBezTo>
                    <a:cubicBezTo>
                      <a:pt x="11764" y="2808"/>
                      <a:pt x="11764" y="2808"/>
                      <a:pt x="11932" y="2808"/>
                    </a:cubicBezTo>
                    <a:close/>
                    <a:moveTo>
                      <a:pt x="10528" y="3693"/>
                    </a:moveTo>
                    <a:cubicBezTo>
                      <a:pt x="10360" y="3693"/>
                      <a:pt x="10360" y="3861"/>
                      <a:pt x="10177" y="3861"/>
                    </a:cubicBezTo>
                    <a:lnTo>
                      <a:pt x="10360" y="3861"/>
                    </a:lnTo>
                    <a:lnTo>
                      <a:pt x="10528" y="3693"/>
                    </a:lnTo>
                    <a:close/>
                    <a:moveTo>
                      <a:pt x="12115" y="2991"/>
                    </a:moveTo>
                    <a:cubicBezTo>
                      <a:pt x="11932" y="2991"/>
                      <a:pt x="11932" y="2991"/>
                      <a:pt x="11764" y="3159"/>
                    </a:cubicBezTo>
                    <a:cubicBezTo>
                      <a:pt x="11764" y="3159"/>
                      <a:pt x="11581" y="3159"/>
                      <a:pt x="11413" y="3342"/>
                    </a:cubicBezTo>
                    <a:cubicBezTo>
                      <a:pt x="11230" y="3342"/>
                      <a:pt x="11062" y="3510"/>
                      <a:pt x="10879" y="3693"/>
                    </a:cubicBezTo>
                    <a:cubicBezTo>
                      <a:pt x="10711" y="3693"/>
                      <a:pt x="10711" y="3693"/>
                      <a:pt x="10711" y="3861"/>
                    </a:cubicBezTo>
                    <a:lnTo>
                      <a:pt x="10879" y="3861"/>
                    </a:lnTo>
                    <a:cubicBezTo>
                      <a:pt x="11062" y="3693"/>
                      <a:pt x="11230" y="3693"/>
                      <a:pt x="11413" y="3510"/>
                    </a:cubicBezTo>
                    <a:cubicBezTo>
                      <a:pt x="11413" y="3510"/>
                      <a:pt x="11581" y="3510"/>
                      <a:pt x="11764" y="3342"/>
                    </a:cubicBezTo>
                    <a:cubicBezTo>
                      <a:pt x="11932" y="3342"/>
                      <a:pt x="11932" y="3159"/>
                      <a:pt x="12115" y="3159"/>
                    </a:cubicBezTo>
                    <a:lnTo>
                      <a:pt x="12115" y="2991"/>
                    </a:lnTo>
                    <a:close/>
                    <a:moveTo>
                      <a:pt x="11230" y="4043"/>
                    </a:moveTo>
                    <a:lnTo>
                      <a:pt x="11062" y="4212"/>
                    </a:lnTo>
                    <a:cubicBezTo>
                      <a:pt x="10879" y="4212"/>
                      <a:pt x="10711" y="4394"/>
                      <a:pt x="10528" y="4394"/>
                    </a:cubicBezTo>
                    <a:cubicBezTo>
                      <a:pt x="10360" y="4394"/>
                      <a:pt x="10177" y="4563"/>
                      <a:pt x="10009" y="4563"/>
                    </a:cubicBezTo>
                    <a:cubicBezTo>
                      <a:pt x="10360" y="4563"/>
                      <a:pt x="10528" y="4394"/>
                      <a:pt x="10879" y="4394"/>
                    </a:cubicBezTo>
                    <a:cubicBezTo>
                      <a:pt x="11062" y="4212"/>
                      <a:pt x="11062" y="4212"/>
                      <a:pt x="11230" y="4212"/>
                    </a:cubicBezTo>
                    <a:lnTo>
                      <a:pt x="11413" y="4212"/>
                    </a:lnTo>
                    <a:cubicBezTo>
                      <a:pt x="11413" y="4212"/>
                      <a:pt x="11413" y="4043"/>
                      <a:pt x="11581" y="4043"/>
                    </a:cubicBezTo>
                    <a:close/>
                    <a:moveTo>
                      <a:pt x="11413" y="4212"/>
                    </a:moveTo>
                    <a:cubicBezTo>
                      <a:pt x="11230" y="4212"/>
                      <a:pt x="11062" y="4394"/>
                      <a:pt x="10879" y="4394"/>
                    </a:cubicBezTo>
                    <a:lnTo>
                      <a:pt x="10879" y="4563"/>
                    </a:lnTo>
                    <a:cubicBezTo>
                      <a:pt x="11062" y="4563"/>
                      <a:pt x="11062" y="4563"/>
                      <a:pt x="11062" y="4394"/>
                    </a:cubicBezTo>
                    <a:lnTo>
                      <a:pt x="11413" y="4394"/>
                    </a:lnTo>
                    <a:lnTo>
                      <a:pt x="11413" y="4212"/>
                    </a:lnTo>
                    <a:close/>
                    <a:moveTo>
                      <a:pt x="11413" y="4745"/>
                    </a:moveTo>
                    <a:cubicBezTo>
                      <a:pt x="11230" y="4745"/>
                      <a:pt x="11230" y="4914"/>
                      <a:pt x="11230" y="4914"/>
                    </a:cubicBezTo>
                    <a:lnTo>
                      <a:pt x="11413" y="4914"/>
                    </a:lnTo>
                    <a:lnTo>
                      <a:pt x="11413" y="4745"/>
                    </a:lnTo>
                    <a:close/>
                    <a:moveTo>
                      <a:pt x="10360" y="4745"/>
                    </a:moveTo>
                    <a:cubicBezTo>
                      <a:pt x="10177" y="4914"/>
                      <a:pt x="10177" y="4914"/>
                      <a:pt x="10009" y="4914"/>
                    </a:cubicBezTo>
                    <a:lnTo>
                      <a:pt x="10009" y="5096"/>
                    </a:lnTo>
                    <a:lnTo>
                      <a:pt x="10177" y="5096"/>
                    </a:lnTo>
                    <a:cubicBezTo>
                      <a:pt x="10177" y="5096"/>
                      <a:pt x="10360" y="4914"/>
                      <a:pt x="10528" y="4914"/>
                    </a:cubicBezTo>
                    <a:cubicBezTo>
                      <a:pt x="10528" y="4914"/>
                      <a:pt x="10711" y="4914"/>
                      <a:pt x="10711" y="4745"/>
                    </a:cubicBezTo>
                    <a:close/>
                    <a:moveTo>
                      <a:pt x="8254" y="5096"/>
                    </a:moveTo>
                    <a:cubicBezTo>
                      <a:pt x="8254" y="5096"/>
                      <a:pt x="8072" y="5096"/>
                      <a:pt x="8072" y="5265"/>
                    </a:cubicBezTo>
                    <a:lnTo>
                      <a:pt x="8254" y="5265"/>
                    </a:lnTo>
                    <a:lnTo>
                      <a:pt x="8254" y="5096"/>
                    </a:lnTo>
                    <a:close/>
                    <a:moveTo>
                      <a:pt x="11062" y="4914"/>
                    </a:moveTo>
                    <a:cubicBezTo>
                      <a:pt x="10879" y="4914"/>
                      <a:pt x="10711" y="5096"/>
                      <a:pt x="10711" y="5096"/>
                    </a:cubicBezTo>
                    <a:cubicBezTo>
                      <a:pt x="10528" y="5096"/>
                      <a:pt x="10528" y="5265"/>
                      <a:pt x="10360" y="5265"/>
                    </a:cubicBezTo>
                    <a:cubicBezTo>
                      <a:pt x="10177" y="5265"/>
                      <a:pt x="10177" y="5447"/>
                      <a:pt x="10009" y="5447"/>
                    </a:cubicBezTo>
                    <a:cubicBezTo>
                      <a:pt x="10177" y="5447"/>
                      <a:pt x="10360" y="5265"/>
                      <a:pt x="10528" y="5265"/>
                    </a:cubicBezTo>
                    <a:cubicBezTo>
                      <a:pt x="10711" y="5265"/>
                      <a:pt x="10879" y="5096"/>
                      <a:pt x="10879" y="5096"/>
                    </a:cubicBezTo>
                    <a:cubicBezTo>
                      <a:pt x="11062" y="5096"/>
                      <a:pt x="11062" y="5096"/>
                      <a:pt x="11230" y="4914"/>
                    </a:cubicBezTo>
                    <a:close/>
                    <a:moveTo>
                      <a:pt x="1404" y="5447"/>
                    </a:moveTo>
                    <a:cubicBezTo>
                      <a:pt x="1404" y="5447"/>
                      <a:pt x="1236" y="5447"/>
                      <a:pt x="1404" y="5616"/>
                    </a:cubicBezTo>
                    <a:lnTo>
                      <a:pt x="1404" y="5447"/>
                    </a:lnTo>
                    <a:close/>
                    <a:moveTo>
                      <a:pt x="8423" y="5096"/>
                    </a:moveTo>
                    <a:lnTo>
                      <a:pt x="8423" y="5265"/>
                    </a:lnTo>
                    <a:lnTo>
                      <a:pt x="8423" y="5447"/>
                    </a:lnTo>
                    <a:lnTo>
                      <a:pt x="8072" y="5447"/>
                    </a:lnTo>
                    <a:cubicBezTo>
                      <a:pt x="8072" y="5616"/>
                      <a:pt x="8254" y="5616"/>
                      <a:pt x="8254" y="5616"/>
                    </a:cubicBezTo>
                    <a:lnTo>
                      <a:pt x="8423" y="5616"/>
                    </a:lnTo>
                    <a:cubicBezTo>
                      <a:pt x="8605" y="5447"/>
                      <a:pt x="8605" y="5447"/>
                      <a:pt x="8605" y="5265"/>
                    </a:cubicBezTo>
                    <a:lnTo>
                      <a:pt x="8605" y="5096"/>
                    </a:lnTo>
                    <a:close/>
                    <a:moveTo>
                      <a:pt x="1404" y="5265"/>
                    </a:moveTo>
                    <a:lnTo>
                      <a:pt x="1404" y="5447"/>
                    </a:lnTo>
                    <a:lnTo>
                      <a:pt x="1755" y="5447"/>
                    </a:lnTo>
                    <a:lnTo>
                      <a:pt x="1755" y="5616"/>
                    </a:lnTo>
                    <a:lnTo>
                      <a:pt x="1404" y="5616"/>
                    </a:lnTo>
                    <a:lnTo>
                      <a:pt x="1404" y="5798"/>
                    </a:lnTo>
                    <a:lnTo>
                      <a:pt x="1755" y="5798"/>
                    </a:lnTo>
                    <a:cubicBezTo>
                      <a:pt x="1937" y="5798"/>
                      <a:pt x="1937" y="5616"/>
                      <a:pt x="1937" y="5616"/>
                    </a:cubicBezTo>
                    <a:lnTo>
                      <a:pt x="1937" y="5447"/>
                    </a:lnTo>
                    <a:cubicBezTo>
                      <a:pt x="1937" y="5265"/>
                      <a:pt x="1755" y="5265"/>
                      <a:pt x="1755" y="5265"/>
                    </a:cubicBezTo>
                    <a:close/>
                    <a:moveTo>
                      <a:pt x="12115" y="4043"/>
                    </a:moveTo>
                    <a:lnTo>
                      <a:pt x="12115" y="4394"/>
                    </a:lnTo>
                    <a:lnTo>
                      <a:pt x="12115" y="4563"/>
                    </a:lnTo>
                    <a:lnTo>
                      <a:pt x="11932" y="4563"/>
                    </a:lnTo>
                    <a:lnTo>
                      <a:pt x="11932" y="4745"/>
                    </a:lnTo>
                    <a:cubicBezTo>
                      <a:pt x="11764" y="4745"/>
                      <a:pt x="11764" y="4745"/>
                      <a:pt x="11581" y="4914"/>
                    </a:cubicBezTo>
                    <a:cubicBezTo>
                      <a:pt x="11413" y="4914"/>
                      <a:pt x="11230" y="5096"/>
                      <a:pt x="11062" y="5096"/>
                    </a:cubicBezTo>
                    <a:cubicBezTo>
                      <a:pt x="10879" y="5265"/>
                      <a:pt x="10711" y="5265"/>
                      <a:pt x="10528" y="5447"/>
                    </a:cubicBezTo>
                    <a:lnTo>
                      <a:pt x="10177" y="5798"/>
                    </a:lnTo>
                    <a:lnTo>
                      <a:pt x="10360" y="5798"/>
                    </a:lnTo>
                    <a:cubicBezTo>
                      <a:pt x="10360" y="5798"/>
                      <a:pt x="10528" y="5798"/>
                      <a:pt x="10528" y="5616"/>
                    </a:cubicBezTo>
                    <a:cubicBezTo>
                      <a:pt x="10711" y="5616"/>
                      <a:pt x="11062" y="5447"/>
                      <a:pt x="11413" y="5265"/>
                    </a:cubicBezTo>
                    <a:lnTo>
                      <a:pt x="11581" y="5265"/>
                    </a:lnTo>
                    <a:cubicBezTo>
                      <a:pt x="11764" y="5265"/>
                      <a:pt x="11764" y="5265"/>
                      <a:pt x="11932" y="5096"/>
                    </a:cubicBezTo>
                    <a:lnTo>
                      <a:pt x="12283" y="5096"/>
                    </a:lnTo>
                    <a:cubicBezTo>
                      <a:pt x="12283" y="5096"/>
                      <a:pt x="12283" y="4914"/>
                      <a:pt x="12466" y="4914"/>
                    </a:cubicBezTo>
                    <a:lnTo>
                      <a:pt x="12466" y="4745"/>
                    </a:lnTo>
                    <a:cubicBezTo>
                      <a:pt x="12466" y="4914"/>
                      <a:pt x="12283" y="4914"/>
                      <a:pt x="12283" y="4914"/>
                    </a:cubicBezTo>
                    <a:lnTo>
                      <a:pt x="12115" y="4914"/>
                    </a:lnTo>
                    <a:cubicBezTo>
                      <a:pt x="11994" y="5034"/>
                      <a:pt x="11880" y="5075"/>
                      <a:pt x="11764" y="5089"/>
                    </a:cubicBezTo>
                    <a:lnTo>
                      <a:pt x="11764" y="5089"/>
                    </a:lnTo>
                    <a:cubicBezTo>
                      <a:pt x="11768" y="4914"/>
                      <a:pt x="11932" y="4914"/>
                      <a:pt x="11932" y="4914"/>
                    </a:cubicBezTo>
                    <a:lnTo>
                      <a:pt x="12115" y="4745"/>
                    </a:lnTo>
                    <a:lnTo>
                      <a:pt x="12466" y="4745"/>
                    </a:lnTo>
                    <a:lnTo>
                      <a:pt x="12466" y="4563"/>
                    </a:lnTo>
                    <a:lnTo>
                      <a:pt x="12283" y="4563"/>
                    </a:lnTo>
                    <a:lnTo>
                      <a:pt x="12283" y="4394"/>
                    </a:lnTo>
                    <a:cubicBezTo>
                      <a:pt x="12283" y="4212"/>
                      <a:pt x="12283" y="4212"/>
                      <a:pt x="12115" y="4043"/>
                    </a:cubicBezTo>
                    <a:close/>
                    <a:moveTo>
                      <a:pt x="9658" y="2991"/>
                    </a:moveTo>
                    <a:lnTo>
                      <a:pt x="9658" y="3693"/>
                    </a:lnTo>
                    <a:lnTo>
                      <a:pt x="9658" y="4043"/>
                    </a:lnTo>
                    <a:lnTo>
                      <a:pt x="9658" y="4212"/>
                    </a:lnTo>
                    <a:cubicBezTo>
                      <a:pt x="9476" y="4394"/>
                      <a:pt x="9307" y="4394"/>
                      <a:pt x="9125" y="4394"/>
                    </a:cubicBezTo>
                    <a:cubicBezTo>
                      <a:pt x="9125" y="4212"/>
                      <a:pt x="8956" y="4212"/>
                      <a:pt x="8956" y="4212"/>
                    </a:cubicBezTo>
                    <a:lnTo>
                      <a:pt x="8605" y="4212"/>
                    </a:lnTo>
                    <a:cubicBezTo>
                      <a:pt x="8254" y="4212"/>
                      <a:pt x="7903" y="4394"/>
                      <a:pt x="7552" y="4394"/>
                    </a:cubicBezTo>
                    <a:lnTo>
                      <a:pt x="2288" y="4394"/>
                    </a:lnTo>
                    <a:cubicBezTo>
                      <a:pt x="2106" y="4394"/>
                      <a:pt x="2106" y="4563"/>
                      <a:pt x="1937" y="4563"/>
                    </a:cubicBezTo>
                    <a:lnTo>
                      <a:pt x="1053" y="4563"/>
                    </a:lnTo>
                    <a:lnTo>
                      <a:pt x="1053" y="4394"/>
                    </a:lnTo>
                    <a:lnTo>
                      <a:pt x="1053" y="4212"/>
                    </a:lnTo>
                    <a:lnTo>
                      <a:pt x="1053" y="4043"/>
                    </a:lnTo>
                    <a:lnTo>
                      <a:pt x="1053" y="3861"/>
                    </a:lnTo>
                    <a:lnTo>
                      <a:pt x="1053" y="3693"/>
                    </a:lnTo>
                    <a:lnTo>
                      <a:pt x="1053" y="3159"/>
                    </a:lnTo>
                    <a:lnTo>
                      <a:pt x="885" y="3159"/>
                    </a:lnTo>
                    <a:lnTo>
                      <a:pt x="885" y="3693"/>
                    </a:lnTo>
                    <a:lnTo>
                      <a:pt x="885" y="4043"/>
                    </a:lnTo>
                    <a:lnTo>
                      <a:pt x="885" y="4212"/>
                    </a:lnTo>
                    <a:lnTo>
                      <a:pt x="885" y="4563"/>
                    </a:lnTo>
                    <a:lnTo>
                      <a:pt x="702" y="4563"/>
                    </a:lnTo>
                    <a:lnTo>
                      <a:pt x="702" y="4745"/>
                    </a:lnTo>
                    <a:lnTo>
                      <a:pt x="1587" y="4745"/>
                    </a:lnTo>
                    <a:cubicBezTo>
                      <a:pt x="1755" y="4745"/>
                      <a:pt x="2106" y="4563"/>
                      <a:pt x="2288" y="4563"/>
                    </a:cubicBezTo>
                    <a:lnTo>
                      <a:pt x="9658" y="4563"/>
                    </a:lnTo>
                    <a:lnTo>
                      <a:pt x="9658" y="5265"/>
                    </a:lnTo>
                    <a:lnTo>
                      <a:pt x="9658" y="5616"/>
                    </a:lnTo>
                    <a:lnTo>
                      <a:pt x="9658" y="5798"/>
                    </a:lnTo>
                    <a:lnTo>
                      <a:pt x="9658" y="5967"/>
                    </a:lnTo>
                    <a:cubicBezTo>
                      <a:pt x="9658" y="5967"/>
                      <a:pt x="9658" y="5798"/>
                      <a:pt x="9826" y="5798"/>
                    </a:cubicBezTo>
                    <a:lnTo>
                      <a:pt x="9826" y="5616"/>
                    </a:lnTo>
                    <a:lnTo>
                      <a:pt x="9826" y="5265"/>
                    </a:lnTo>
                    <a:cubicBezTo>
                      <a:pt x="9658" y="4914"/>
                      <a:pt x="9658" y="4745"/>
                      <a:pt x="9658" y="4394"/>
                    </a:cubicBezTo>
                    <a:lnTo>
                      <a:pt x="9826" y="4394"/>
                    </a:lnTo>
                    <a:cubicBezTo>
                      <a:pt x="10009" y="4394"/>
                      <a:pt x="10177" y="4394"/>
                      <a:pt x="10177" y="4212"/>
                    </a:cubicBezTo>
                    <a:lnTo>
                      <a:pt x="10528" y="4212"/>
                    </a:lnTo>
                    <a:cubicBezTo>
                      <a:pt x="10711" y="4212"/>
                      <a:pt x="10711" y="4043"/>
                      <a:pt x="10879" y="4043"/>
                    </a:cubicBezTo>
                    <a:cubicBezTo>
                      <a:pt x="11230" y="3861"/>
                      <a:pt x="11581" y="3861"/>
                      <a:pt x="11932" y="3693"/>
                    </a:cubicBezTo>
                    <a:cubicBezTo>
                      <a:pt x="11932" y="3510"/>
                      <a:pt x="11932" y="3510"/>
                      <a:pt x="12115" y="3510"/>
                    </a:cubicBezTo>
                    <a:cubicBezTo>
                      <a:pt x="12283" y="3510"/>
                      <a:pt x="12283" y="3510"/>
                      <a:pt x="12283" y="3342"/>
                    </a:cubicBezTo>
                    <a:cubicBezTo>
                      <a:pt x="12115" y="3342"/>
                      <a:pt x="12115" y="3342"/>
                      <a:pt x="11932" y="3510"/>
                    </a:cubicBezTo>
                    <a:cubicBezTo>
                      <a:pt x="11581" y="3693"/>
                      <a:pt x="11413" y="3693"/>
                      <a:pt x="11062" y="3861"/>
                    </a:cubicBezTo>
                    <a:cubicBezTo>
                      <a:pt x="11062" y="3861"/>
                      <a:pt x="10879" y="3861"/>
                      <a:pt x="10711" y="4043"/>
                    </a:cubicBezTo>
                    <a:lnTo>
                      <a:pt x="10711" y="3861"/>
                    </a:lnTo>
                    <a:lnTo>
                      <a:pt x="10360" y="3861"/>
                    </a:lnTo>
                    <a:cubicBezTo>
                      <a:pt x="10177" y="4043"/>
                      <a:pt x="10009" y="4212"/>
                      <a:pt x="9826" y="4212"/>
                    </a:cubicBezTo>
                    <a:lnTo>
                      <a:pt x="9826" y="4043"/>
                    </a:lnTo>
                    <a:lnTo>
                      <a:pt x="9826" y="3693"/>
                    </a:lnTo>
                    <a:lnTo>
                      <a:pt x="9826" y="2991"/>
                    </a:lnTo>
                    <a:close/>
                    <a:moveTo>
                      <a:pt x="534" y="4745"/>
                    </a:moveTo>
                    <a:lnTo>
                      <a:pt x="534" y="4914"/>
                    </a:lnTo>
                    <a:lnTo>
                      <a:pt x="534" y="5616"/>
                    </a:lnTo>
                    <a:cubicBezTo>
                      <a:pt x="534" y="5798"/>
                      <a:pt x="702" y="5967"/>
                      <a:pt x="702" y="6149"/>
                    </a:cubicBezTo>
                    <a:lnTo>
                      <a:pt x="702" y="5967"/>
                    </a:lnTo>
                    <a:lnTo>
                      <a:pt x="702" y="5265"/>
                    </a:lnTo>
                    <a:lnTo>
                      <a:pt x="702" y="5096"/>
                    </a:lnTo>
                    <a:lnTo>
                      <a:pt x="702" y="4745"/>
                    </a:lnTo>
                    <a:close/>
                    <a:moveTo>
                      <a:pt x="10009" y="5798"/>
                    </a:moveTo>
                    <a:cubicBezTo>
                      <a:pt x="9826" y="5798"/>
                      <a:pt x="9826" y="5967"/>
                      <a:pt x="9826" y="5967"/>
                    </a:cubicBezTo>
                    <a:lnTo>
                      <a:pt x="6149" y="5967"/>
                    </a:lnTo>
                    <a:cubicBezTo>
                      <a:pt x="5447" y="5967"/>
                      <a:pt x="4913" y="6149"/>
                      <a:pt x="4212" y="6149"/>
                    </a:cubicBezTo>
                    <a:lnTo>
                      <a:pt x="702" y="6149"/>
                    </a:lnTo>
                    <a:lnTo>
                      <a:pt x="702" y="6318"/>
                    </a:lnTo>
                    <a:lnTo>
                      <a:pt x="885" y="6318"/>
                    </a:lnTo>
                    <a:cubicBezTo>
                      <a:pt x="969" y="6233"/>
                      <a:pt x="1011" y="6191"/>
                      <a:pt x="1055" y="6191"/>
                    </a:cubicBezTo>
                    <a:cubicBezTo>
                      <a:pt x="1099" y="6191"/>
                      <a:pt x="1144" y="6233"/>
                      <a:pt x="1236" y="6318"/>
                    </a:cubicBezTo>
                    <a:lnTo>
                      <a:pt x="3510" y="6318"/>
                    </a:lnTo>
                    <a:cubicBezTo>
                      <a:pt x="3692" y="6149"/>
                      <a:pt x="4043" y="6149"/>
                      <a:pt x="4394" y="6149"/>
                    </a:cubicBezTo>
                    <a:lnTo>
                      <a:pt x="9826" y="6149"/>
                    </a:lnTo>
                    <a:cubicBezTo>
                      <a:pt x="9826" y="5967"/>
                      <a:pt x="10009" y="5967"/>
                      <a:pt x="10177" y="579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2499;p96">
              <a:extLst>
                <a:ext uri="{FF2B5EF4-FFF2-40B4-BE49-F238E27FC236}">
                  <a16:creationId xmlns:a16="http://schemas.microsoft.com/office/drawing/2014/main" id="{1D078637-5E81-48AB-B75B-98971C641E67}"/>
                </a:ext>
              </a:extLst>
            </p:cNvPr>
            <p:cNvSpPr/>
            <p:nvPr/>
          </p:nvSpPr>
          <p:spPr>
            <a:xfrm rot="607069">
              <a:off x="7642285" y="3296658"/>
              <a:ext cx="97684" cy="107464"/>
            </a:xfrm>
            <a:custGeom>
              <a:avLst/>
              <a:gdLst/>
              <a:ahLst/>
              <a:cxnLst/>
              <a:rect l="l" t="t" r="r" b="b"/>
              <a:pathLst>
                <a:path w="8857" h="10477" extrusionOk="0">
                  <a:moveTo>
                    <a:pt x="5812" y="1128"/>
                  </a:moveTo>
                  <a:cubicBezTo>
                    <a:pt x="6503" y="1128"/>
                    <a:pt x="6848" y="1542"/>
                    <a:pt x="6848" y="2661"/>
                  </a:cubicBezTo>
                  <a:cubicBezTo>
                    <a:pt x="6848" y="2935"/>
                    <a:pt x="5707" y="3505"/>
                    <a:pt x="5433" y="3802"/>
                  </a:cubicBezTo>
                  <a:cubicBezTo>
                    <a:pt x="3424" y="4943"/>
                    <a:pt x="2283" y="6358"/>
                    <a:pt x="2009" y="8367"/>
                  </a:cubicBezTo>
                  <a:cubicBezTo>
                    <a:pt x="1438" y="6929"/>
                    <a:pt x="1438" y="5514"/>
                    <a:pt x="2283" y="3802"/>
                  </a:cubicBezTo>
                  <a:cubicBezTo>
                    <a:pt x="2853" y="2364"/>
                    <a:pt x="3995" y="1519"/>
                    <a:pt x="5136" y="1223"/>
                  </a:cubicBezTo>
                  <a:cubicBezTo>
                    <a:pt x="5390" y="1162"/>
                    <a:pt x="5615" y="1128"/>
                    <a:pt x="5812" y="1128"/>
                  </a:cubicBezTo>
                  <a:close/>
                  <a:moveTo>
                    <a:pt x="5416" y="1"/>
                  </a:moveTo>
                  <a:cubicBezTo>
                    <a:pt x="3567" y="1"/>
                    <a:pt x="1631" y="2255"/>
                    <a:pt x="868" y="3802"/>
                  </a:cubicBezTo>
                  <a:cubicBezTo>
                    <a:pt x="0" y="6358"/>
                    <a:pt x="297" y="7796"/>
                    <a:pt x="1712" y="9782"/>
                  </a:cubicBezTo>
                  <a:lnTo>
                    <a:pt x="1712" y="10079"/>
                  </a:lnTo>
                  <a:cubicBezTo>
                    <a:pt x="1712" y="10353"/>
                    <a:pt x="2009" y="10353"/>
                    <a:pt x="2283" y="10353"/>
                  </a:cubicBezTo>
                  <a:cubicBezTo>
                    <a:pt x="2370" y="10440"/>
                    <a:pt x="2482" y="10476"/>
                    <a:pt x="2588" y="10476"/>
                  </a:cubicBezTo>
                  <a:cubicBezTo>
                    <a:pt x="2841" y="10476"/>
                    <a:pt x="3062" y="10272"/>
                    <a:pt x="2853" y="10079"/>
                  </a:cubicBezTo>
                  <a:cubicBezTo>
                    <a:pt x="2579" y="9782"/>
                    <a:pt x="2579" y="9508"/>
                    <a:pt x="2579" y="9211"/>
                  </a:cubicBezTo>
                  <a:cubicBezTo>
                    <a:pt x="2579" y="8070"/>
                    <a:pt x="3150" y="6655"/>
                    <a:pt x="4291" y="6084"/>
                  </a:cubicBezTo>
                  <a:cubicBezTo>
                    <a:pt x="4862" y="5788"/>
                    <a:pt x="4862" y="5217"/>
                    <a:pt x="5433" y="4943"/>
                  </a:cubicBezTo>
                  <a:cubicBezTo>
                    <a:pt x="6003" y="4646"/>
                    <a:pt x="6574" y="4373"/>
                    <a:pt x="7145" y="3802"/>
                  </a:cubicBezTo>
                  <a:cubicBezTo>
                    <a:pt x="8856" y="2090"/>
                    <a:pt x="8286" y="652"/>
                    <a:pt x="6003" y="81"/>
                  </a:cubicBezTo>
                  <a:cubicBezTo>
                    <a:pt x="5809" y="26"/>
                    <a:pt x="5613"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iterate type="lt">
                                    <p:tmPct val="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
                    </p:tgtEl>
                  </p:cond>
                </p:stCondLst>
                <p:endSync evt="end" delay="0">
                  <p:rtn val="all"/>
                </p:endSync>
                <p:childTnLst>
                  <p:par>
                    <p:cTn id="26" fill="hold">
                      <p:stCondLst>
                        <p:cond delay="0"/>
                      </p:stCondLst>
                      <p:childTnLst>
                        <p:par>
                          <p:cTn id="27" fill="hold">
                            <p:stCondLst>
                              <p:cond delay="0"/>
                            </p:stCondLst>
                            <p:childTnLst>
                              <p:par>
                                <p:cTn id="28" presetID="15" presetClass="emph" presetSubtype="0" grpId="0" nodeType="clickEffect">
                                  <p:stCondLst>
                                    <p:cond delay="0"/>
                                  </p:stCondLst>
                                  <p:iterate type="lt">
                                    <p:tmAbs val="25"/>
                                  </p:iterate>
                                  <p:childTnLst>
                                    <p:set>
                                      <p:cBhvr override="childStyle">
                                        <p:cTn id="29" dur="indefinite"/>
                                        <p:tgtEl>
                                          <p:spTgt spid="41"/>
                                        </p:tgtEl>
                                        <p:attrNameLst>
                                          <p:attrName>style.fontWeight</p:attrName>
                                        </p:attrNameLst>
                                      </p:cBhvr>
                                      <p:to>
                                        <p:strVal val="bold"/>
                                      </p:to>
                                    </p:set>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1"/>
                  </p:tgtEl>
                </p:cond>
              </p:nextCondLst>
            </p:seq>
            <p:seq concurrent="1" nextAc="seek">
              <p:cTn id="30" restart="whenNotActive" fill="hold" evtFilter="cancelBubble" nodeType="interactiveSeq">
                <p:stCondLst>
                  <p:cond evt="onClick" delay="0">
                    <p:tgtEl>
                      <p:spTgt spid="39"/>
                    </p:tgtEl>
                  </p:cond>
                </p:stCondLst>
                <p:endSync evt="end" delay="0">
                  <p:rtn val="all"/>
                </p:endSync>
                <p:childTnLst>
                  <p:par>
                    <p:cTn id="31" fill="hold">
                      <p:stCondLst>
                        <p:cond delay="0"/>
                      </p:stCondLst>
                      <p:childTnLst>
                        <p:par>
                          <p:cTn id="32" fill="hold">
                            <p:stCondLst>
                              <p:cond delay="0"/>
                            </p:stCondLst>
                            <p:childTnLst>
                              <p:par>
                                <p:cTn id="33" presetID="9" presetClass="emph" presetSubtype="0" grpId="1" nodeType="clickEffect">
                                  <p:stCondLst>
                                    <p:cond delay="0"/>
                                  </p:stCondLst>
                                  <p:childTnLst>
                                    <p:set>
                                      <p:cBhvr>
                                        <p:cTn id="34" dur="indefinite"/>
                                        <p:tgtEl>
                                          <p:spTgt spid="39"/>
                                        </p:tgtEl>
                                        <p:attrNameLst>
                                          <p:attrName>style.opacity</p:attrName>
                                        </p:attrNameLst>
                                      </p:cBhvr>
                                      <p:to>
                                        <p:strVal val="0.5"/>
                                      </p:to>
                                    </p:set>
                                    <p:animEffect filter="image" prLst="opacity: 0.5">
                                      <p:cBhvr rctx="IE">
                                        <p:cTn id="35" dur="indefinite"/>
                                        <p:tgtEl>
                                          <p:spTgt spid="39"/>
                                        </p:tgtEl>
                                      </p:cBhvr>
                                    </p:animEffect>
                                  </p:childTnLst>
                                  <p:subTnLst>
                                    <p:audio>
                                      <p:cMediaNode>
                                        <p:cTn display="0" masterRel="sameClick">
                                          <p:stCondLst>
                                            <p:cond evt="begin" delay="0">
                                              <p:tn val="33"/>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39"/>
                  </p:tgtEl>
                </p:cond>
              </p:nextCondLst>
            </p:seq>
            <p:seq concurrent="1" nextAc="seek">
              <p:cTn id="36" restart="whenNotActive" fill="hold" evtFilter="cancelBubble" nodeType="interactiveSeq">
                <p:stCondLst>
                  <p:cond evt="onClick" delay="0">
                    <p:tgtEl>
                      <p:spTgt spid="40"/>
                    </p:tgtEl>
                  </p:cond>
                </p:stCondLst>
                <p:endSync evt="end" delay="0">
                  <p:rtn val="all"/>
                </p:endSync>
                <p:childTnLst>
                  <p:par>
                    <p:cTn id="37" fill="hold">
                      <p:stCondLst>
                        <p:cond delay="0"/>
                      </p:stCondLst>
                      <p:childTnLst>
                        <p:par>
                          <p:cTn id="38" fill="hold">
                            <p:stCondLst>
                              <p:cond delay="0"/>
                            </p:stCondLst>
                            <p:childTnLst>
                              <p:par>
                                <p:cTn id="39" presetID="9" presetClass="emph" presetSubtype="0" grpId="1" nodeType="clickEffect">
                                  <p:stCondLst>
                                    <p:cond delay="0"/>
                                  </p:stCondLst>
                                  <p:childTnLst>
                                    <p:set>
                                      <p:cBhvr>
                                        <p:cTn id="40" dur="indefinite"/>
                                        <p:tgtEl>
                                          <p:spTgt spid="40"/>
                                        </p:tgtEl>
                                        <p:attrNameLst>
                                          <p:attrName>style.opacity</p:attrName>
                                        </p:attrNameLst>
                                      </p:cBhvr>
                                      <p:to>
                                        <p:strVal val="0.5"/>
                                      </p:to>
                                    </p:set>
                                    <p:animEffect filter="image" prLst="opacity: 0.5">
                                      <p:cBhvr rctx="IE">
                                        <p:cTn id="41" dur="indefinite"/>
                                        <p:tgtEl>
                                          <p:spTgt spid="40"/>
                                        </p:tgtEl>
                                      </p:cBhvr>
                                    </p:animEffect>
                                  </p:childTnLst>
                                  <p:subTnLst>
                                    <p:audio>
                                      <p:cMediaNode>
                                        <p:cTn display="0" masterRel="sameClick">
                                          <p:stCondLst>
                                            <p:cond evt="begin" delay="0">
                                              <p:tn val="39"/>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40"/>
                  </p:tgtEl>
                </p:cond>
              </p:nextCondLst>
            </p:seq>
            <p:seq concurrent="1" nextAc="seek">
              <p:cTn id="42" restart="whenNotActive" fill="hold" evtFilter="cancelBubble" nodeType="interactiveSeq">
                <p:stCondLst>
                  <p:cond evt="onClick" delay="0">
                    <p:tgtEl>
                      <p:spTgt spid="42"/>
                    </p:tgtEl>
                  </p:cond>
                </p:stCondLst>
                <p:endSync evt="end" delay="0">
                  <p:rtn val="all"/>
                </p:endSync>
                <p:childTnLst>
                  <p:par>
                    <p:cTn id="43" fill="hold">
                      <p:stCondLst>
                        <p:cond delay="0"/>
                      </p:stCondLst>
                      <p:childTnLst>
                        <p:par>
                          <p:cTn id="44" fill="hold">
                            <p:stCondLst>
                              <p:cond delay="0"/>
                            </p:stCondLst>
                            <p:childTnLst>
                              <p:par>
                                <p:cTn id="45" presetID="9" presetClass="emph" presetSubtype="0" grpId="1" nodeType="clickEffect">
                                  <p:stCondLst>
                                    <p:cond delay="0"/>
                                  </p:stCondLst>
                                  <p:childTnLst>
                                    <p:set>
                                      <p:cBhvr>
                                        <p:cTn id="46" dur="indefinite"/>
                                        <p:tgtEl>
                                          <p:spTgt spid="42"/>
                                        </p:tgtEl>
                                        <p:attrNameLst>
                                          <p:attrName>style.opacity</p:attrName>
                                        </p:attrNameLst>
                                      </p:cBhvr>
                                      <p:to>
                                        <p:strVal val="0.5"/>
                                      </p:to>
                                    </p:set>
                                    <p:animEffect filter="image" prLst="opacity: 0.5">
                                      <p:cBhvr rctx="IE">
                                        <p:cTn id="47" dur="indefinite"/>
                                        <p:tgtEl>
                                          <p:spTgt spid="42"/>
                                        </p:tgtEl>
                                      </p:cBhvr>
                                    </p:animEffect>
                                  </p:childTnLst>
                                  <p:subTnLst>
                                    <p:audio>
                                      <p:cMediaNode>
                                        <p:cTn display="0" masterRel="sameClick">
                                          <p:stCondLst>
                                            <p:cond evt="begin" delay="0">
                                              <p:tn val="45"/>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42"/>
                  </p:tgtEl>
                </p:cond>
              </p:nextCondLst>
            </p:seq>
          </p:childTnLst>
        </p:cTn>
      </p:par>
    </p:tnLst>
    <p:bldLst>
      <p:bldP spid="38" grpId="0"/>
      <p:bldP spid="39" grpId="0"/>
      <p:bldP spid="39" grpId="1"/>
      <p:bldP spid="40" grpId="0"/>
      <p:bldP spid="40" grpId="1"/>
      <p:bldP spid="41" grpId="0"/>
      <p:bldP spid="41" grpId="1"/>
      <p:bldP spid="42" grpId="0"/>
      <p:bldP spid="4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10"/>
        <p:cNvGrpSpPr/>
        <p:nvPr/>
      </p:nvGrpSpPr>
      <p:grpSpPr>
        <a:xfrm>
          <a:off x="0" y="0"/>
          <a:ext cx="0" cy="0"/>
          <a:chOff x="0" y="0"/>
          <a:chExt cx="0" cy="0"/>
        </a:xfrm>
      </p:grpSpPr>
      <p:sp>
        <p:nvSpPr>
          <p:cNvPr id="61" name="Google Shape;2283;p92">
            <a:extLst>
              <a:ext uri="{FF2B5EF4-FFF2-40B4-BE49-F238E27FC236}">
                <a16:creationId xmlns:a16="http://schemas.microsoft.com/office/drawing/2014/main" id="{A4D18AC4-CC81-4DD6-8154-6F6CBC7351F9}"/>
              </a:ext>
            </a:extLst>
          </p:cNvPr>
          <p:cNvSpPr txBox="1">
            <a:spLocks noGrp="1"/>
          </p:cNvSpPr>
          <p:nvPr>
            <p:ph type="title"/>
          </p:nvPr>
        </p:nvSpPr>
        <p:spPr>
          <a:xfrm>
            <a:off x="720000" y="-141101"/>
            <a:ext cx="7704000" cy="63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i="1" dirty="0">
                <a:solidFill>
                  <a:srgbClr val="002060"/>
                </a:solidFill>
              </a:rPr>
              <a:t>Hãy trả lời các câu hỏi sau:</a:t>
            </a:r>
            <a:endParaRPr sz="2400" i="1" dirty="0">
              <a:solidFill>
                <a:srgbClr val="002060"/>
              </a:solidFill>
            </a:endParaRPr>
          </a:p>
        </p:txBody>
      </p:sp>
      <p:sp>
        <p:nvSpPr>
          <p:cNvPr id="62" name="TextBox 61">
            <a:extLst>
              <a:ext uri="{FF2B5EF4-FFF2-40B4-BE49-F238E27FC236}">
                <a16:creationId xmlns:a16="http://schemas.microsoft.com/office/drawing/2014/main" id="{3733E00E-623E-47E4-9221-D109AE35D51A}"/>
              </a:ext>
            </a:extLst>
          </p:cNvPr>
          <p:cNvSpPr txBox="1"/>
          <p:nvPr/>
        </p:nvSpPr>
        <p:spPr>
          <a:xfrm>
            <a:off x="198933" y="500598"/>
            <a:ext cx="8856033" cy="1420325"/>
          </a:xfrm>
          <a:prstGeom prst="rect">
            <a:avLst/>
          </a:prstGeom>
          <a:noFill/>
        </p:spPr>
        <p:txBody>
          <a:bodyPr wrap="square">
            <a:spAutoFit/>
          </a:bodyPr>
          <a:lstStyle/>
          <a:p>
            <a:pPr algn="just">
              <a:lnSpc>
                <a:spcPct val="150000"/>
              </a:lnSpc>
            </a:pPr>
            <a:r>
              <a:rPr kumimoji="0" lang="nl-NL" sz="2000" b="1" i="0" u="none" strike="noStrike" kern="0" cap="none" spc="0" normalizeH="0" baseline="0" noProof="0" dirty="0">
                <a:ln>
                  <a:noFill/>
                </a:ln>
                <a:solidFill>
                  <a:srgbClr val="000000"/>
                </a:solidFill>
                <a:effectLst/>
                <a:uLnTx/>
                <a:uFillTx/>
                <a:sym typeface="Arial"/>
              </a:rPr>
              <a:t>Câu 4:</a:t>
            </a:r>
            <a:r>
              <a:rPr kumimoji="0" lang="nl-NL" sz="2000" b="0" i="0" u="none" strike="noStrike" kern="0" cap="none" spc="0" normalizeH="0" baseline="0" noProof="0" dirty="0">
                <a:ln>
                  <a:noFill/>
                </a:ln>
                <a:solidFill>
                  <a:srgbClr val="000000"/>
                </a:solidFill>
                <a:effectLst/>
                <a:uLnTx/>
                <a:uFillTx/>
                <a:sym typeface="Arial"/>
              </a:rPr>
              <a:t> </a:t>
            </a:r>
            <a:r>
              <a:rPr lang="en-US" sz="2000" dirty="0" err="1"/>
              <a:t>Một</a:t>
            </a:r>
            <a:r>
              <a:rPr lang="en-US" sz="2000" dirty="0"/>
              <a:t> </a:t>
            </a:r>
            <a:r>
              <a:rPr lang="en-US" sz="2000" dirty="0" err="1"/>
              <a:t>vệ</a:t>
            </a:r>
            <a:r>
              <a:rPr lang="en-US" sz="2000" dirty="0"/>
              <a:t> </a:t>
            </a:r>
            <a:r>
              <a:rPr lang="en-US" sz="2000" dirty="0" err="1"/>
              <a:t>tinh</a:t>
            </a:r>
            <a:r>
              <a:rPr lang="en-US" sz="2000" dirty="0"/>
              <a:t> </a:t>
            </a:r>
            <a:r>
              <a:rPr lang="en-US" sz="2000" dirty="0" err="1"/>
              <a:t>nhân</a:t>
            </a:r>
            <a:r>
              <a:rPr lang="en-US" sz="2000" dirty="0"/>
              <a:t> </a:t>
            </a:r>
            <a:r>
              <a:rPr lang="en-US" sz="2000" dirty="0" err="1"/>
              <a:t>tạo</a:t>
            </a:r>
            <a:r>
              <a:rPr lang="en-US" sz="2000" dirty="0"/>
              <a:t> </a:t>
            </a:r>
            <a:r>
              <a:rPr lang="en-US" sz="2000" dirty="0" err="1"/>
              <a:t>chuyển</a:t>
            </a:r>
            <a:r>
              <a:rPr lang="en-US" sz="2000" dirty="0"/>
              <a:t> </a:t>
            </a:r>
            <a:r>
              <a:rPr lang="en-US" sz="2000" dirty="0" err="1"/>
              <a:t>động</a:t>
            </a:r>
            <a:r>
              <a:rPr lang="en-US" sz="2000" dirty="0"/>
              <a:t> </a:t>
            </a:r>
            <a:r>
              <a:rPr lang="en-US" sz="2000" dirty="0" err="1"/>
              <a:t>tròn</a:t>
            </a:r>
            <a:r>
              <a:rPr lang="en-US" sz="2000" dirty="0"/>
              <a:t> </a:t>
            </a:r>
            <a:r>
              <a:rPr lang="en-US" sz="2000" dirty="0" err="1"/>
              <a:t>đều</a:t>
            </a:r>
            <a:r>
              <a:rPr lang="en-US" sz="2000" dirty="0"/>
              <a:t> </a:t>
            </a:r>
            <a:r>
              <a:rPr lang="en-US" sz="2000" dirty="0" err="1"/>
              <a:t>quanh</a:t>
            </a:r>
            <a:r>
              <a:rPr lang="en-US" sz="2000" dirty="0"/>
              <a:t> </a:t>
            </a:r>
            <a:r>
              <a:rPr lang="en-US" sz="2000" dirty="0" err="1"/>
              <a:t>Trái</a:t>
            </a:r>
            <a:r>
              <a:rPr lang="en-US" sz="2000" dirty="0"/>
              <a:t> </a:t>
            </a:r>
            <a:r>
              <a:rPr lang="en-US" sz="2000" dirty="0" err="1"/>
              <a:t>Đất</a:t>
            </a:r>
            <a:r>
              <a:rPr lang="en-US" sz="2000" dirty="0"/>
              <a:t>, </a:t>
            </a:r>
            <a:r>
              <a:rPr lang="en-US" sz="2000" dirty="0" err="1"/>
              <a:t>mỗi</a:t>
            </a:r>
            <a:r>
              <a:rPr lang="en-US" sz="2000" dirty="0"/>
              <a:t> </a:t>
            </a:r>
            <a:r>
              <a:rPr lang="en-US" sz="2000" dirty="0" err="1"/>
              <a:t>vòng</a:t>
            </a:r>
            <a:r>
              <a:rPr lang="en-US" sz="2000" dirty="0"/>
              <a:t> </a:t>
            </a:r>
            <a:r>
              <a:rPr lang="en-US" sz="2000" dirty="0" err="1"/>
              <a:t>hết</a:t>
            </a:r>
            <a:r>
              <a:rPr lang="en-US" sz="2000" dirty="0"/>
              <a:t> 90 </a:t>
            </a:r>
            <a:r>
              <a:rPr lang="en-US" sz="2000" dirty="0" err="1"/>
              <a:t>phút</a:t>
            </a:r>
            <a:r>
              <a:rPr lang="en-US" sz="2000" dirty="0"/>
              <a:t>. </a:t>
            </a:r>
            <a:r>
              <a:rPr lang="en-US" sz="2000" dirty="0" err="1"/>
              <a:t>Vệ</a:t>
            </a:r>
            <a:r>
              <a:rPr lang="en-US" sz="2000" dirty="0"/>
              <a:t> </a:t>
            </a:r>
            <a:r>
              <a:rPr lang="en-US" sz="2000" dirty="0" err="1"/>
              <a:t>tinh</a:t>
            </a:r>
            <a:r>
              <a:rPr lang="en-US" sz="2000" dirty="0"/>
              <a:t> bay ở </a:t>
            </a:r>
            <a:r>
              <a:rPr lang="en-US" sz="2000" dirty="0" err="1"/>
              <a:t>độ</a:t>
            </a:r>
            <a:r>
              <a:rPr lang="en-US" sz="2000" dirty="0"/>
              <a:t> </a:t>
            </a:r>
            <a:r>
              <a:rPr lang="en-US" sz="2000" dirty="0" err="1"/>
              <a:t>cao</a:t>
            </a:r>
            <a:r>
              <a:rPr lang="en-US" sz="2000" dirty="0"/>
              <a:t> 320 km so </a:t>
            </a:r>
            <a:r>
              <a:rPr lang="en-US" sz="2000" dirty="0" err="1"/>
              <a:t>với</a:t>
            </a:r>
            <a:r>
              <a:rPr lang="en-US" sz="2000" dirty="0"/>
              <a:t> </a:t>
            </a:r>
            <a:r>
              <a:rPr lang="en-US" sz="2000" dirty="0" err="1"/>
              <a:t>mặt</a:t>
            </a:r>
            <a:r>
              <a:rPr lang="en-US" sz="2000" dirty="0"/>
              <a:t> </a:t>
            </a:r>
            <a:r>
              <a:rPr lang="en-US" sz="2000" dirty="0" err="1"/>
              <a:t>đất</a:t>
            </a:r>
            <a:r>
              <a:rPr lang="en-US" sz="2000" dirty="0"/>
              <a:t>. </a:t>
            </a:r>
            <a:r>
              <a:rPr lang="en-US" sz="2000" dirty="0" err="1"/>
              <a:t>Biết</a:t>
            </a:r>
            <a:r>
              <a:rPr lang="en-US" sz="2000" dirty="0"/>
              <a:t> </a:t>
            </a:r>
            <a:r>
              <a:rPr lang="en-US" sz="2000" dirty="0" err="1"/>
              <a:t>bán</a:t>
            </a:r>
            <a:r>
              <a:rPr lang="en-US" sz="2000" dirty="0"/>
              <a:t> </a:t>
            </a:r>
            <a:r>
              <a:rPr lang="en-US" sz="2000" dirty="0" err="1"/>
              <a:t>kính</a:t>
            </a:r>
            <a:r>
              <a:rPr lang="en-US" sz="2000" dirty="0"/>
              <a:t> </a:t>
            </a:r>
            <a:r>
              <a:rPr lang="en-US" sz="2000" dirty="0" err="1"/>
              <a:t>của</a:t>
            </a:r>
            <a:r>
              <a:rPr lang="en-US" sz="2000" dirty="0"/>
              <a:t> </a:t>
            </a:r>
            <a:r>
              <a:rPr lang="en-US" sz="2000" dirty="0" err="1"/>
              <a:t>Trái</a:t>
            </a:r>
            <a:r>
              <a:rPr lang="en-US" sz="2000" dirty="0"/>
              <a:t> </a:t>
            </a:r>
            <a:r>
              <a:rPr lang="en-US" sz="2000" dirty="0" err="1"/>
              <a:t>Đất</a:t>
            </a:r>
            <a:r>
              <a:rPr lang="en-US" sz="2000" dirty="0"/>
              <a:t> </a:t>
            </a:r>
            <a:r>
              <a:rPr lang="en-US" sz="2000" dirty="0" err="1"/>
              <a:t>là</a:t>
            </a:r>
            <a:r>
              <a:rPr lang="en-US" sz="2000" dirty="0"/>
              <a:t> 6380 km. </a:t>
            </a:r>
            <a:r>
              <a:rPr lang="en-US" sz="2000" dirty="0" err="1"/>
              <a:t>Tốc</a:t>
            </a:r>
            <a:r>
              <a:rPr lang="en-US" sz="2000" dirty="0"/>
              <a:t> </a:t>
            </a:r>
            <a:r>
              <a:rPr lang="en-US" sz="2000" dirty="0" err="1"/>
              <a:t>độ</a:t>
            </a:r>
            <a:r>
              <a:rPr lang="en-US" sz="2000" dirty="0"/>
              <a:t> </a:t>
            </a:r>
            <a:r>
              <a:rPr lang="en-US" sz="2000" dirty="0" err="1"/>
              <a:t>và</a:t>
            </a:r>
            <a:r>
              <a:rPr lang="en-US" sz="2000" dirty="0"/>
              <a:t> </a:t>
            </a:r>
            <a:r>
              <a:rPr lang="en-US" sz="2000" dirty="0" err="1"/>
              <a:t>gia</a:t>
            </a:r>
            <a:r>
              <a:rPr lang="en-US" sz="2000" dirty="0"/>
              <a:t> </a:t>
            </a:r>
            <a:r>
              <a:rPr lang="en-US" sz="2000" dirty="0" err="1"/>
              <a:t>tốc</a:t>
            </a:r>
            <a:r>
              <a:rPr lang="en-US" sz="2000" dirty="0"/>
              <a:t> </a:t>
            </a:r>
            <a:r>
              <a:rPr lang="en-US" sz="2000" dirty="0" err="1"/>
              <a:t>hướng</a:t>
            </a:r>
            <a:r>
              <a:rPr lang="en-US" sz="2000" dirty="0"/>
              <a:t> </a:t>
            </a:r>
            <a:r>
              <a:rPr lang="en-US" sz="2000" dirty="0" err="1"/>
              <a:t>tâm</a:t>
            </a:r>
            <a:r>
              <a:rPr lang="en-US" sz="2000" dirty="0"/>
              <a:t> </a:t>
            </a:r>
            <a:r>
              <a:rPr lang="en-US" sz="2000" dirty="0" err="1"/>
              <a:t>của</a:t>
            </a:r>
            <a:r>
              <a:rPr lang="en-US" sz="2000" dirty="0"/>
              <a:t> </a:t>
            </a:r>
            <a:r>
              <a:rPr lang="en-US" sz="2000" dirty="0" err="1"/>
              <a:t>vệ</a:t>
            </a:r>
            <a:r>
              <a:rPr lang="en-US" sz="2000" dirty="0"/>
              <a:t> </a:t>
            </a:r>
            <a:r>
              <a:rPr lang="en-US" sz="2000" dirty="0" err="1"/>
              <a:t>tinh</a:t>
            </a:r>
            <a:r>
              <a:rPr lang="en-US" sz="2000" dirty="0"/>
              <a:t> </a:t>
            </a:r>
            <a:r>
              <a:rPr lang="en-US" sz="2000" dirty="0" err="1"/>
              <a:t>là</a:t>
            </a:r>
            <a:r>
              <a:rPr lang="en-US" sz="2000" dirty="0"/>
              <a:t>:</a:t>
            </a:r>
          </a:p>
        </p:txBody>
      </p:sp>
      <p:sp>
        <p:nvSpPr>
          <p:cNvPr id="63" name="TextBox 62">
            <a:extLst>
              <a:ext uri="{FF2B5EF4-FFF2-40B4-BE49-F238E27FC236}">
                <a16:creationId xmlns:a16="http://schemas.microsoft.com/office/drawing/2014/main" id="{E1CD5947-14CE-45BE-AC4C-8769CC649A73}"/>
              </a:ext>
            </a:extLst>
          </p:cNvPr>
          <p:cNvSpPr txBox="1"/>
          <p:nvPr/>
        </p:nvSpPr>
        <p:spPr>
          <a:xfrm>
            <a:off x="2829529" y="4095113"/>
            <a:ext cx="8680538" cy="400110"/>
          </a:xfrm>
          <a:prstGeom prst="rect">
            <a:avLst/>
          </a:prstGeom>
          <a:noFill/>
        </p:spPr>
        <p:txBody>
          <a:bodyPr wrap="square">
            <a:spAutoFit/>
          </a:bodyPr>
          <a:lstStyle/>
          <a:p>
            <a:r>
              <a:rPr lang="en-US" sz="2000" dirty="0"/>
              <a:t>D</a:t>
            </a:r>
            <a:r>
              <a:rPr kumimoji="0" lang="en-US" sz="2000" b="0" i="0" u="none" strike="noStrike" kern="0" cap="none" spc="0" normalizeH="0" baseline="0" noProof="0" dirty="0">
                <a:ln>
                  <a:noFill/>
                </a:ln>
                <a:solidFill>
                  <a:srgbClr val="000000"/>
                </a:solidFill>
                <a:effectLst/>
                <a:uLnTx/>
                <a:uFillTx/>
                <a:sym typeface="Arial"/>
              </a:rPr>
              <a:t>. </a:t>
            </a:r>
            <a:r>
              <a:rPr lang="en-US" sz="2000" dirty="0"/>
              <a:t>7 902 m/s ; 8,960 m/s</a:t>
            </a:r>
            <a:r>
              <a:rPr lang="en-US" sz="2000" baseline="30000" dirty="0"/>
              <a:t>2</a:t>
            </a:r>
            <a:r>
              <a:rPr lang="en-US" sz="2000" dirty="0"/>
              <a:t>.</a:t>
            </a:r>
          </a:p>
        </p:txBody>
      </p:sp>
      <p:sp>
        <p:nvSpPr>
          <p:cNvPr id="64" name="TextBox 63">
            <a:extLst>
              <a:ext uri="{FF2B5EF4-FFF2-40B4-BE49-F238E27FC236}">
                <a16:creationId xmlns:a16="http://schemas.microsoft.com/office/drawing/2014/main" id="{A4831251-CD48-4B63-93D7-AD315DD32F4D}"/>
              </a:ext>
            </a:extLst>
          </p:cNvPr>
          <p:cNvSpPr txBox="1"/>
          <p:nvPr/>
        </p:nvSpPr>
        <p:spPr>
          <a:xfrm>
            <a:off x="2829529" y="2902979"/>
            <a:ext cx="9056319" cy="400110"/>
          </a:xfrm>
          <a:prstGeom prst="rect">
            <a:avLst/>
          </a:prstGeom>
          <a:noFill/>
        </p:spPr>
        <p:txBody>
          <a:bodyPr wrap="square">
            <a:spAutoFit/>
          </a:bodyPr>
          <a:lstStyle/>
          <a:p>
            <a:pPr lvl="0"/>
            <a:r>
              <a:rPr kumimoji="0" lang="en-US" sz="2000" b="0" i="0" u="none" strike="noStrike" kern="0" cap="none" spc="0" normalizeH="0" baseline="0" noProof="0" dirty="0">
                <a:ln>
                  <a:noFill/>
                </a:ln>
                <a:solidFill>
                  <a:srgbClr val="000000"/>
                </a:solidFill>
                <a:effectLst/>
                <a:uLnTx/>
                <a:uFillTx/>
                <a:sym typeface="Arial"/>
              </a:rPr>
              <a:t>B. </a:t>
            </a:r>
            <a:r>
              <a:rPr lang="en-US" sz="2000" dirty="0"/>
              <a:t>7 651 m/s ; 8,120 m/s</a:t>
            </a:r>
            <a:r>
              <a:rPr lang="en-US" sz="2000" baseline="30000" dirty="0"/>
              <a:t>2</a:t>
            </a:r>
            <a:endParaRPr kumimoji="0" lang="en-US" sz="2000" b="0" i="0" u="none" strike="noStrike" kern="0" cap="none" spc="0" normalizeH="0" baseline="0" noProof="0" dirty="0">
              <a:ln>
                <a:noFill/>
              </a:ln>
              <a:solidFill>
                <a:srgbClr val="000000"/>
              </a:solidFill>
              <a:effectLst/>
              <a:uLnTx/>
              <a:uFillTx/>
              <a:sym typeface="Arial"/>
            </a:endParaRPr>
          </a:p>
        </p:txBody>
      </p:sp>
      <p:sp>
        <p:nvSpPr>
          <p:cNvPr id="65" name="TextBox 64">
            <a:extLst>
              <a:ext uri="{FF2B5EF4-FFF2-40B4-BE49-F238E27FC236}">
                <a16:creationId xmlns:a16="http://schemas.microsoft.com/office/drawing/2014/main" id="{7D8B02B5-0B24-4577-941E-645FA3F40A6E}"/>
              </a:ext>
            </a:extLst>
          </p:cNvPr>
          <p:cNvSpPr txBox="1"/>
          <p:nvPr/>
        </p:nvSpPr>
        <p:spPr>
          <a:xfrm>
            <a:off x="2829529" y="2326647"/>
            <a:ext cx="8680538"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000000"/>
                </a:solidFill>
                <a:effectLst/>
                <a:uLnTx/>
                <a:uFillTx/>
                <a:sym typeface="Arial"/>
              </a:rPr>
              <a:t>A. </a:t>
            </a:r>
            <a:r>
              <a:rPr lang="en-US" sz="2000" dirty="0"/>
              <a:t>7 792 m/s ; 9,062 m/s</a:t>
            </a:r>
            <a:r>
              <a:rPr lang="en-US" sz="2000" baseline="30000" dirty="0"/>
              <a:t>2</a:t>
            </a:r>
            <a:r>
              <a:rPr lang="en-US" sz="2000" dirty="0"/>
              <a:t>.</a:t>
            </a:r>
          </a:p>
        </p:txBody>
      </p:sp>
      <p:sp>
        <p:nvSpPr>
          <p:cNvPr id="66" name="TextBox 65">
            <a:extLst>
              <a:ext uri="{FF2B5EF4-FFF2-40B4-BE49-F238E27FC236}">
                <a16:creationId xmlns:a16="http://schemas.microsoft.com/office/drawing/2014/main" id="{3AE3C516-3001-4D26-BA02-38F14318E6A4}"/>
              </a:ext>
            </a:extLst>
          </p:cNvPr>
          <p:cNvSpPr txBox="1"/>
          <p:nvPr/>
        </p:nvSpPr>
        <p:spPr>
          <a:xfrm>
            <a:off x="2829529" y="3513823"/>
            <a:ext cx="8680538" cy="400110"/>
          </a:xfrm>
          <a:prstGeom prst="rect">
            <a:avLst/>
          </a:prstGeom>
          <a:noFill/>
        </p:spPr>
        <p:txBody>
          <a:bodyPr wrap="square">
            <a:spAutoFit/>
          </a:bodyPr>
          <a:lstStyle/>
          <a:p>
            <a:pPr lvl="0"/>
            <a:r>
              <a:rPr kumimoji="0" lang="en-US" sz="2000" b="0" i="0" u="none" strike="noStrike" kern="0" cap="none" spc="0" normalizeH="0" baseline="0" noProof="0" dirty="0">
                <a:ln>
                  <a:noFill/>
                </a:ln>
                <a:solidFill>
                  <a:srgbClr val="000000"/>
                </a:solidFill>
                <a:effectLst/>
                <a:uLnTx/>
                <a:uFillTx/>
                <a:sym typeface="Arial"/>
              </a:rPr>
              <a:t>C. </a:t>
            </a:r>
            <a:r>
              <a:rPr lang="en-US" sz="2000" dirty="0"/>
              <a:t>6 800 m/s ; 7,892 m/s</a:t>
            </a:r>
            <a:r>
              <a:rPr lang="en-US" sz="2000" baseline="30000" dirty="0"/>
              <a:t>2</a:t>
            </a:r>
            <a:r>
              <a:rPr lang="en-US" sz="2000" dirty="0"/>
              <a:t>.</a:t>
            </a:r>
            <a:endParaRPr kumimoji="0" lang="en-US" sz="2000" b="0" i="0" u="none" strike="noStrike" kern="0" cap="none" spc="0" normalizeH="0" baseline="0" noProof="0" dirty="0">
              <a:ln>
                <a:noFill/>
              </a:ln>
              <a:solidFill>
                <a:srgbClr val="000000"/>
              </a:solidFill>
              <a:effectLst/>
              <a:uLnTx/>
              <a:uFillTx/>
              <a:sym typeface="Arial"/>
            </a:endParaRPr>
          </a:p>
        </p:txBody>
      </p:sp>
      <p:grpSp>
        <p:nvGrpSpPr>
          <p:cNvPr id="72" name="Google Shape;2492;p96">
            <a:extLst>
              <a:ext uri="{FF2B5EF4-FFF2-40B4-BE49-F238E27FC236}">
                <a16:creationId xmlns:a16="http://schemas.microsoft.com/office/drawing/2014/main" id="{BF0CE789-0BA7-4CCD-9175-E01FF2C6F6E9}"/>
              </a:ext>
            </a:extLst>
          </p:cNvPr>
          <p:cNvGrpSpPr/>
          <p:nvPr/>
        </p:nvGrpSpPr>
        <p:grpSpPr>
          <a:xfrm>
            <a:off x="7978767" y="4152224"/>
            <a:ext cx="966300" cy="601500"/>
            <a:chOff x="7459450" y="3268737"/>
            <a:chExt cx="966300" cy="601500"/>
          </a:xfrm>
        </p:grpSpPr>
        <p:sp>
          <p:nvSpPr>
            <p:cNvPr id="73" name="Google Shape;2493;p96">
              <a:extLst>
                <a:ext uri="{FF2B5EF4-FFF2-40B4-BE49-F238E27FC236}">
                  <a16:creationId xmlns:a16="http://schemas.microsoft.com/office/drawing/2014/main" id="{C3615FCF-FB30-415F-8979-641C162947E7}"/>
                </a:ext>
              </a:extLst>
            </p:cNvPr>
            <p:cNvSpPr/>
            <p:nvPr/>
          </p:nvSpPr>
          <p:spPr>
            <a:xfrm>
              <a:off x="7459450" y="3268737"/>
              <a:ext cx="966300" cy="601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4" name="Google Shape;2494;p96">
              <a:extLst>
                <a:ext uri="{FF2B5EF4-FFF2-40B4-BE49-F238E27FC236}">
                  <a16:creationId xmlns:a16="http://schemas.microsoft.com/office/drawing/2014/main" id="{A201EDCB-BB93-4D80-9F88-7570E1F05506}"/>
                </a:ext>
              </a:extLst>
            </p:cNvPr>
            <p:cNvGrpSpPr/>
            <p:nvPr/>
          </p:nvGrpSpPr>
          <p:grpSpPr>
            <a:xfrm>
              <a:off x="7588595" y="3377440"/>
              <a:ext cx="765108" cy="362474"/>
              <a:chOff x="-1637984" y="2886288"/>
              <a:chExt cx="1017837" cy="482206"/>
            </a:xfrm>
          </p:grpSpPr>
          <p:sp>
            <p:nvSpPr>
              <p:cNvPr id="76" name="Google Shape;2495;p96">
                <a:extLst>
                  <a:ext uri="{FF2B5EF4-FFF2-40B4-BE49-F238E27FC236}">
                    <a16:creationId xmlns:a16="http://schemas.microsoft.com/office/drawing/2014/main" id="{BF3C978E-E335-4E7D-B814-DE308111F119}"/>
                  </a:ext>
                </a:extLst>
              </p:cNvPr>
              <p:cNvSpPr/>
              <p:nvPr/>
            </p:nvSpPr>
            <p:spPr>
              <a:xfrm>
                <a:off x="-1570515" y="3114493"/>
                <a:ext cx="669730" cy="120055"/>
              </a:xfrm>
              <a:custGeom>
                <a:avLst/>
                <a:gdLst/>
                <a:ahLst/>
                <a:cxnLst/>
                <a:rect l="l" t="t" r="r" b="b"/>
                <a:pathLst>
                  <a:path w="8775" h="1573" extrusionOk="0">
                    <a:moveTo>
                      <a:pt x="2626" y="1"/>
                    </a:moveTo>
                    <a:cubicBezTo>
                      <a:pt x="2275" y="1"/>
                      <a:pt x="1924" y="1"/>
                      <a:pt x="1755" y="169"/>
                    </a:cubicBezTo>
                    <a:lnTo>
                      <a:pt x="169" y="169"/>
                    </a:lnTo>
                    <a:cubicBezTo>
                      <a:pt x="169" y="352"/>
                      <a:pt x="1" y="352"/>
                      <a:pt x="169" y="352"/>
                    </a:cubicBezTo>
                    <a:lnTo>
                      <a:pt x="169" y="871"/>
                    </a:lnTo>
                    <a:lnTo>
                      <a:pt x="169" y="1222"/>
                    </a:lnTo>
                    <a:lnTo>
                      <a:pt x="169" y="1573"/>
                    </a:lnTo>
                    <a:lnTo>
                      <a:pt x="1222" y="1573"/>
                    </a:lnTo>
                    <a:cubicBezTo>
                      <a:pt x="1404" y="1573"/>
                      <a:pt x="1404" y="1404"/>
                      <a:pt x="1573" y="1404"/>
                    </a:cubicBezTo>
                    <a:lnTo>
                      <a:pt x="8774" y="1404"/>
                    </a:lnTo>
                    <a:lnTo>
                      <a:pt x="8774" y="1222"/>
                    </a:lnTo>
                    <a:lnTo>
                      <a:pt x="8774" y="1053"/>
                    </a:lnTo>
                    <a:lnTo>
                      <a:pt x="8774" y="871"/>
                    </a:lnTo>
                    <a:lnTo>
                      <a:pt x="8774" y="703"/>
                    </a:lnTo>
                    <a:lnTo>
                      <a:pt x="8774" y="520"/>
                    </a:lnTo>
                    <a:lnTo>
                      <a:pt x="8774" y="352"/>
                    </a:lnTo>
                    <a:lnTo>
                      <a:pt x="8774" y="169"/>
                    </a:lnTo>
                    <a:lnTo>
                      <a:pt x="8774" y="1"/>
                    </a:lnTo>
                    <a:close/>
                  </a:path>
                </a:pathLst>
              </a:custGeom>
              <a:solidFill>
                <a:srgbClr val="FAD4A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496;p96">
                <a:extLst>
                  <a:ext uri="{FF2B5EF4-FFF2-40B4-BE49-F238E27FC236}">
                    <a16:creationId xmlns:a16="http://schemas.microsoft.com/office/drawing/2014/main" id="{436F2942-4DFD-47B0-805F-1486B874AAEC}"/>
                  </a:ext>
                </a:extLst>
              </p:cNvPr>
              <p:cNvSpPr/>
              <p:nvPr/>
            </p:nvSpPr>
            <p:spPr>
              <a:xfrm>
                <a:off x="-1624093" y="2900255"/>
                <a:ext cx="964335" cy="227212"/>
              </a:xfrm>
              <a:custGeom>
                <a:avLst/>
                <a:gdLst/>
                <a:ahLst/>
                <a:cxnLst/>
                <a:rect l="l" t="t" r="r" b="b"/>
                <a:pathLst>
                  <a:path w="12635" h="2977" extrusionOk="0">
                    <a:moveTo>
                      <a:pt x="4563" y="0"/>
                    </a:moveTo>
                    <a:lnTo>
                      <a:pt x="4380" y="169"/>
                    </a:lnTo>
                    <a:lnTo>
                      <a:pt x="4030" y="169"/>
                    </a:lnTo>
                    <a:cubicBezTo>
                      <a:pt x="3861" y="351"/>
                      <a:pt x="3679" y="351"/>
                      <a:pt x="3510" y="351"/>
                    </a:cubicBezTo>
                    <a:lnTo>
                      <a:pt x="3328" y="520"/>
                    </a:lnTo>
                    <a:cubicBezTo>
                      <a:pt x="2977" y="702"/>
                      <a:pt x="2457" y="702"/>
                      <a:pt x="2106" y="871"/>
                    </a:cubicBezTo>
                    <a:cubicBezTo>
                      <a:pt x="1924" y="1053"/>
                      <a:pt x="1755" y="1053"/>
                      <a:pt x="1573" y="1053"/>
                    </a:cubicBezTo>
                    <a:cubicBezTo>
                      <a:pt x="1573" y="1053"/>
                      <a:pt x="1405" y="1221"/>
                      <a:pt x="1222" y="1221"/>
                    </a:cubicBezTo>
                    <a:cubicBezTo>
                      <a:pt x="1222" y="1221"/>
                      <a:pt x="1054" y="1221"/>
                      <a:pt x="1054" y="1404"/>
                    </a:cubicBezTo>
                    <a:lnTo>
                      <a:pt x="520" y="1404"/>
                    </a:lnTo>
                    <a:lnTo>
                      <a:pt x="352" y="1572"/>
                    </a:lnTo>
                    <a:cubicBezTo>
                      <a:pt x="352" y="1572"/>
                      <a:pt x="352" y="1755"/>
                      <a:pt x="169" y="1755"/>
                    </a:cubicBezTo>
                    <a:cubicBezTo>
                      <a:pt x="169" y="1923"/>
                      <a:pt x="169" y="1923"/>
                      <a:pt x="1" y="2106"/>
                    </a:cubicBezTo>
                    <a:lnTo>
                      <a:pt x="1" y="2274"/>
                    </a:lnTo>
                    <a:lnTo>
                      <a:pt x="1" y="2457"/>
                    </a:lnTo>
                    <a:lnTo>
                      <a:pt x="1" y="2625"/>
                    </a:lnTo>
                    <a:lnTo>
                      <a:pt x="169" y="2625"/>
                    </a:lnTo>
                    <a:lnTo>
                      <a:pt x="169" y="2808"/>
                    </a:lnTo>
                    <a:lnTo>
                      <a:pt x="352" y="2808"/>
                    </a:lnTo>
                    <a:cubicBezTo>
                      <a:pt x="352" y="2976"/>
                      <a:pt x="352" y="2976"/>
                      <a:pt x="520" y="2976"/>
                    </a:cubicBezTo>
                    <a:lnTo>
                      <a:pt x="1405" y="2976"/>
                    </a:lnTo>
                    <a:cubicBezTo>
                      <a:pt x="1755" y="2976"/>
                      <a:pt x="1924" y="2808"/>
                      <a:pt x="2275" y="2808"/>
                    </a:cubicBezTo>
                    <a:lnTo>
                      <a:pt x="10178" y="2808"/>
                    </a:lnTo>
                    <a:lnTo>
                      <a:pt x="10346" y="2625"/>
                    </a:lnTo>
                    <a:lnTo>
                      <a:pt x="10346" y="2457"/>
                    </a:lnTo>
                    <a:lnTo>
                      <a:pt x="10346" y="2274"/>
                    </a:lnTo>
                    <a:lnTo>
                      <a:pt x="10346" y="2106"/>
                    </a:lnTo>
                    <a:lnTo>
                      <a:pt x="10178" y="2106"/>
                    </a:lnTo>
                    <a:lnTo>
                      <a:pt x="10178" y="1923"/>
                    </a:lnTo>
                    <a:lnTo>
                      <a:pt x="10178" y="1221"/>
                    </a:lnTo>
                    <a:lnTo>
                      <a:pt x="10529" y="1221"/>
                    </a:lnTo>
                    <a:cubicBezTo>
                      <a:pt x="10529" y="1221"/>
                      <a:pt x="10529" y="1053"/>
                      <a:pt x="10697" y="1053"/>
                    </a:cubicBezTo>
                    <a:lnTo>
                      <a:pt x="11048" y="1053"/>
                    </a:lnTo>
                    <a:cubicBezTo>
                      <a:pt x="11048" y="871"/>
                      <a:pt x="11231" y="871"/>
                      <a:pt x="11231" y="871"/>
                    </a:cubicBezTo>
                    <a:cubicBezTo>
                      <a:pt x="11399" y="702"/>
                      <a:pt x="11582" y="702"/>
                      <a:pt x="11582" y="702"/>
                    </a:cubicBezTo>
                    <a:lnTo>
                      <a:pt x="11750" y="520"/>
                    </a:lnTo>
                    <a:lnTo>
                      <a:pt x="11933" y="520"/>
                    </a:lnTo>
                    <a:cubicBezTo>
                      <a:pt x="12101" y="351"/>
                      <a:pt x="12101" y="351"/>
                      <a:pt x="12284" y="351"/>
                    </a:cubicBezTo>
                    <a:cubicBezTo>
                      <a:pt x="12284" y="169"/>
                      <a:pt x="12284" y="169"/>
                      <a:pt x="12452" y="169"/>
                    </a:cubicBezTo>
                    <a:cubicBezTo>
                      <a:pt x="12452" y="169"/>
                      <a:pt x="12634" y="169"/>
                      <a:pt x="12634" y="0"/>
                    </a:cubicBezTo>
                    <a:close/>
                  </a:path>
                </a:pathLst>
              </a:custGeom>
              <a:solidFill>
                <a:srgbClr val="FDD6D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497;p96">
                <a:extLst>
                  <a:ext uri="{FF2B5EF4-FFF2-40B4-BE49-F238E27FC236}">
                    <a16:creationId xmlns:a16="http://schemas.microsoft.com/office/drawing/2014/main" id="{4ECC2B70-B51F-476A-B22B-792291A141A7}"/>
                  </a:ext>
                </a:extLst>
              </p:cNvPr>
              <p:cNvSpPr/>
              <p:nvPr/>
            </p:nvSpPr>
            <p:spPr>
              <a:xfrm>
                <a:off x="-1584405" y="3221649"/>
                <a:ext cx="683621" cy="134022"/>
              </a:xfrm>
              <a:custGeom>
                <a:avLst/>
                <a:gdLst/>
                <a:ahLst/>
                <a:cxnLst/>
                <a:rect l="l" t="t" r="r" b="b"/>
                <a:pathLst>
                  <a:path w="8957" h="1756" extrusionOk="0">
                    <a:moveTo>
                      <a:pt x="2808" y="0"/>
                    </a:moveTo>
                    <a:cubicBezTo>
                      <a:pt x="2639" y="0"/>
                      <a:pt x="2288" y="169"/>
                      <a:pt x="1937" y="169"/>
                    </a:cubicBezTo>
                    <a:lnTo>
                      <a:pt x="351" y="169"/>
                    </a:lnTo>
                    <a:cubicBezTo>
                      <a:pt x="183" y="169"/>
                      <a:pt x="183" y="169"/>
                      <a:pt x="0" y="351"/>
                    </a:cubicBezTo>
                    <a:lnTo>
                      <a:pt x="0" y="520"/>
                    </a:lnTo>
                    <a:lnTo>
                      <a:pt x="0" y="871"/>
                    </a:lnTo>
                    <a:lnTo>
                      <a:pt x="0" y="1222"/>
                    </a:lnTo>
                    <a:lnTo>
                      <a:pt x="0" y="1404"/>
                    </a:lnTo>
                    <a:lnTo>
                      <a:pt x="0" y="1573"/>
                    </a:lnTo>
                    <a:lnTo>
                      <a:pt x="0" y="1755"/>
                    </a:lnTo>
                    <a:lnTo>
                      <a:pt x="8956" y="1755"/>
                    </a:lnTo>
                    <a:lnTo>
                      <a:pt x="8956" y="1573"/>
                    </a:lnTo>
                    <a:lnTo>
                      <a:pt x="8956" y="1222"/>
                    </a:lnTo>
                    <a:lnTo>
                      <a:pt x="8956" y="1053"/>
                    </a:lnTo>
                    <a:lnTo>
                      <a:pt x="8956" y="871"/>
                    </a:lnTo>
                    <a:lnTo>
                      <a:pt x="8956" y="702"/>
                    </a:lnTo>
                    <a:lnTo>
                      <a:pt x="8956" y="520"/>
                    </a:lnTo>
                    <a:lnTo>
                      <a:pt x="8956" y="351"/>
                    </a:lnTo>
                    <a:lnTo>
                      <a:pt x="8956" y="169"/>
                    </a:lnTo>
                    <a:lnTo>
                      <a:pt x="8956" y="0"/>
                    </a:lnTo>
                    <a:close/>
                  </a:path>
                </a:pathLst>
              </a:custGeom>
              <a:solidFill>
                <a:srgbClr val="BBCFB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498;p96">
                <a:extLst>
                  <a:ext uri="{FF2B5EF4-FFF2-40B4-BE49-F238E27FC236}">
                    <a16:creationId xmlns:a16="http://schemas.microsoft.com/office/drawing/2014/main" id="{77A93D08-D49F-4B80-81B6-3F5C4B7DB37E}"/>
                  </a:ext>
                </a:extLst>
              </p:cNvPr>
              <p:cNvSpPr/>
              <p:nvPr/>
            </p:nvSpPr>
            <p:spPr>
              <a:xfrm>
                <a:off x="-1637984" y="2886288"/>
                <a:ext cx="1017837" cy="482206"/>
              </a:xfrm>
              <a:custGeom>
                <a:avLst/>
                <a:gdLst/>
                <a:ahLst/>
                <a:cxnLst/>
                <a:rect l="l" t="t" r="r" b="b"/>
                <a:pathLst>
                  <a:path w="13336" h="6318" extrusionOk="0">
                    <a:moveTo>
                      <a:pt x="12466" y="885"/>
                    </a:moveTo>
                    <a:cubicBezTo>
                      <a:pt x="12466" y="885"/>
                      <a:pt x="12283" y="1054"/>
                      <a:pt x="12115" y="1054"/>
                    </a:cubicBezTo>
                    <a:lnTo>
                      <a:pt x="11932" y="1054"/>
                    </a:lnTo>
                    <a:lnTo>
                      <a:pt x="11932" y="1236"/>
                    </a:lnTo>
                    <a:lnTo>
                      <a:pt x="11413" y="1236"/>
                    </a:lnTo>
                    <a:lnTo>
                      <a:pt x="11413" y="1404"/>
                    </a:lnTo>
                    <a:lnTo>
                      <a:pt x="11932" y="1404"/>
                    </a:lnTo>
                    <a:cubicBezTo>
                      <a:pt x="11932" y="1404"/>
                      <a:pt x="11932" y="1236"/>
                      <a:pt x="12115" y="1236"/>
                    </a:cubicBezTo>
                    <a:lnTo>
                      <a:pt x="12283" y="1054"/>
                    </a:lnTo>
                    <a:lnTo>
                      <a:pt x="12634" y="1054"/>
                    </a:lnTo>
                    <a:lnTo>
                      <a:pt x="12634" y="885"/>
                    </a:lnTo>
                    <a:close/>
                    <a:moveTo>
                      <a:pt x="11413" y="1404"/>
                    </a:moveTo>
                    <a:cubicBezTo>
                      <a:pt x="11230" y="1404"/>
                      <a:pt x="11230" y="1404"/>
                      <a:pt x="11062" y="1587"/>
                    </a:cubicBezTo>
                    <a:lnTo>
                      <a:pt x="10879" y="1587"/>
                    </a:lnTo>
                    <a:cubicBezTo>
                      <a:pt x="10879" y="1587"/>
                      <a:pt x="10879" y="1755"/>
                      <a:pt x="10711" y="1755"/>
                    </a:cubicBezTo>
                    <a:lnTo>
                      <a:pt x="11062" y="1755"/>
                    </a:lnTo>
                    <a:lnTo>
                      <a:pt x="11230" y="1587"/>
                    </a:lnTo>
                    <a:cubicBezTo>
                      <a:pt x="11230" y="1587"/>
                      <a:pt x="11413" y="1587"/>
                      <a:pt x="11413" y="1404"/>
                    </a:cubicBezTo>
                    <a:close/>
                    <a:moveTo>
                      <a:pt x="11932" y="1404"/>
                    </a:moveTo>
                    <a:lnTo>
                      <a:pt x="11764" y="1587"/>
                    </a:lnTo>
                    <a:cubicBezTo>
                      <a:pt x="11581" y="1587"/>
                      <a:pt x="11581" y="1587"/>
                      <a:pt x="11581" y="1755"/>
                    </a:cubicBezTo>
                    <a:lnTo>
                      <a:pt x="11764" y="1755"/>
                    </a:lnTo>
                    <a:cubicBezTo>
                      <a:pt x="11764" y="1587"/>
                      <a:pt x="11932" y="1587"/>
                      <a:pt x="11932" y="1587"/>
                    </a:cubicBezTo>
                    <a:lnTo>
                      <a:pt x="11932" y="1404"/>
                    </a:lnTo>
                    <a:close/>
                    <a:moveTo>
                      <a:pt x="11581" y="1755"/>
                    </a:moveTo>
                    <a:cubicBezTo>
                      <a:pt x="11413" y="1755"/>
                      <a:pt x="11230" y="1755"/>
                      <a:pt x="11062" y="1938"/>
                    </a:cubicBezTo>
                    <a:lnTo>
                      <a:pt x="11062" y="2106"/>
                    </a:lnTo>
                    <a:cubicBezTo>
                      <a:pt x="11230" y="1938"/>
                      <a:pt x="11413" y="1938"/>
                      <a:pt x="11581" y="1755"/>
                    </a:cubicBezTo>
                    <a:close/>
                    <a:moveTo>
                      <a:pt x="12985" y="1755"/>
                    </a:moveTo>
                    <a:cubicBezTo>
                      <a:pt x="12985" y="1938"/>
                      <a:pt x="12985" y="1938"/>
                      <a:pt x="12816" y="1938"/>
                    </a:cubicBezTo>
                    <a:cubicBezTo>
                      <a:pt x="12816" y="1938"/>
                      <a:pt x="12634" y="1938"/>
                      <a:pt x="12634" y="2106"/>
                    </a:cubicBezTo>
                    <a:cubicBezTo>
                      <a:pt x="12634" y="2106"/>
                      <a:pt x="12816" y="2106"/>
                      <a:pt x="12985" y="1938"/>
                    </a:cubicBezTo>
                    <a:cubicBezTo>
                      <a:pt x="12985" y="1938"/>
                      <a:pt x="13167" y="1938"/>
                      <a:pt x="13167" y="1755"/>
                    </a:cubicBezTo>
                    <a:close/>
                    <a:moveTo>
                      <a:pt x="12634" y="1404"/>
                    </a:moveTo>
                    <a:cubicBezTo>
                      <a:pt x="12466" y="1404"/>
                      <a:pt x="12283" y="1587"/>
                      <a:pt x="12115" y="1587"/>
                    </a:cubicBezTo>
                    <a:cubicBezTo>
                      <a:pt x="12115" y="1587"/>
                      <a:pt x="11932" y="1755"/>
                      <a:pt x="11764" y="1755"/>
                    </a:cubicBezTo>
                    <a:cubicBezTo>
                      <a:pt x="11764" y="1938"/>
                      <a:pt x="11581" y="1938"/>
                      <a:pt x="11413" y="2106"/>
                    </a:cubicBezTo>
                    <a:cubicBezTo>
                      <a:pt x="11230" y="2106"/>
                      <a:pt x="11230" y="2106"/>
                      <a:pt x="11062" y="2289"/>
                    </a:cubicBezTo>
                    <a:cubicBezTo>
                      <a:pt x="11413" y="2289"/>
                      <a:pt x="11581" y="2106"/>
                      <a:pt x="11932" y="1938"/>
                    </a:cubicBezTo>
                    <a:cubicBezTo>
                      <a:pt x="11932" y="1938"/>
                      <a:pt x="12115" y="1755"/>
                      <a:pt x="12283" y="1755"/>
                    </a:cubicBezTo>
                    <a:cubicBezTo>
                      <a:pt x="12466" y="1587"/>
                      <a:pt x="12466" y="1587"/>
                      <a:pt x="12634" y="1587"/>
                    </a:cubicBezTo>
                    <a:lnTo>
                      <a:pt x="12634" y="1404"/>
                    </a:lnTo>
                    <a:close/>
                    <a:moveTo>
                      <a:pt x="1053" y="2106"/>
                    </a:moveTo>
                    <a:cubicBezTo>
                      <a:pt x="885" y="2289"/>
                      <a:pt x="885" y="2457"/>
                      <a:pt x="885" y="2640"/>
                    </a:cubicBezTo>
                    <a:cubicBezTo>
                      <a:pt x="1053" y="2808"/>
                      <a:pt x="1053" y="2808"/>
                      <a:pt x="1053" y="2991"/>
                    </a:cubicBezTo>
                    <a:lnTo>
                      <a:pt x="1236" y="2991"/>
                    </a:lnTo>
                    <a:cubicBezTo>
                      <a:pt x="1236" y="2991"/>
                      <a:pt x="1236" y="2808"/>
                      <a:pt x="1053" y="2808"/>
                    </a:cubicBezTo>
                    <a:lnTo>
                      <a:pt x="1053" y="2457"/>
                    </a:lnTo>
                    <a:lnTo>
                      <a:pt x="1053" y="2106"/>
                    </a:lnTo>
                    <a:close/>
                    <a:moveTo>
                      <a:pt x="9476" y="2457"/>
                    </a:moveTo>
                    <a:lnTo>
                      <a:pt x="9476" y="2640"/>
                    </a:lnTo>
                    <a:lnTo>
                      <a:pt x="9476" y="2808"/>
                    </a:lnTo>
                    <a:cubicBezTo>
                      <a:pt x="9476" y="2808"/>
                      <a:pt x="9658" y="2808"/>
                      <a:pt x="9658" y="2991"/>
                    </a:cubicBezTo>
                    <a:lnTo>
                      <a:pt x="9658" y="2808"/>
                    </a:lnTo>
                    <a:lnTo>
                      <a:pt x="9658" y="2640"/>
                    </a:lnTo>
                    <a:cubicBezTo>
                      <a:pt x="9658" y="2640"/>
                      <a:pt x="9658" y="2457"/>
                      <a:pt x="9476" y="2457"/>
                    </a:cubicBezTo>
                    <a:close/>
                    <a:moveTo>
                      <a:pt x="11764" y="1"/>
                    </a:moveTo>
                    <a:cubicBezTo>
                      <a:pt x="11581" y="1"/>
                      <a:pt x="11413" y="183"/>
                      <a:pt x="11062" y="183"/>
                    </a:cubicBezTo>
                    <a:lnTo>
                      <a:pt x="12816" y="183"/>
                    </a:lnTo>
                    <a:lnTo>
                      <a:pt x="12816" y="352"/>
                    </a:lnTo>
                    <a:lnTo>
                      <a:pt x="12816" y="703"/>
                    </a:lnTo>
                    <a:lnTo>
                      <a:pt x="12816" y="885"/>
                    </a:lnTo>
                    <a:lnTo>
                      <a:pt x="12816" y="1236"/>
                    </a:lnTo>
                    <a:lnTo>
                      <a:pt x="12816" y="1587"/>
                    </a:lnTo>
                    <a:cubicBezTo>
                      <a:pt x="12634" y="1755"/>
                      <a:pt x="12466" y="1755"/>
                      <a:pt x="12283" y="1938"/>
                    </a:cubicBezTo>
                    <a:cubicBezTo>
                      <a:pt x="12115" y="1938"/>
                      <a:pt x="11932" y="2106"/>
                      <a:pt x="11764" y="2289"/>
                    </a:cubicBezTo>
                    <a:cubicBezTo>
                      <a:pt x="11581" y="2289"/>
                      <a:pt x="11581" y="2289"/>
                      <a:pt x="11413" y="2457"/>
                    </a:cubicBezTo>
                    <a:cubicBezTo>
                      <a:pt x="11413" y="2457"/>
                      <a:pt x="11230" y="2457"/>
                      <a:pt x="11230" y="2640"/>
                    </a:cubicBezTo>
                    <a:cubicBezTo>
                      <a:pt x="11062" y="2640"/>
                      <a:pt x="10879" y="2808"/>
                      <a:pt x="10711" y="2808"/>
                    </a:cubicBezTo>
                    <a:lnTo>
                      <a:pt x="10528" y="2808"/>
                    </a:lnTo>
                    <a:lnTo>
                      <a:pt x="10360" y="2991"/>
                    </a:lnTo>
                    <a:lnTo>
                      <a:pt x="10711" y="2991"/>
                    </a:lnTo>
                    <a:cubicBezTo>
                      <a:pt x="10879" y="2991"/>
                      <a:pt x="11062" y="2808"/>
                      <a:pt x="11062" y="2808"/>
                    </a:cubicBezTo>
                    <a:cubicBezTo>
                      <a:pt x="11230" y="2808"/>
                      <a:pt x="11413" y="2808"/>
                      <a:pt x="11581" y="2640"/>
                    </a:cubicBezTo>
                    <a:cubicBezTo>
                      <a:pt x="11764" y="2640"/>
                      <a:pt x="11932" y="2457"/>
                      <a:pt x="11932" y="2457"/>
                    </a:cubicBezTo>
                    <a:lnTo>
                      <a:pt x="11932" y="2808"/>
                    </a:lnTo>
                    <a:lnTo>
                      <a:pt x="11932" y="2991"/>
                    </a:lnTo>
                    <a:lnTo>
                      <a:pt x="12115" y="2991"/>
                    </a:lnTo>
                    <a:lnTo>
                      <a:pt x="12115" y="2808"/>
                    </a:lnTo>
                    <a:lnTo>
                      <a:pt x="12115" y="2457"/>
                    </a:lnTo>
                    <a:cubicBezTo>
                      <a:pt x="12283" y="2289"/>
                      <a:pt x="12466" y="2289"/>
                      <a:pt x="12634" y="2106"/>
                    </a:cubicBezTo>
                    <a:lnTo>
                      <a:pt x="12466" y="2106"/>
                    </a:lnTo>
                    <a:lnTo>
                      <a:pt x="11413" y="2640"/>
                    </a:lnTo>
                    <a:cubicBezTo>
                      <a:pt x="11581" y="2457"/>
                      <a:pt x="11764" y="2457"/>
                      <a:pt x="11932" y="2289"/>
                    </a:cubicBezTo>
                    <a:cubicBezTo>
                      <a:pt x="12115" y="2106"/>
                      <a:pt x="12283" y="2106"/>
                      <a:pt x="12466" y="1938"/>
                    </a:cubicBezTo>
                    <a:cubicBezTo>
                      <a:pt x="12634" y="1938"/>
                      <a:pt x="12816" y="1755"/>
                      <a:pt x="12985" y="1755"/>
                    </a:cubicBezTo>
                    <a:lnTo>
                      <a:pt x="12985" y="1587"/>
                    </a:lnTo>
                    <a:lnTo>
                      <a:pt x="13167" y="1587"/>
                    </a:lnTo>
                    <a:lnTo>
                      <a:pt x="13167" y="1755"/>
                    </a:lnTo>
                    <a:cubicBezTo>
                      <a:pt x="13336" y="1755"/>
                      <a:pt x="13336" y="1755"/>
                      <a:pt x="13336" y="1587"/>
                    </a:cubicBezTo>
                    <a:cubicBezTo>
                      <a:pt x="13336" y="1587"/>
                      <a:pt x="13167" y="1587"/>
                      <a:pt x="13167" y="1404"/>
                    </a:cubicBezTo>
                    <a:lnTo>
                      <a:pt x="12985" y="1404"/>
                    </a:lnTo>
                    <a:lnTo>
                      <a:pt x="12985" y="1054"/>
                    </a:lnTo>
                    <a:lnTo>
                      <a:pt x="12985" y="352"/>
                    </a:lnTo>
                    <a:lnTo>
                      <a:pt x="12985" y="183"/>
                    </a:lnTo>
                    <a:lnTo>
                      <a:pt x="12985" y="1"/>
                    </a:lnTo>
                    <a:close/>
                    <a:moveTo>
                      <a:pt x="183" y="2640"/>
                    </a:moveTo>
                    <a:lnTo>
                      <a:pt x="183" y="2808"/>
                    </a:lnTo>
                    <a:lnTo>
                      <a:pt x="183" y="2991"/>
                    </a:lnTo>
                    <a:cubicBezTo>
                      <a:pt x="183" y="2991"/>
                      <a:pt x="351" y="2991"/>
                      <a:pt x="351" y="3159"/>
                    </a:cubicBezTo>
                    <a:lnTo>
                      <a:pt x="702" y="3159"/>
                    </a:lnTo>
                    <a:lnTo>
                      <a:pt x="534" y="2991"/>
                    </a:lnTo>
                    <a:lnTo>
                      <a:pt x="351" y="2991"/>
                    </a:lnTo>
                    <a:lnTo>
                      <a:pt x="351" y="2808"/>
                    </a:lnTo>
                    <a:cubicBezTo>
                      <a:pt x="183" y="2808"/>
                      <a:pt x="183" y="2640"/>
                      <a:pt x="183" y="2640"/>
                    </a:cubicBezTo>
                    <a:close/>
                    <a:moveTo>
                      <a:pt x="5615" y="1"/>
                    </a:moveTo>
                    <a:cubicBezTo>
                      <a:pt x="5096" y="1"/>
                      <a:pt x="4562" y="183"/>
                      <a:pt x="4043" y="352"/>
                    </a:cubicBezTo>
                    <a:cubicBezTo>
                      <a:pt x="3692" y="534"/>
                      <a:pt x="3159" y="703"/>
                      <a:pt x="2808" y="703"/>
                    </a:cubicBezTo>
                    <a:cubicBezTo>
                      <a:pt x="2457" y="885"/>
                      <a:pt x="2106" y="1054"/>
                      <a:pt x="1587" y="1236"/>
                    </a:cubicBezTo>
                    <a:cubicBezTo>
                      <a:pt x="1404" y="1236"/>
                      <a:pt x="1236" y="1236"/>
                      <a:pt x="1053" y="1404"/>
                    </a:cubicBezTo>
                    <a:cubicBezTo>
                      <a:pt x="1053" y="1404"/>
                      <a:pt x="885" y="1404"/>
                      <a:pt x="885" y="1587"/>
                    </a:cubicBezTo>
                    <a:lnTo>
                      <a:pt x="534" y="1587"/>
                    </a:lnTo>
                    <a:lnTo>
                      <a:pt x="351" y="1755"/>
                    </a:lnTo>
                    <a:cubicBezTo>
                      <a:pt x="351" y="1938"/>
                      <a:pt x="183" y="1938"/>
                      <a:pt x="183" y="2106"/>
                    </a:cubicBezTo>
                    <a:cubicBezTo>
                      <a:pt x="183" y="2289"/>
                      <a:pt x="0" y="2457"/>
                      <a:pt x="183" y="2640"/>
                    </a:cubicBezTo>
                    <a:lnTo>
                      <a:pt x="183" y="2457"/>
                    </a:lnTo>
                    <a:cubicBezTo>
                      <a:pt x="183" y="2289"/>
                      <a:pt x="351" y="2289"/>
                      <a:pt x="351" y="2106"/>
                    </a:cubicBezTo>
                    <a:cubicBezTo>
                      <a:pt x="351" y="2106"/>
                      <a:pt x="351" y="1938"/>
                      <a:pt x="534" y="1938"/>
                    </a:cubicBezTo>
                    <a:cubicBezTo>
                      <a:pt x="534" y="1755"/>
                      <a:pt x="534" y="1755"/>
                      <a:pt x="702" y="1755"/>
                    </a:cubicBezTo>
                    <a:cubicBezTo>
                      <a:pt x="885" y="1755"/>
                      <a:pt x="1053" y="1755"/>
                      <a:pt x="1236" y="1587"/>
                    </a:cubicBezTo>
                    <a:lnTo>
                      <a:pt x="1236" y="1587"/>
                    </a:lnTo>
                    <a:cubicBezTo>
                      <a:pt x="1236" y="1755"/>
                      <a:pt x="1053" y="1755"/>
                      <a:pt x="1053" y="1755"/>
                    </a:cubicBezTo>
                    <a:lnTo>
                      <a:pt x="1053" y="1938"/>
                    </a:lnTo>
                    <a:cubicBezTo>
                      <a:pt x="1236" y="1938"/>
                      <a:pt x="1236" y="1755"/>
                      <a:pt x="1236" y="1755"/>
                    </a:cubicBezTo>
                    <a:cubicBezTo>
                      <a:pt x="1404" y="1755"/>
                      <a:pt x="1404" y="1587"/>
                      <a:pt x="1404" y="1587"/>
                    </a:cubicBezTo>
                    <a:lnTo>
                      <a:pt x="1587" y="1587"/>
                    </a:lnTo>
                    <a:cubicBezTo>
                      <a:pt x="1404" y="1755"/>
                      <a:pt x="1404" y="1938"/>
                      <a:pt x="1236" y="2106"/>
                    </a:cubicBezTo>
                    <a:lnTo>
                      <a:pt x="1236" y="2808"/>
                    </a:lnTo>
                    <a:lnTo>
                      <a:pt x="1404" y="2991"/>
                    </a:lnTo>
                    <a:lnTo>
                      <a:pt x="1404" y="2808"/>
                    </a:lnTo>
                    <a:lnTo>
                      <a:pt x="1404" y="2640"/>
                    </a:lnTo>
                    <a:lnTo>
                      <a:pt x="1404" y="2289"/>
                    </a:lnTo>
                    <a:lnTo>
                      <a:pt x="1404" y="1938"/>
                    </a:lnTo>
                    <a:cubicBezTo>
                      <a:pt x="1587" y="1938"/>
                      <a:pt x="1587" y="1755"/>
                      <a:pt x="1587" y="1755"/>
                    </a:cubicBezTo>
                    <a:cubicBezTo>
                      <a:pt x="1587" y="1755"/>
                      <a:pt x="1587" y="1587"/>
                      <a:pt x="1755" y="1587"/>
                    </a:cubicBezTo>
                    <a:lnTo>
                      <a:pt x="9307" y="1587"/>
                    </a:lnTo>
                    <a:cubicBezTo>
                      <a:pt x="9307" y="1587"/>
                      <a:pt x="9307" y="1755"/>
                      <a:pt x="9125" y="1755"/>
                    </a:cubicBezTo>
                    <a:lnTo>
                      <a:pt x="9125" y="2106"/>
                    </a:lnTo>
                    <a:cubicBezTo>
                      <a:pt x="8956" y="2289"/>
                      <a:pt x="8956" y="2289"/>
                      <a:pt x="8956" y="2457"/>
                    </a:cubicBezTo>
                    <a:lnTo>
                      <a:pt x="8956" y="2640"/>
                    </a:lnTo>
                    <a:cubicBezTo>
                      <a:pt x="9125" y="2640"/>
                      <a:pt x="9125" y="2808"/>
                      <a:pt x="9125" y="2808"/>
                    </a:cubicBezTo>
                    <a:lnTo>
                      <a:pt x="7903" y="2808"/>
                    </a:lnTo>
                    <a:cubicBezTo>
                      <a:pt x="7019" y="2991"/>
                      <a:pt x="6149" y="2991"/>
                      <a:pt x="5264" y="2991"/>
                    </a:cubicBezTo>
                    <a:lnTo>
                      <a:pt x="1236" y="2991"/>
                    </a:lnTo>
                    <a:lnTo>
                      <a:pt x="1236" y="3159"/>
                    </a:lnTo>
                    <a:lnTo>
                      <a:pt x="3341" y="3159"/>
                    </a:lnTo>
                    <a:cubicBezTo>
                      <a:pt x="3397" y="3103"/>
                      <a:pt x="3455" y="3084"/>
                      <a:pt x="3513" y="3084"/>
                    </a:cubicBezTo>
                    <a:cubicBezTo>
                      <a:pt x="3630" y="3084"/>
                      <a:pt x="3748" y="3159"/>
                      <a:pt x="3861" y="3159"/>
                    </a:cubicBezTo>
                    <a:lnTo>
                      <a:pt x="5264" y="3159"/>
                    </a:lnTo>
                    <a:cubicBezTo>
                      <a:pt x="6149" y="3159"/>
                      <a:pt x="7019" y="3159"/>
                      <a:pt x="7903" y="2991"/>
                    </a:cubicBezTo>
                    <a:lnTo>
                      <a:pt x="9307" y="2991"/>
                    </a:lnTo>
                    <a:lnTo>
                      <a:pt x="9307" y="2808"/>
                    </a:lnTo>
                    <a:lnTo>
                      <a:pt x="9125" y="2640"/>
                    </a:lnTo>
                    <a:lnTo>
                      <a:pt x="9125" y="2457"/>
                    </a:lnTo>
                    <a:lnTo>
                      <a:pt x="9125" y="2289"/>
                    </a:lnTo>
                    <a:cubicBezTo>
                      <a:pt x="9125" y="2106"/>
                      <a:pt x="9125" y="2106"/>
                      <a:pt x="9307" y="1938"/>
                    </a:cubicBezTo>
                    <a:cubicBezTo>
                      <a:pt x="9307" y="1755"/>
                      <a:pt x="9307" y="1755"/>
                      <a:pt x="9476" y="1587"/>
                    </a:cubicBezTo>
                    <a:lnTo>
                      <a:pt x="9658" y="1587"/>
                    </a:lnTo>
                    <a:cubicBezTo>
                      <a:pt x="9658" y="1755"/>
                      <a:pt x="9476" y="1938"/>
                      <a:pt x="9476" y="2106"/>
                    </a:cubicBezTo>
                    <a:cubicBezTo>
                      <a:pt x="9658" y="2106"/>
                      <a:pt x="9658" y="1938"/>
                      <a:pt x="9658" y="1755"/>
                    </a:cubicBezTo>
                    <a:cubicBezTo>
                      <a:pt x="9658" y="1755"/>
                      <a:pt x="9658" y="1587"/>
                      <a:pt x="9826" y="1587"/>
                    </a:cubicBezTo>
                    <a:lnTo>
                      <a:pt x="10360" y="1587"/>
                    </a:lnTo>
                    <a:lnTo>
                      <a:pt x="10360" y="2106"/>
                    </a:lnTo>
                    <a:lnTo>
                      <a:pt x="10360" y="2457"/>
                    </a:lnTo>
                    <a:lnTo>
                      <a:pt x="10360" y="2640"/>
                    </a:lnTo>
                    <a:cubicBezTo>
                      <a:pt x="10360" y="2808"/>
                      <a:pt x="10360" y="2808"/>
                      <a:pt x="10528" y="2808"/>
                    </a:cubicBezTo>
                    <a:lnTo>
                      <a:pt x="10528" y="2457"/>
                    </a:lnTo>
                    <a:lnTo>
                      <a:pt x="10528" y="2289"/>
                    </a:lnTo>
                    <a:lnTo>
                      <a:pt x="10528" y="2106"/>
                    </a:lnTo>
                    <a:lnTo>
                      <a:pt x="10528" y="1587"/>
                    </a:lnTo>
                    <a:cubicBezTo>
                      <a:pt x="10711" y="1404"/>
                      <a:pt x="10879" y="1404"/>
                      <a:pt x="11062" y="1404"/>
                    </a:cubicBezTo>
                    <a:cubicBezTo>
                      <a:pt x="11230" y="1236"/>
                      <a:pt x="11413" y="1236"/>
                      <a:pt x="11581" y="1054"/>
                    </a:cubicBezTo>
                    <a:cubicBezTo>
                      <a:pt x="11764" y="1054"/>
                      <a:pt x="11932" y="885"/>
                      <a:pt x="12115" y="885"/>
                    </a:cubicBezTo>
                    <a:cubicBezTo>
                      <a:pt x="12283" y="703"/>
                      <a:pt x="12466" y="703"/>
                      <a:pt x="12634" y="534"/>
                    </a:cubicBezTo>
                    <a:cubicBezTo>
                      <a:pt x="12634" y="534"/>
                      <a:pt x="12816" y="534"/>
                      <a:pt x="12816" y="352"/>
                    </a:cubicBezTo>
                    <a:lnTo>
                      <a:pt x="12466" y="352"/>
                    </a:lnTo>
                    <a:cubicBezTo>
                      <a:pt x="12283" y="534"/>
                      <a:pt x="12115" y="534"/>
                      <a:pt x="11932" y="703"/>
                    </a:cubicBezTo>
                    <a:cubicBezTo>
                      <a:pt x="11764" y="885"/>
                      <a:pt x="11581" y="885"/>
                      <a:pt x="11413" y="1054"/>
                    </a:cubicBezTo>
                    <a:cubicBezTo>
                      <a:pt x="11230" y="1054"/>
                      <a:pt x="11062" y="1236"/>
                      <a:pt x="10879" y="1236"/>
                    </a:cubicBezTo>
                    <a:cubicBezTo>
                      <a:pt x="10879" y="1236"/>
                      <a:pt x="10711" y="1236"/>
                      <a:pt x="10528" y="1404"/>
                    </a:cubicBezTo>
                    <a:lnTo>
                      <a:pt x="2990" y="1404"/>
                    </a:lnTo>
                    <a:cubicBezTo>
                      <a:pt x="2288" y="1404"/>
                      <a:pt x="1755" y="1587"/>
                      <a:pt x="1053" y="1587"/>
                    </a:cubicBezTo>
                    <a:cubicBezTo>
                      <a:pt x="1587" y="1404"/>
                      <a:pt x="2106" y="1236"/>
                      <a:pt x="2808" y="1054"/>
                    </a:cubicBezTo>
                    <a:cubicBezTo>
                      <a:pt x="3159" y="885"/>
                      <a:pt x="3510" y="703"/>
                      <a:pt x="3692" y="703"/>
                    </a:cubicBezTo>
                    <a:cubicBezTo>
                      <a:pt x="3861" y="534"/>
                      <a:pt x="4043" y="534"/>
                      <a:pt x="4212" y="352"/>
                    </a:cubicBezTo>
                    <a:lnTo>
                      <a:pt x="4745" y="352"/>
                    </a:lnTo>
                    <a:cubicBezTo>
                      <a:pt x="4913" y="352"/>
                      <a:pt x="4913" y="183"/>
                      <a:pt x="5096" y="183"/>
                    </a:cubicBezTo>
                    <a:lnTo>
                      <a:pt x="7552" y="183"/>
                    </a:lnTo>
                    <a:cubicBezTo>
                      <a:pt x="7202" y="1"/>
                      <a:pt x="7019" y="1"/>
                      <a:pt x="6668" y="1"/>
                    </a:cubicBezTo>
                    <a:close/>
                    <a:moveTo>
                      <a:pt x="12283" y="2991"/>
                    </a:moveTo>
                    <a:lnTo>
                      <a:pt x="12283" y="3159"/>
                    </a:lnTo>
                    <a:lnTo>
                      <a:pt x="12283" y="3342"/>
                    </a:lnTo>
                    <a:lnTo>
                      <a:pt x="12466" y="3342"/>
                    </a:lnTo>
                    <a:lnTo>
                      <a:pt x="12466" y="3159"/>
                    </a:lnTo>
                    <a:lnTo>
                      <a:pt x="12466" y="2991"/>
                    </a:lnTo>
                    <a:close/>
                    <a:moveTo>
                      <a:pt x="10360" y="3159"/>
                    </a:moveTo>
                    <a:cubicBezTo>
                      <a:pt x="10177" y="3342"/>
                      <a:pt x="10177" y="3342"/>
                      <a:pt x="10009" y="3342"/>
                    </a:cubicBezTo>
                    <a:lnTo>
                      <a:pt x="10009" y="3510"/>
                    </a:lnTo>
                    <a:cubicBezTo>
                      <a:pt x="10177" y="3510"/>
                      <a:pt x="10177" y="3342"/>
                      <a:pt x="10360" y="3342"/>
                    </a:cubicBezTo>
                    <a:lnTo>
                      <a:pt x="10528" y="3159"/>
                    </a:lnTo>
                    <a:close/>
                    <a:moveTo>
                      <a:pt x="11581" y="2808"/>
                    </a:moveTo>
                    <a:cubicBezTo>
                      <a:pt x="11581" y="2808"/>
                      <a:pt x="11413" y="2808"/>
                      <a:pt x="11413" y="2991"/>
                    </a:cubicBezTo>
                    <a:cubicBezTo>
                      <a:pt x="11230" y="2991"/>
                      <a:pt x="11230" y="2991"/>
                      <a:pt x="11062" y="3159"/>
                    </a:cubicBezTo>
                    <a:cubicBezTo>
                      <a:pt x="10879" y="3342"/>
                      <a:pt x="10528" y="3342"/>
                      <a:pt x="10360" y="3510"/>
                    </a:cubicBezTo>
                    <a:lnTo>
                      <a:pt x="10177" y="3510"/>
                    </a:lnTo>
                    <a:lnTo>
                      <a:pt x="10177" y="3693"/>
                    </a:lnTo>
                    <a:cubicBezTo>
                      <a:pt x="10360" y="3693"/>
                      <a:pt x="10528" y="3510"/>
                      <a:pt x="10528" y="3510"/>
                    </a:cubicBezTo>
                    <a:cubicBezTo>
                      <a:pt x="10711" y="3342"/>
                      <a:pt x="10879" y="3342"/>
                      <a:pt x="10879" y="3342"/>
                    </a:cubicBezTo>
                    <a:cubicBezTo>
                      <a:pt x="11230" y="3159"/>
                      <a:pt x="11413" y="2991"/>
                      <a:pt x="11764" y="2991"/>
                    </a:cubicBezTo>
                    <a:cubicBezTo>
                      <a:pt x="11764" y="2808"/>
                      <a:pt x="11764" y="2808"/>
                      <a:pt x="11932" y="2808"/>
                    </a:cubicBezTo>
                    <a:close/>
                    <a:moveTo>
                      <a:pt x="10528" y="3693"/>
                    </a:moveTo>
                    <a:cubicBezTo>
                      <a:pt x="10360" y="3693"/>
                      <a:pt x="10360" y="3861"/>
                      <a:pt x="10177" y="3861"/>
                    </a:cubicBezTo>
                    <a:lnTo>
                      <a:pt x="10360" y="3861"/>
                    </a:lnTo>
                    <a:lnTo>
                      <a:pt x="10528" y="3693"/>
                    </a:lnTo>
                    <a:close/>
                    <a:moveTo>
                      <a:pt x="12115" y="2991"/>
                    </a:moveTo>
                    <a:cubicBezTo>
                      <a:pt x="11932" y="2991"/>
                      <a:pt x="11932" y="2991"/>
                      <a:pt x="11764" y="3159"/>
                    </a:cubicBezTo>
                    <a:cubicBezTo>
                      <a:pt x="11764" y="3159"/>
                      <a:pt x="11581" y="3159"/>
                      <a:pt x="11413" y="3342"/>
                    </a:cubicBezTo>
                    <a:cubicBezTo>
                      <a:pt x="11230" y="3342"/>
                      <a:pt x="11062" y="3510"/>
                      <a:pt x="10879" y="3693"/>
                    </a:cubicBezTo>
                    <a:cubicBezTo>
                      <a:pt x="10711" y="3693"/>
                      <a:pt x="10711" y="3693"/>
                      <a:pt x="10711" y="3861"/>
                    </a:cubicBezTo>
                    <a:lnTo>
                      <a:pt x="10879" y="3861"/>
                    </a:lnTo>
                    <a:cubicBezTo>
                      <a:pt x="11062" y="3693"/>
                      <a:pt x="11230" y="3693"/>
                      <a:pt x="11413" y="3510"/>
                    </a:cubicBezTo>
                    <a:cubicBezTo>
                      <a:pt x="11413" y="3510"/>
                      <a:pt x="11581" y="3510"/>
                      <a:pt x="11764" y="3342"/>
                    </a:cubicBezTo>
                    <a:cubicBezTo>
                      <a:pt x="11932" y="3342"/>
                      <a:pt x="11932" y="3159"/>
                      <a:pt x="12115" y="3159"/>
                    </a:cubicBezTo>
                    <a:lnTo>
                      <a:pt x="12115" y="2991"/>
                    </a:lnTo>
                    <a:close/>
                    <a:moveTo>
                      <a:pt x="11230" y="4043"/>
                    </a:moveTo>
                    <a:lnTo>
                      <a:pt x="11062" y="4212"/>
                    </a:lnTo>
                    <a:cubicBezTo>
                      <a:pt x="10879" y="4212"/>
                      <a:pt x="10711" y="4394"/>
                      <a:pt x="10528" y="4394"/>
                    </a:cubicBezTo>
                    <a:cubicBezTo>
                      <a:pt x="10360" y="4394"/>
                      <a:pt x="10177" y="4563"/>
                      <a:pt x="10009" y="4563"/>
                    </a:cubicBezTo>
                    <a:cubicBezTo>
                      <a:pt x="10360" y="4563"/>
                      <a:pt x="10528" y="4394"/>
                      <a:pt x="10879" y="4394"/>
                    </a:cubicBezTo>
                    <a:cubicBezTo>
                      <a:pt x="11062" y="4212"/>
                      <a:pt x="11062" y="4212"/>
                      <a:pt x="11230" y="4212"/>
                    </a:cubicBezTo>
                    <a:lnTo>
                      <a:pt x="11413" y="4212"/>
                    </a:lnTo>
                    <a:cubicBezTo>
                      <a:pt x="11413" y="4212"/>
                      <a:pt x="11413" y="4043"/>
                      <a:pt x="11581" y="4043"/>
                    </a:cubicBezTo>
                    <a:close/>
                    <a:moveTo>
                      <a:pt x="11413" y="4212"/>
                    </a:moveTo>
                    <a:cubicBezTo>
                      <a:pt x="11230" y="4212"/>
                      <a:pt x="11062" y="4394"/>
                      <a:pt x="10879" y="4394"/>
                    </a:cubicBezTo>
                    <a:lnTo>
                      <a:pt x="10879" y="4563"/>
                    </a:lnTo>
                    <a:cubicBezTo>
                      <a:pt x="11062" y="4563"/>
                      <a:pt x="11062" y="4563"/>
                      <a:pt x="11062" y="4394"/>
                    </a:cubicBezTo>
                    <a:lnTo>
                      <a:pt x="11413" y="4394"/>
                    </a:lnTo>
                    <a:lnTo>
                      <a:pt x="11413" y="4212"/>
                    </a:lnTo>
                    <a:close/>
                    <a:moveTo>
                      <a:pt x="11413" y="4745"/>
                    </a:moveTo>
                    <a:cubicBezTo>
                      <a:pt x="11230" y="4745"/>
                      <a:pt x="11230" y="4914"/>
                      <a:pt x="11230" y="4914"/>
                    </a:cubicBezTo>
                    <a:lnTo>
                      <a:pt x="11413" y="4914"/>
                    </a:lnTo>
                    <a:lnTo>
                      <a:pt x="11413" y="4745"/>
                    </a:lnTo>
                    <a:close/>
                    <a:moveTo>
                      <a:pt x="10360" y="4745"/>
                    </a:moveTo>
                    <a:cubicBezTo>
                      <a:pt x="10177" y="4914"/>
                      <a:pt x="10177" y="4914"/>
                      <a:pt x="10009" y="4914"/>
                    </a:cubicBezTo>
                    <a:lnTo>
                      <a:pt x="10009" y="5096"/>
                    </a:lnTo>
                    <a:lnTo>
                      <a:pt x="10177" y="5096"/>
                    </a:lnTo>
                    <a:cubicBezTo>
                      <a:pt x="10177" y="5096"/>
                      <a:pt x="10360" y="4914"/>
                      <a:pt x="10528" y="4914"/>
                    </a:cubicBezTo>
                    <a:cubicBezTo>
                      <a:pt x="10528" y="4914"/>
                      <a:pt x="10711" y="4914"/>
                      <a:pt x="10711" y="4745"/>
                    </a:cubicBezTo>
                    <a:close/>
                    <a:moveTo>
                      <a:pt x="8254" y="5096"/>
                    </a:moveTo>
                    <a:cubicBezTo>
                      <a:pt x="8254" y="5096"/>
                      <a:pt x="8072" y="5096"/>
                      <a:pt x="8072" y="5265"/>
                    </a:cubicBezTo>
                    <a:lnTo>
                      <a:pt x="8254" y="5265"/>
                    </a:lnTo>
                    <a:lnTo>
                      <a:pt x="8254" y="5096"/>
                    </a:lnTo>
                    <a:close/>
                    <a:moveTo>
                      <a:pt x="11062" y="4914"/>
                    </a:moveTo>
                    <a:cubicBezTo>
                      <a:pt x="10879" y="4914"/>
                      <a:pt x="10711" y="5096"/>
                      <a:pt x="10711" y="5096"/>
                    </a:cubicBezTo>
                    <a:cubicBezTo>
                      <a:pt x="10528" y="5096"/>
                      <a:pt x="10528" y="5265"/>
                      <a:pt x="10360" y="5265"/>
                    </a:cubicBezTo>
                    <a:cubicBezTo>
                      <a:pt x="10177" y="5265"/>
                      <a:pt x="10177" y="5447"/>
                      <a:pt x="10009" y="5447"/>
                    </a:cubicBezTo>
                    <a:cubicBezTo>
                      <a:pt x="10177" y="5447"/>
                      <a:pt x="10360" y="5265"/>
                      <a:pt x="10528" y="5265"/>
                    </a:cubicBezTo>
                    <a:cubicBezTo>
                      <a:pt x="10711" y="5265"/>
                      <a:pt x="10879" y="5096"/>
                      <a:pt x="10879" y="5096"/>
                    </a:cubicBezTo>
                    <a:cubicBezTo>
                      <a:pt x="11062" y="5096"/>
                      <a:pt x="11062" y="5096"/>
                      <a:pt x="11230" y="4914"/>
                    </a:cubicBezTo>
                    <a:close/>
                    <a:moveTo>
                      <a:pt x="1404" y="5447"/>
                    </a:moveTo>
                    <a:cubicBezTo>
                      <a:pt x="1404" y="5447"/>
                      <a:pt x="1236" y="5447"/>
                      <a:pt x="1404" y="5616"/>
                    </a:cubicBezTo>
                    <a:lnTo>
                      <a:pt x="1404" y="5447"/>
                    </a:lnTo>
                    <a:close/>
                    <a:moveTo>
                      <a:pt x="8423" y="5096"/>
                    </a:moveTo>
                    <a:lnTo>
                      <a:pt x="8423" y="5265"/>
                    </a:lnTo>
                    <a:lnTo>
                      <a:pt x="8423" y="5447"/>
                    </a:lnTo>
                    <a:lnTo>
                      <a:pt x="8072" y="5447"/>
                    </a:lnTo>
                    <a:cubicBezTo>
                      <a:pt x="8072" y="5616"/>
                      <a:pt x="8254" y="5616"/>
                      <a:pt x="8254" y="5616"/>
                    </a:cubicBezTo>
                    <a:lnTo>
                      <a:pt x="8423" y="5616"/>
                    </a:lnTo>
                    <a:cubicBezTo>
                      <a:pt x="8605" y="5447"/>
                      <a:pt x="8605" y="5447"/>
                      <a:pt x="8605" y="5265"/>
                    </a:cubicBezTo>
                    <a:lnTo>
                      <a:pt x="8605" y="5096"/>
                    </a:lnTo>
                    <a:close/>
                    <a:moveTo>
                      <a:pt x="1404" y="5265"/>
                    </a:moveTo>
                    <a:lnTo>
                      <a:pt x="1404" y="5447"/>
                    </a:lnTo>
                    <a:lnTo>
                      <a:pt x="1755" y="5447"/>
                    </a:lnTo>
                    <a:lnTo>
                      <a:pt x="1755" y="5616"/>
                    </a:lnTo>
                    <a:lnTo>
                      <a:pt x="1404" y="5616"/>
                    </a:lnTo>
                    <a:lnTo>
                      <a:pt x="1404" y="5798"/>
                    </a:lnTo>
                    <a:lnTo>
                      <a:pt x="1755" y="5798"/>
                    </a:lnTo>
                    <a:cubicBezTo>
                      <a:pt x="1937" y="5798"/>
                      <a:pt x="1937" y="5616"/>
                      <a:pt x="1937" y="5616"/>
                    </a:cubicBezTo>
                    <a:lnTo>
                      <a:pt x="1937" y="5447"/>
                    </a:lnTo>
                    <a:cubicBezTo>
                      <a:pt x="1937" y="5265"/>
                      <a:pt x="1755" y="5265"/>
                      <a:pt x="1755" y="5265"/>
                    </a:cubicBezTo>
                    <a:close/>
                    <a:moveTo>
                      <a:pt x="12115" y="4043"/>
                    </a:moveTo>
                    <a:lnTo>
                      <a:pt x="12115" y="4394"/>
                    </a:lnTo>
                    <a:lnTo>
                      <a:pt x="12115" y="4563"/>
                    </a:lnTo>
                    <a:lnTo>
                      <a:pt x="11932" y="4563"/>
                    </a:lnTo>
                    <a:lnTo>
                      <a:pt x="11932" y="4745"/>
                    </a:lnTo>
                    <a:cubicBezTo>
                      <a:pt x="11764" y="4745"/>
                      <a:pt x="11764" y="4745"/>
                      <a:pt x="11581" y="4914"/>
                    </a:cubicBezTo>
                    <a:cubicBezTo>
                      <a:pt x="11413" y="4914"/>
                      <a:pt x="11230" y="5096"/>
                      <a:pt x="11062" y="5096"/>
                    </a:cubicBezTo>
                    <a:cubicBezTo>
                      <a:pt x="10879" y="5265"/>
                      <a:pt x="10711" y="5265"/>
                      <a:pt x="10528" y="5447"/>
                    </a:cubicBezTo>
                    <a:lnTo>
                      <a:pt x="10177" y="5798"/>
                    </a:lnTo>
                    <a:lnTo>
                      <a:pt x="10360" y="5798"/>
                    </a:lnTo>
                    <a:cubicBezTo>
                      <a:pt x="10360" y="5798"/>
                      <a:pt x="10528" y="5798"/>
                      <a:pt x="10528" y="5616"/>
                    </a:cubicBezTo>
                    <a:cubicBezTo>
                      <a:pt x="10711" y="5616"/>
                      <a:pt x="11062" y="5447"/>
                      <a:pt x="11413" y="5265"/>
                    </a:cubicBezTo>
                    <a:lnTo>
                      <a:pt x="11581" y="5265"/>
                    </a:lnTo>
                    <a:cubicBezTo>
                      <a:pt x="11764" y="5265"/>
                      <a:pt x="11764" y="5265"/>
                      <a:pt x="11932" y="5096"/>
                    </a:cubicBezTo>
                    <a:lnTo>
                      <a:pt x="12283" y="5096"/>
                    </a:lnTo>
                    <a:cubicBezTo>
                      <a:pt x="12283" y="5096"/>
                      <a:pt x="12283" y="4914"/>
                      <a:pt x="12466" y="4914"/>
                    </a:cubicBezTo>
                    <a:lnTo>
                      <a:pt x="12466" y="4745"/>
                    </a:lnTo>
                    <a:cubicBezTo>
                      <a:pt x="12466" y="4914"/>
                      <a:pt x="12283" y="4914"/>
                      <a:pt x="12283" y="4914"/>
                    </a:cubicBezTo>
                    <a:lnTo>
                      <a:pt x="12115" y="4914"/>
                    </a:lnTo>
                    <a:cubicBezTo>
                      <a:pt x="11994" y="5034"/>
                      <a:pt x="11880" y="5075"/>
                      <a:pt x="11764" y="5089"/>
                    </a:cubicBezTo>
                    <a:lnTo>
                      <a:pt x="11764" y="5089"/>
                    </a:lnTo>
                    <a:cubicBezTo>
                      <a:pt x="11768" y="4914"/>
                      <a:pt x="11932" y="4914"/>
                      <a:pt x="11932" y="4914"/>
                    </a:cubicBezTo>
                    <a:lnTo>
                      <a:pt x="12115" y="4745"/>
                    </a:lnTo>
                    <a:lnTo>
                      <a:pt x="12466" y="4745"/>
                    </a:lnTo>
                    <a:lnTo>
                      <a:pt x="12466" y="4563"/>
                    </a:lnTo>
                    <a:lnTo>
                      <a:pt x="12283" y="4563"/>
                    </a:lnTo>
                    <a:lnTo>
                      <a:pt x="12283" y="4394"/>
                    </a:lnTo>
                    <a:cubicBezTo>
                      <a:pt x="12283" y="4212"/>
                      <a:pt x="12283" y="4212"/>
                      <a:pt x="12115" y="4043"/>
                    </a:cubicBezTo>
                    <a:close/>
                    <a:moveTo>
                      <a:pt x="9658" y="2991"/>
                    </a:moveTo>
                    <a:lnTo>
                      <a:pt x="9658" y="3693"/>
                    </a:lnTo>
                    <a:lnTo>
                      <a:pt x="9658" y="4043"/>
                    </a:lnTo>
                    <a:lnTo>
                      <a:pt x="9658" y="4212"/>
                    </a:lnTo>
                    <a:cubicBezTo>
                      <a:pt x="9476" y="4394"/>
                      <a:pt x="9307" y="4394"/>
                      <a:pt x="9125" y="4394"/>
                    </a:cubicBezTo>
                    <a:cubicBezTo>
                      <a:pt x="9125" y="4212"/>
                      <a:pt x="8956" y="4212"/>
                      <a:pt x="8956" y="4212"/>
                    </a:cubicBezTo>
                    <a:lnTo>
                      <a:pt x="8605" y="4212"/>
                    </a:lnTo>
                    <a:cubicBezTo>
                      <a:pt x="8254" y="4212"/>
                      <a:pt x="7903" y="4394"/>
                      <a:pt x="7552" y="4394"/>
                    </a:cubicBezTo>
                    <a:lnTo>
                      <a:pt x="2288" y="4394"/>
                    </a:lnTo>
                    <a:cubicBezTo>
                      <a:pt x="2106" y="4394"/>
                      <a:pt x="2106" y="4563"/>
                      <a:pt x="1937" y="4563"/>
                    </a:cubicBezTo>
                    <a:lnTo>
                      <a:pt x="1053" y="4563"/>
                    </a:lnTo>
                    <a:lnTo>
                      <a:pt x="1053" y="4394"/>
                    </a:lnTo>
                    <a:lnTo>
                      <a:pt x="1053" y="4212"/>
                    </a:lnTo>
                    <a:lnTo>
                      <a:pt x="1053" y="4043"/>
                    </a:lnTo>
                    <a:lnTo>
                      <a:pt x="1053" y="3861"/>
                    </a:lnTo>
                    <a:lnTo>
                      <a:pt x="1053" y="3693"/>
                    </a:lnTo>
                    <a:lnTo>
                      <a:pt x="1053" y="3159"/>
                    </a:lnTo>
                    <a:lnTo>
                      <a:pt x="885" y="3159"/>
                    </a:lnTo>
                    <a:lnTo>
                      <a:pt x="885" y="3693"/>
                    </a:lnTo>
                    <a:lnTo>
                      <a:pt x="885" y="4043"/>
                    </a:lnTo>
                    <a:lnTo>
                      <a:pt x="885" y="4212"/>
                    </a:lnTo>
                    <a:lnTo>
                      <a:pt x="885" y="4563"/>
                    </a:lnTo>
                    <a:lnTo>
                      <a:pt x="702" y="4563"/>
                    </a:lnTo>
                    <a:lnTo>
                      <a:pt x="702" y="4745"/>
                    </a:lnTo>
                    <a:lnTo>
                      <a:pt x="1587" y="4745"/>
                    </a:lnTo>
                    <a:cubicBezTo>
                      <a:pt x="1755" y="4745"/>
                      <a:pt x="2106" y="4563"/>
                      <a:pt x="2288" y="4563"/>
                    </a:cubicBezTo>
                    <a:lnTo>
                      <a:pt x="9658" y="4563"/>
                    </a:lnTo>
                    <a:lnTo>
                      <a:pt x="9658" y="5265"/>
                    </a:lnTo>
                    <a:lnTo>
                      <a:pt x="9658" y="5616"/>
                    </a:lnTo>
                    <a:lnTo>
                      <a:pt x="9658" y="5798"/>
                    </a:lnTo>
                    <a:lnTo>
                      <a:pt x="9658" y="5967"/>
                    </a:lnTo>
                    <a:cubicBezTo>
                      <a:pt x="9658" y="5967"/>
                      <a:pt x="9658" y="5798"/>
                      <a:pt x="9826" y="5798"/>
                    </a:cubicBezTo>
                    <a:lnTo>
                      <a:pt x="9826" y="5616"/>
                    </a:lnTo>
                    <a:lnTo>
                      <a:pt x="9826" y="5265"/>
                    </a:lnTo>
                    <a:cubicBezTo>
                      <a:pt x="9658" y="4914"/>
                      <a:pt x="9658" y="4745"/>
                      <a:pt x="9658" y="4394"/>
                    </a:cubicBezTo>
                    <a:lnTo>
                      <a:pt x="9826" y="4394"/>
                    </a:lnTo>
                    <a:cubicBezTo>
                      <a:pt x="10009" y="4394"/>
                      <a:pt x="10177" y="4394"/>
                      <a:pt x="10177" y="4212"/>
                    </a:cubicBezTo>
                    <a:lnTo>
                      <a:pt x="10528" y="4212"/>
                    </a:lnTo>
                    <a:cubicBezTo>
                      <a:pt x="10711" y="4212"/>
                      <a:pt x="10711" y="4043"/>
                      <a:pt x="10879" y="4043"/>
                    </a:cubicBezTo>
                    <a:cubicBezTo>
                      <a:pt x="11230" y="3861"/>
                      <a:pt x="11581" y="3861"/>
                      <a:pt x="11932" y="3693"/>
                    </a:cubicBezTo>
                    <a:cubicBezTo>
                      <a:pt x="11932" y="3510"/>
                      <a:pt x="11932" y="3510"/>
                      <a:pt x="12115" y="3510"/>
                    </a:cubicBezTo>
                    <a:cubicBezTo>
                      <a:pt x="12283" y="3510"/>
                      <a:pt x="12283" y="3510"/>
                      <a:pt x="12283" y="3342"/>
                    </a:cubicBezTo>
                    <a:cubicBezTo>
                      <a:pt x="12115" y="3342"/>
                      <a:pt x="12115" y="3342"/>
                      <a:pt x="11932" y="3510"/>
                    </a:cubicBezTo>
                    <a:cubicBezTo>
                      <a:pt x="11581" y="3693"/>
                      <a:pt x="11413" y="3693"/>
                      <a:pt x="11062" y="3861"/>
                    </a:cubicBezTo>
                    <a:cubicBezTo>
                      <a:pt x="11062" y="3861"/>
                      <a:pt x="10879" y="3861"/>
                      <a:pt x="10711" y="4043"/>
                    </a:cubicBezTo>
                    <a:lnTo>
                      <a:pt x="10711" y="3861"/>
                    </a:lnTo>
                    <a:lnTo>
                      <a:pt x="10360" y="3861"/>
                    </a:lnTo>
                    <a:cubicBezTo>
                      <a:pt x="10177" y="4043"/>
                      <a:pt x="10009" y="4212"/>
                      <a:pt x="9826" y="4212"/>
                    </a:cubicBezTo>
                    <a:lnTo>
                      <a:pt x="9826" y="4043"/>
                    </a:lnTo>
                    <a:lnTo>
                      <a:pt x="9826" y="3693"/>
                    </a:lnTo>
                    <a:lnTo>
                      <a:pt x="9826" y="2991"/>
                    </a:lnTo>
                    <a:close/>
                    <a:moveTo>
                      <a:pt x="534" y="4745"/>
                    </a:moveTo>
                    <a:lnTo>
                      <a:pt x="534" y="4914"/>
                    </a:lnTo>
                    <a:lnTo>
                      <a:pt x="534" y="5616"/>
                    </a:lnTo>
                    <a:cubicBezTo>
                      <a:pt x="534" y="5798"/>
                      <a:pt x="702" y="5967"/>
                      <a:pt x="702" y="6149"/>
                    </a:cubicBezTo>
                    <a:lnTo>
                      <a:pt x="702" y="5967"/>
                    </a:lnTo>
                    <a:lnTo>
                      <a:pt x="702" y="5265"/>
                    </a:lnTo>
                    <a:lnTo>
                      <a:pt x="702" y="5096"/>
                    </a:lnTo>
                    <a:lnTo>
                      <a:pt x="702" y="4745"/>
                    </a:lnTo>
                    <a:close/>
                    <a:moveTo>
                      <a:pt x="10009" y="5798"/>
                    </a:moveTo>
                    <a:cubicBezTo>
                      <a:pt x="9826" y="5798"/>
                      <a:pt x="9826" y="5967"/>
                      <a:pt x="9826" y="5967"/>
                    </a:cubicBezTo>
                    <a:lnTo>
                      <a:pt x="6149" y="5967"/>
                    </a:lnTo>
                    <a:cubicBezTo>
                      <a:pt x="5447" y="5967"/>
                      <a:pt x="4913" y="6149"/>
                      <a:pt x="4212" y="6149"/>
                    </a:cubicBezTo>
                    <a:lnTo>
                      <a:pt x="702" y="6149"/>
                    </a:lnTo>
                    <a:lnTo>
                      <a:pt x="702" y="6318"/>
                    </a:lnTo>
                    <a:lnTo>
                      <a:pt x="885" y="6318"/>
                    </a:lnTo>
                    <a:cubicBezTo>
                      <a:pt x="969" y="6233"/>
                      <a:pt x="1011" y="6191"/>
                      <a:pt x="1055" y="6191"/>
                    </a:cubicBezTo>
                    <a:cubicBezTo>
                      <a:pt x="1099" y="6191"/>
                      <a:pt x="1144" y="6233"/>
                      <a:pt x="1236" y="6318"/>
                    </a:cubicBezTo>
                    <a:lnTo>
                      <a:pt x="3510" y="6318"/>
                    </a:lnTo>
                    <a:cubicBezTo>
                      <a:pt x="3692" y="6149"/>
                      <a:pt x="4043" y="6149"/>
                      <a:pt x="4394" y="6149"/>
                    </a:cubicBezTo>
                    <a:lnTo>
                      <a:pt x="9826" y="6149"/>
                    </a:lnTo>
                    <a:cubicBezTo>
                      <a:pt x="9826" y="5967"/>
                      <a:pt x="10009" y="5967"/>
                      <a:pt x="10177" y="579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5" name="Google Shape;2499;p96">
              <a:extLst>
                <a:ext uri="{FF2B5EF4-FFF2-40B4-BE49-F238E27FC236}">
                  <a16:creationId xmlns:a16="http://schemas.microsoft.com/office/drawing/2014/main" id="{6173176E-4BFD-459D-A5C9-76E8FE7853C5}"/>
                </a:ext>
              </a:extLst>
            </p:cNvPr>
            <p:cNvSpPr/>
            <p:nvPr/>
          </p:nvSpPr>
          <p:spPr>
            <a:xfrm rot="607069">
              <a:off x="7642285" y="3296658"/>
              <a:ext cx="97684" cy="107464"/>
            </a:xfrm>
            <a:custGeom>
              <a:avLst/>
              <a:gdLst/>
              <a:ahLst/>
              <a:cxnLst/>
              <a:rect l="l" t="t" r="r" b="b"/>
              <a:pathLst>
                <a:path w="8857" h="10477" extrusionOk="0">
                  <a:moveTo>
                    <a:pt x="5812" y="1128"/>
                  </a:moveTo>
                  <a:cubicBezTo>
                    <a:pt x="6503" y="1128"/>
                    <a:pt x="6848" y="1542"/>
                    <a:pt x="6848" y="2661"/>
                  </a:cubicBezTo>
                  <a:cubicBezTo>
                    <a:pt x="6848" y="2935"/>
                    <a:pt x="5707" y="3505"/>
                    <a:pt x="5433" y="3802"/>
                  </a:cubicBezTo>
                  <a:cubicBezTo>
                    <a:pt x="3424" y="4943"/>
                    <a:pt x="2283" y="6358"/>
                    <a:pt x="2009" y="8367"/>
                  </a:cubicBezTo>
                  <a:cubicBezTo>
                    <a:pt x="1438" y="6929"/>
                    <a:pt x="1438" y="5514"/>
                    <a:pt x="2283" y="3802"/>
                  </a:cubicBezTo>
                  <a:cubicBezTo>
                    <a:pt x="2853" y="2364"/>
                    <a:pt x="3995" y="1519"/>
                    <a:pt x="5136" y="1223"/>
                  </a:cubicBezTo>
                  <a:cubicBezTo>
                    <a:pt x="5390" y="1162"/>
                    <a:pt x="5615" y="1128"/>
                    <a:pt x="5812" y="1128"/>
                  </a:cubicBezTo>
                  <a:close/>
                  <a:moveTo>
                    <a:pt x="5416" y="1"/>
                  </a:moveTo>
                  <a:cubicBezTo>
                    <a:pt x="3567" y="1"/>
                    <a:pt x="1631" y="2255"/>
                    <a:pt x="868" y="3802"/>
                  </a:cubicBezTo>
                  <a:cubicBezTo>
                    <a:pt x="0" y="6358"/>
                    <a:pt x="297" y="7796"/>
                    <a:pt x="1712" y="9782"/>
                  </a:cubicBezTo>
                  <a:lnTo>
                    <a:pt x="1712" y="10079"/>
                  </a:lnTo>
                  <a:cubicBezTo>
                    <a:pt x="1712" y="10353"/>
                    <a:pt x="2009" y="10353"/>
                    <a:pt x="2283" y="10353"/>
                  </a:cubicBezTo>
                  <a:cubicBezTo>
                    <a:pt x="2370" y="10440"/>
                    <a:pt x="2482" y="10476"/>
                    <a:pt x="2588" y="10476"/>
                  </a:cubicBezTo>
                  <a:cubicBezTo>
                    <a:pt x="2841" y="10476"/>
                    <a:pt x="3062" y="10272"/>
                    <a:pt x="2853" y="10079"/>
                  </a:cubicBezTo>
                  <a:cubicBezTo>
                    <a:pt x="2579" y="9782"/>
                    <a:pt x="2579" y="9508"/>
                    <a:pt x="2579" y="9211"/>
                  </a:cubicBezTo>
                  <a:cubicBezTo>
                    <a:pt x="2579" y="8070"/>
                    <a:pt x="3150" y="6655"/>
                    <a:pt x="4291" y="6084"/>
                  </a:cubicBezTo>
                  <a:cubicBezTo>
                    <a:pt x="4862" y="5788"/>
                    <a:pt x="4862" y="5217"/>
                    <a:pt x="5433" y="4943"/>
                  </a:cubicBezTo>
                  <a:cubicBezTo>
                    <a:pt x="6003" y="4646"/>
                    <a:pt x="6574" y="4373"/>
                    <a:pt x="7145" y="3802"/>
                  </a:cubicBezTo>
                  <a:cubicBezTo>
                    <a:pt x="8856" y="2090"/>
                    <a:pt x="8286" y="652"/>
                    <a:pt x="6003" y="81"/>
                  </a:cubicBezTo>
                  <a:cubicBezTo>
                    <a:pt x="5809" y="26"/>
                    <a:pt x="5613" y="1"/>
                    <a:pt x="54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832067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iterate type="lt">
                                    <p:tmPct val="0"/>
                                  </p:iterate>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5"/>
                    </p:tgtEl>
                  </p:cond>
                </p:stCondLst>
                <p:endSync evt="end" delay="0">
                  <p:rtn val="all"/>
                </p:endSync>
                <p:childTnLst>
                  <p:par>
                    <p:cTn id="26" fill="hold">
                      <p:stCondLst>
                        <p:cond delay="0"/>
                      </p:stCondLst>
                      <p:childTnLst>
                        <p:par>
                          <p:cTn id="27" fill="hold">
                            <p:stCondLst>
                              <p:cond delay="0"/>
                            </p:stCondLst>
                            <p:childTnLst>
                              <p:par>
                                <p:cTn id="28" presetID="15" presetClass="emph" presetSubtype="0" grpId="0" nodeType="clickEffect">
                                  <p:stCondLst>
                                    <p:cond delay="0"/>
                                  </p:stCondLst>
                                  <p:iterate type="lt">
                                    <p:tmAbs val="25"/>
                                  </p:iterate>
                                  <p:childTnLst>
                                    <p:set>
                                      <p:cBhvr override="childStyle">
                                        <p:cTn id="29" dur="indefinite"/>
                                        <p:tgtEl>
                                          <p:spTgt spid="65"/>
                                        </p:tgtEl>
                                        <p:attrNameLst>
                                          <p:attrName>style.fontWeight</p:attrName>
                                        </p:attrNameLst>
                                      </p:cBhvr>
                                      <p:to>
                                        <p:strVal val="bold"/>
                                      </p:to>
                                    </p:set>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5"/>
                  </p:tgtEl>
                </p:cond>
              </p:nextCondLst>
            </p:seq>
            <p:seq concurrent="1" nextAc="seek">
              <p:cTn id="30" restart="whenNotActive" fill="hold" evtFilter="cancelBubble" nodeType="interactiveSeq">
                <p:stCondLst>
                  <p:cond evt="onClick" delay="0">
                    <p:tgtEl>
                      <p:spTgt spid="63"/>
                    </p:tgtEl>
                  </p:cond>
                </p:stCondLst>
                <p:endSync evt="end" delay="0">
                  <p:rtn val="all"/>
                </p:endSync>
                <p:childTnLst>
                  <p:par>
                    <p:cTn id="31" fill="hold">
                      <p:stCondLst>
                        <p:cond delay="0"/>
                      </p:stCondLst>
                      <p:childTnLst>
                        <p:par>
                          <p:cTn id="32" fill="hold">
                            <p:stCondLst>
                              <p:cond delay="0"/>
                            </p:stCondLst>
                            <p:childTnLst>
                              <p:par>
                                <p:cTn id="33" presetID="9" presetClass="emph" presetSubtype="0" grpId="1" nodeType="clickEffect">
                                  <p:stCondLst>
                                    <p:cond delay="0"/>
                                  </p:stCondLst>
                                  <p:childTnLst>
                                    <p:set>
                                      <p:cBhvr>
                                        <p:cTn id="34" dur="indefinite"/>
                                        <p:tgtEl>
                                          <p:spTgt spid="63"/>
                                        </p:tgtEl>
                                        <p:attrNameLst>
                                          <p:attrName>style.opacity</p:attrName>
                                        </p:attrNameLst>
                                      </p:cBhvr>
                                      <p:to>
                                        <p:strVal val="0.5"/>
                                      </p:to>
                                    </p:set>
                                    <p:animEffect filter="image" prLst="opacity: 0.5">
                                      <p:cBhvr rctx="IE">
                                        <p:cTn id="35" dur="indefinite"/>
                                        <p:tgtEl>
                                          <p:spTgt spid="63"/>
                                        </p:tgtEl>
                                      </p:cBhvr>
                                    </p:animEffect>
                                  </p:childTnLst>
                                  <p:subTnLst>
                                    <p:audio>
                                      <p:cMediaNode>
                                        <p:cTn display="0" masterRel="sameClick">
                                          <p:stCondLst>
                                            <p:cond evt="begin" delay="0">
                                              <p:tn val="33"/>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63"/>
                  </p:tgtEl>
                </p:cond>
              </p:nextCondLst>
            </p:seq>
            <p:seq concurrent="1" nextAc="seek">
              <p:cTn id="36" restart="whenNotActive" fill="hold" evtFilter="cancelBubble" nodeType="interactiveSeq">
                <p:stCondLst>
                  <p:cond evt="onClick" delay="0">
                    <p:tgtEl>
                      <p:spTgt spid="64"/>
                    </p:tgtEl>
                  </p:cond>
                </p:stCondLst>
                <p:endSync evt="end" delay="0">
                  <p:rtn val="all"/>
                </p:endSync>
                <p:childTnLst>
                  <p:par>
                    <p:cTn id="37" fill="hold">
                      <p:stCondLst>
                        <p:cond delay="0"/>
                      </p:stCondLst>
                      <p:childTnLst>
                        <p:par>
                          <p:cTn id="38" fill="hold">
                            <p:stCondLst>
                              <p:cond delay="0"/>
                            </p:stCondLst>
                            <p:childTnLst>
                              <p:par>
                                <p:cTn id="39" presetID="9" presetClass="emph" presetSubtype="0" grpId="1" nodeType="clickEffect">
                                  <p:stCondLst>
                                    <p:cond delay="0"/>
                                  </p:stCondLst>
                                  <p:childTnLst>
                                    <p:set>
                                      <p:cBhvr>
                                        <p:cTn id="40" dur="indefinite"/>
                                        <p:tgtEl>
                                          <p:spTgt spid="64"/>
                                        </p:tgtEl>
                                        <p:attrNameLst>
                                          <p:attrName>style.opacity</p:attrName>
                                        </p:attrNameLst>
                                      </p:cBhvr>
                                      <p:to>
                                        <p:strVal val="0.5"/>
                                      </p:to>
                                    </p:set>
                                    <p:animEffect filter="image" prLst="opacity: 0.5">
                                      <p:cBhvr rctx="IE">
                                        <p:cTn id="41" dur="indefinite"/>
                                        <p:tgtEl>
                                          <p:spTgt spid="64"/>
                                        </p:tgtEl>
                                      </p:cBhvr>
                                    </p:animEffect>
                                  </p:childTnLst>
                                  <p:subTnLst>
                                    <p:audio>
                                      <p:cMediaNode>
                                        <p:cTn display="0" masterRel="sameClick">
                                          <p:stCondLst>
                                            <p:cond evt="begin" delay="0">
                                              <p:tn val="39"/>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64"/>
                  </p:tgtEl>
                </p:cond>
              </p:nextCondLst>
            </p:seq>
            <p:seq concurrent="1" nextAc="seek">
              <p:cTn id="42" restart="whenNotActive" fill="hold" evtFilter="cancelBubble" nodeType="interactiveSeq">
                <p:stCondLst>
                  <p:cond evt="onClick" delay="0">
                    <p:tgtEl>
                      <p:spTgt spid="66"/>
                    </p:tgtEl>
                  </p:cond>
                </p:stCondLst>
                <p:endSync evt="end" delay="0">
                  <p:rtn val="all"/>
                </p:endSync>
                <p:childTnLst>
                  <p:par>
                    <p:cTn id="43" fill="hold">
                      <p:stCondLst>
                        <p:cond delay="0"/>
                      </p:stCondLst>
                      <p:childTnLst>
                        <p:par>
                          <p:cTn id="44" fill="hold">
                            <p:stCondLst>
                              <p:cond delay="0"/>
                            </p:stCondLst>
                            <p:childTnLst>
                              <p:par>
                                <p:cTn id="45" presetID="9" presetClass="emph" presetSubtype="0" grpId="1" nodeType="clickEffect">
                                  <p:stCondLst>
                                    <p:cond delay="0"/>
                                  </p:stCondLst>
                                  <p:childTnLst>
                                    <p:set>
                                      <p:cBhvr>
                                        <p:cTn id="46" dur="indefinite"/>
                                        <p:tgtEl>
                                          <p:spTgt spid="66"/>
                                        </p:tgtEl>
                                        <p:attrNameLst>
                                          <p:attrName>style.opacity</p:attrName>
                                        </p:attrNameLst>
                                      </p:cBhvr>
                                      <p:to>
                                        <p:strVal val="0.5"/>
                                      </p:to>
                                    </p:set>
                                    <p:animEffect filter="image" prLst="opacity: 0.5">
                                      <p:cBhvr rctx="IE">
                                        <p:cTn id="47" dur="indefinite"/>
                                        <p:tgtEl>
                                          <p:spTgt spid="66"/>
                                        </p:tgtEl>
                                      </p:cBhvr>
                                    </p:animEffect>
                                  </p:childTnLst>
                                  <p:subTnLst>
                                    <p:audio>
                                      <p:cMediaNode>
                                        <p:cTn display="0" masterRel="sameClick">
                                          <p:stCondLst>
                                            <p:cond evt="begin" delay="0">
                                              <p:tn val="45"/>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66"/>
                  </p:tgtEl>
                </p:cond>
              </p:nextCondLst>
            </p:seq>
          </p:childTnLst>
        </p:cTn>
      </p:par>
    </p:tnLst>
    <p:bldLst>
      <p:bldP spid="62" grpId="0"/>
      <p:bldP spid="63" grpId="0"/>
      <p:bldP spid="63" grpId="1"/>
      <p:bldP spid="64" grpId="0"/>
      <p:bldP spid="64" grpId="1"/>
      <p:bldP spid="65" grpId="0"/>
      <p:bldP spid="65" grpId="1"/>
      <p:bldP spid="66" grpId="0"/>
      <p:bldP spid="6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5"/>
        <p:cNvGrpSpPr/>
        <p:nvPr/>
      </p:nvGrpSpPr>
      <p:grpSpPr>
        <a:xfrm>
          <a:off x="0" y="0"/>
          <a:ext cx="0" cy="0"/>
          <a:chOff x="0" y="0"/>
          <a:chExt cx="0" cy="0"/>
        </a:xfrm>
      </p:grpSpPr>
      <p:grpSp>
        <p:nvGrpSpPr>
          <p:cNvPr id="57" name="Google Shape;2492;p96">
            <a:extLst>
              <a:ext uri="{FF2B5EF4-FFF2-40B4-BE49-F238E27FC236}">
                <a16:creationId xmlns:a16="http://schemas.microsoft.com/office/drawing/2014/main" id="{AB599EC0-648B-4ADF-9091-43237FF14B6B}"/>
              </a:ext>
            </a:extLst>
          </p:cNvPr>
          <p:cNvGrpSpPr/>
          <p:nvPr/>
        </p:nvGrpSpPr>
        <p:grpSpPr>
          <a:xfrm>
            <a:off x="7978767" y="4152224"/>
            <a:ext cx="966300" cy="601500"/>
            <a:chOff x="7459450" y="3268737"/>
            <a:chExt cx="966300" cy="601500"/>
          </a:xfrm>
        </p:grpSpPr>
        <p:sp>
          <p:nvSpPr>
            <p:cNvPr id="58" name="Google Shape;2493;p96">
              <a:extLst>
                <a:ext uri="{FF2B5EF4-FFF2-40B4-BE49-F238E27FC236}">
                  <a16:creationId xmlns:a16="http://schemas.microsoft.com/office/drawing/2014/main" id="{5AB64666-ECE3-470E-9A71-754E3EEBE54A}"/>
                </a:ext>
              </a:extLst>
            </p:cNvPr>
            <p:cNvSpPr/>
            <p:nvPr/>
          </p:nvSpPr>
          <p:spPr>
            <a:xfrm>
              <a:off x="7459450" y="3268737"/>
              <a:ext cx="966300" cy="601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2494;p96">
              <a:extLst>
                <a:ext uri="{FF2B5EF4-FFF2-40B4-BE49-F238E27FC236}">
                  <a16:creationId xmlns:a16="http://schemas.microsoft.com/office/drawing/2014/main" id="{62CEDE7B-7678-4BCA-9A5C-2F3DDE66E9EA}"/>
                </a:ext>
              </a:extLst>
            </p:cNvPr>
            <p:cNvGrpSpPr/>
            <p:nvPr/>
          </p:nvGrpSpPr>
          <p:grpSpPr>
            <a:xfrm>
              <a:off x="7588595" y="3377440"/>
              <a:ext cx="765108" cy="362474"/>
              <a:chOff x="-1637984" y="2886288"/>
              <a:chExt cx="1017837" cy="482206"/>
            </a:xfrm>
          </p:grpSpPr>
          <p:sp>
            <p:nvSpPr>
              <p:cNvPr id="61" name="Google Shape;2495;p96">
                <a:extLst>
                  <a:ext uri="{FF2B5EF4-FFF2-40B4-BE49-F238E27FC236}">
                    <a16:creationId xmlns:a16="http://schemas.microsoft.com/office/drawing/2014/main" id="{009EFD22-D48F-420C-B76D-4E66D243317B}"/>
                  </a:ext>
                </a:extLst>
              </p:cNvPr>
              <p:cNvSpPr/>
              <p:nvPr/>
            </p:nvSpPr>
            <p:spPr>
              <a:xfrm>
                <a:off x="-1570515" y="3114493"/>
                <a:ext cx="669730" cy="120055"/>
              </a:xfrm>
              <a:custGeom>
                <a:avLst/>
                <a:gdLst/>
                <a:ahLst/>
                <a:cxnLst/>
                <a:rect l="l" t="t" r="r" b="b"/>
                <a:pathLst>
                  <a:path w="8775" h="1573" extrusionOk="0">
                    <a:moveTo>
                      <a:pt x="2626" y="1"/>
                    </a:moveTo>
                    <a:cubicBezTo>
                      <a:pt x="2275" y="1"/>
                      <a:pt x="1924" y="1"/>
                      <a:pt x="1755" y="169"/>
                    </a:cubicBezTo>
                    <a:lnTo>
                      <a:pt x="169" y="169"/>
                    </a:lnTo>
                    <a:cubicBezTo>
                      <a:pt x="169" y="352"/>
                      <a:pt x="1" y="352"/>
                      <a:pt x="169" y="352"/>
                    </a:cubicBezTo>
                    <a:lnTo>
                      <a:pt x="169" y="871"/>
                    </a:lnTo>
                    <a:lnTo>
                      <a:pt x="169" y="1222"/>
                    </a:lnTo>
                    <a:lnTo>
                      <a:pt x="169" y="1573"/>
                    </a:lnTo>
                    <a:lnTo>
                      <a:pt x="1222" y="1573"/>
                    </a:lnTo>
                    <a:cubicBezTo>
                      <a:pt x="1404" y="1573"/>
                      <a:pt x="1404" y="1404"/>
                      <a:pt x="1573" y="1404"/>
                    </a:cubicBezTo>
                    <a:lnTo>
                      <a:pt x="8774" y="1404"/>
                    </a:lnTo>
                    <a:lnTo>
                      <a:pt x="8774" y="1222"/>
                    </a:lnTo>
                    <a:lnTo>
                      <a:pt x="8774" y="1053"/>
                    </a:lnTo>
                    <a:lnTo>
                      <a:pt x="8774" y="871"/>
                    </a:lnTo>
                    <a:lnTo>
                      <a:pt x="8774" y="703"/>
                    </a:lnTo>
                    <a:lnTo>
                      <a:pt x="8774" y="520"/>
                    </a:lnTo>
                    <a:lnTo>
                      <a:pt x="8774" y="352"/>
                    </a:lnTo>
                    <a:lnTo>
                      <a:pt x="8774" y="169"/>
                    </a:lnTo>
                    <a:lnTo>
                      <a:pt x="8774" y="1"/>
                    </a:lnTo>
                    <a:close/>
                  </a:path>
                </a:pathLst>
              </a:custGeom>
              <a:solidFill>
                <a:srgbClr val="FAD4A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96;p96">
                <a:extLst>
                  <a:ext uri="{FF2B5EF4-FFF2-40B4-BE49-F238E27FC236}">
                    <a16:creationId xmlns:a16="http://schemas.microsoft.com/office/drawing/2014/main" id="{4EC4C2B2-D090-4C30-BF78-7F52236F607F}"/>
                  </a:ext>
                </a:extLst>
              </p:cNvPr>
              <p:cNvSpPr/>
              <p:nvPr/>
            </p:nvSpPr>
            <p:spPr>
              <a:xfrm>
                <a:off x="-1624093" y="2900255"/>
                <a:ext cx="964335" cy="227212"/>
              </a:xfrm>
              <a:custGeom>
                <a:avLst/>
                <a:gdLst/>
                <a:ahLst/>
                <a:cxnLst/>
                <a:rect l="l" t="t" r="r" b="b"/>
                <a:pathLst>
                  <a:path w="12635" h="2977" extrusionOk="0">
                    <a:moveTo>
                      <a:pt x="4563" y="0"/>
                    </a:moveTo>
                    <a:lnTo>
                      <a:pt x="4380" y="169"/>
                    </a:lnTo>
                    <a:lnTo>
                      <a:pt x="4030" y="169"/>
                    </a:lnTo>
                    <a:cubicBezTo>
                      <a:pt x="3861" y="351"/>
                      <a:pt x="3679" y="351"/>
                      <a:pt x="3510" y="351"/>
                    </a:cubicBezTo>
                    <a:lnTo>
                      <a:pt x="3328" y="520"/>
                    </a:lnTo>
                    <a:cubicBezTo>
                      <a:pt x="2977" y="702"/>
                      <a:pt x="2457" y="702"/>
                      <a:pt x="2106" y="871"/>
                    </a:cubicBezTo>
                    <a:cubicBezTo>
                      <a:pt x="1924" y="1053"/>
                      <a:pt x="1755" y="1053"/>
                      <a:pt x="1573" y="1053"/>
                    </a:cubicBezTo>
                    <a:cubicBezTo>
                      <a:pt x="1573" y="1053"/>
                      <a:pt x="1405" y="1221"/>
                      <a:pt x="1222" y="1221"/>
                    </a:cubicBezTo>
                    <a:cubicBezTo>
                      <a:pt x="1222" y="1221"/>
                      <a:pt x="1054" y="1221"/>
                      <a:pt x="1054" y="1404"/>
                    </a:cubicBezTo>
                    <a:lnTo>
                      <a:pt x="520" y="1404"/>
                    </a:lnTo>
                    <a:lnTo>
                      <a:pt x="352" y="1572"/>
                    </a:lnTo>
                    <a:cubicBezTo>
                      <a:pt x="352" y="1572"/>
                      <a:pt x="352" y="1755"/>
                      <a:pt x="169" y="1755"/>
                    </a:cubicBezTo>
                    <a:cubicBezTo>
                      <a:pt x="169" y="1923"/>
                      <a:pt x="169" y="1923"/>
                      <a:pt x="1" y="2106"/>
                    </a:cubicBezTo>
                    <a:lnTo>
                      <a:pt x="1" y="2274"/>
                    </a:lnTo>
                    <a:lnTo>
                      <a:pt x="1" y="2457"/>
                    </a:lnTo>
                    <a:lnTo>
                      <a:pt x="1" y="2625"/>
                    </a:lnTo>
                    <a:lnTo>
                      <a:pt x="169" y="2625"/>
                    </a:lnTo>
                    <a:lnTo>
                      <a:pt x="169" y="2808"/>
                    </a:lnTo>
                    <a:lnTo>
                      <a:pt x="352" y="2808"/>
                    </a:lnTo>
                    <a:cubicBezTo>
                      <a:pt x="352" y="2976"/>
                      <a:pt x="352" y="2976"/>
                      <a:pt x="520" y="2976"/>
                    </a:cubicBezTo>
                    <a:lnTo>
                      <a:pt x="1405" y="2976"/>
                    </a:lnTo>
                    <a:cubicBezTo>
                      <a:pt x="1755" y="2976"/>
                      <a:pt x="1924" y="2808"/>
                      <a:pt x="2275" y="2808"/>
                    </a:cubicBezTo>
                    <a:lnTo>
                      <a:pt x="10178" y="2808"/>
                    </a:lnTo>
                    <a:lnTo>
                      <a:pt x="10346" y="2625"/>
                    </a:lnTo>
                    <a:lnTo>
                      <a:pt x="10346" y="2457"/>
                    </a:lnTo>
                    <a:lnTo>
                      <a:pt x="10346" y="2274"/>
                    </a:lnTo>
                    <a:lnTo>
                      <a:pt x="10346" y="2106"/>
                    </a:lnTo>
                    <a:lnTo>
                      <a:pt x="10178" y="2106"/>
                    </a:lnTo>
                    <a:lnTo>
                      <a:pt x="10178" y="1923"/>
                    </a:lnTo>
                    <a:lnTo>
                      <a:pt x="10178" y="1221"/>
                    </a:lnTo>
                    <a:lnTo>
                      <a:pt x="10529" y="1221"/>
                    </a:lnTo>
                    <a:cubicBezTo>
                      <a:pt x="10529" y="1221"/>
                      <a:pt x="10529" y="1053"/>
                      <a:pt x="10697" y="1053"/>
                    </a:cubicBezTo>
                    <a:lnTo>
                      <a:pt x="11048" y="1053"/>
                    </a:lnTo>
                    <a:cubicBezTo>
                      <a:pt x="11048" y="871"/>
                      <a:pt x="11231" y="871"/>
                      <a:pt x="11231" y="871"/>
                    </a:cubicBezTo>
                    <a:cubicBezTo>
                      <a:pt x="11399" y="702"/>
                      <a:pt x="11582" y="702"/>
                      <a:pt x="11582" y="702"/>
                    </a:cubicBezTo>
                    <a:lnTo>
                      <a:pt x="11750" y="520"/>
                    </a:lnTo>
                    <a:lnTo>
                      <a:pt x="11933" y="520"/>
                    </a:lnTo>
                    <a:cubicBezTo>
                      <a:pt x="12101" y="351"/>
                      <a:pt x="12101" y="351"/>
                      <a:pt x="12284" y="351"/>
                    </a:cubicBezTo>
                    <a:cubicBezTo>
                      <a:pt x="12284" y="169"/>
                      <a:pt x="12284" y="169"/>
                      <a:pt x="12452" y="169"/>
                    </a:cubicBezTo>
                    <a:cubicBezTo>
                      <a:pt x="12452" y="169"/>
                      <a:pt x="12634" y="169"/>
                      <a:pt x="12634" y="0"/>
                    </a:cubicBezTo>
                    <a:close/>
                  </a:path>
                </a:pathLst>
              </a:custGeom>
              <a:solidFill>
                <a:srgbClr val="FDD6D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97;p96">
                <a:extLst>
                  <a:ext uri="{FF2B5EF4-FFF2-40B4-BE49-F238E27FC236}">
                    <a16:creationId xmlns:a16="http://schemas.microsoft.com/office/drawing/2014/main" id="{187A8457-8AD3-4430-8B92-D0EA0591AC9A}"/>
                  </a:ext>
                </a:extLst>
              </p:cNvPr>
              <p:cNvSpPr/>
              <p:nvPr/>
            </p:nvSpPr>
            <p:spPr>
              <a:xfrm>
                <a:off x="-1584405" y="3221649"/>
                <a:ext cx="683621" cy="134022"/>
              </a:xfrm>
              <a:custGeom>
                <a:avLst/>
                <a:gdLst/>
                <a:ahLst/>
                <a:cxnLst/>
                <a:rect l="l" t="t" r="r" b="b"/>
                <a:pathLst>
                  <a:path w="8957" h="1756" extrusionOk="0">
                    <a:moveTo>
                      <a:pt x="2808" y="0"/>
                    </a:moveTo>
                    <a:cubicBezTo>
                      <a:pt x="2639" y="0"/>
                      <a:pt x="2288" y="169"/>
                      <a:pt x="1937" y="169"/>
                    </a:cubicBezTo>
                    <a:lnTo>
                      <a:pt x="351" y="169"/>
                    </a:lnTo>
                    <a:cubicBezTo>
                      <a:pt x="183" y="169"/>
                      <a:pt x="183" y="169"/>
                      <a:pt x="0" y="351"/>
                    </a:cubicBezTo>
                    <a:lnTo>
                      <a:pt x="0" y="520"/>
                    </a:lnTo>
                    <a:lnTo>
                      <a:pt x="0" y="871"/>
                    </a:lnTo>
                    <a:lnTo>
                      <a:pt x="0" y="1222"/>
                    </a:lnTo>
                    <a:lnTo>
                      <a:pt x="0" y="1404"/>
                    </a:lnTo>
                    <a:lnTo>
                      <a:pt x="0" y="1573"/>
                    </a:lnTo>
                    <a:lnTo>
                      <a:pt x="0" y="1755"/>
                    </a:lnTo>
                    <a:lnTo>
                      <a:pt x="8956" y="1755"/>
                    </a:lnTo>
                    <a:lnTo>
                      <a:pt x="8956" y="1573"/>
                    </a:lnTo>
                    <a:lnTo>
                      <a:pt x="8956" y="1222"/>
                    </a:lnTo>
                    <a:lnTo>
                      <a:pt x="8956" y="1053"/>
                    </a:lnTo>
                    <a:lnTo>
                      <a:pt x="8956" y="871"/>
                    </a:lnTo>
                    <a:lnTo>
                      <a:pt x="8956" y="702"/>
                    </a:lnTo>
                    <a:lnTo>
                      <a:pt x="8956" y="520"/>
                    </a:lnTo>
                    <a:lnTo>
                      <a:pt x="8956" y="351"/>
                    </a:lnTo>
                    <a:lnTo>
                      <a:pt x="8956" y="169"/>
                    </a:lnTo>
                    <a:lnTo>
                      <a:pt x="8956" y="0"/>
                    </a:lnTo>
                    <a:close/>
                  </a:path>
                </a:pathLst>
              </a:custGeom>
              <a:solidFill>
                <a:srgbClr val="BBCFB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98;p96">
                <a:extLst>
                  <a:ext uri="{FF2B5EF4-FFF2-40B4-BE49-F238E27FC236}">
                    <a16:creationId xmlns:a16="http://schemas.microsoft.com/office/drawing/2014/main" id="{6379F413-EFFC-42C3-BC1A-99F6A1D3C689}"/>
                  </a:ext>
                </a:extLst>
              </p:cNvPr>
              <p:cNvSpPr/>
              <p:nvPr/>
            </p:nvSpPr>
            <p:spPr>
              <a:xfrm>
                <a:off x="-1637984" y="2886288"/>
                <a:ext cx="1017837" cy="482206"/>
              </a:xfrm>
              <a:custGeom>
                <a:avLst/>
                <a:gdLst/>
                <a:ahLst/>
                <a:cxnLst/>
                <a:rect l="l" t="t" r="r" b="b"/>
                <a:pathLst>
                  <a:path w="13336" h="6318" extrusionOk="0">
                    <a:moveTo>
                      <a:pt x="12466" y="885"/>
                    </a:moveTo>
                    <a:cubicBezTo>
                      <a:pt x="12466" y="885"/>
                      <a:pt x="12283" y="1054"/>
                      <a:pt x="12115" y="1054"/>
                    </a:cubicBezTo>
                    <a:lnTo>
                      <a:pt x="11932" y="1054"/>
                    </a:lnTo>
                    <a:lnTo>
                      <a:pt x="11932" y="1236"/>
                    </a:lnTo>
                    <a:lnTo>
                      <a:pt x="11413" y="1236"/>
                    </a:lnTo>
                    <a:lnTo>
                      <a:pt x="11413" y="1404"/>
                    </a:lnTo>
                    <a:lnTo>
                      <a:pt x="11932" y="1404"/>
                    </a:lnTo>
                    <a:cubicBezTo>
                      <a:pt x="11932" y="1404"/>
                      <a:pt x="11932" y="1236"/>
                      <a:pt x="12115" y="1236"/>
                    </a:cubicBezTo>
                    <a:lnTo>
                      <a:pt x="12283" y="1054"/>
                    </a:lnTo>
                    <a:lnTo>
                      <a:pt x="12634" y="1054"/>
                    </a:lnTo>
                    <a:lnTo>
                      <a:pt x="12634" y="885"/>
                    </a:lnTo>
                    <a:close/>
                    <a:moveTo>
                      <a:pt x="11413" y="1404"/>
                    </a:moveTo>
                    <a:cubicBezTo>
                      <a:pt x="11230" y="1404"/>
                      <a:pt x="11230" y="1404"/>
                      <a:pt x="11062" y="1587"/>
                    </a:cubicBezTo>
                    <a:lnTo>
                      <a:pt x="10879" y="1587"/>
                    </a:lnTo>
                    <a:cubicBezTo>
                      <a:pt x="10879" y="1587"/>
                      <a:pt x="10879" y="1755"/>
                      <a:pt x="10711" y="1755"/>
                    </a:cubicBezTo>
                    <a:lnTo>
                      <a:pt x="11062" y="1755"/>
                    </a:lnTo>
                    <a:lnTo>
                      <a:pt x="11230" y="1587"/>
                    </a:lnTo>
                    <a:cubicBezTo>
                      <a:pt x="11230" y="1587"/>
                      <a:pt x="11413" y="1587"/>
                      <a:pt x="11413" y="1404"/>
                    </a:cubicBezTo>
                    <a:close/>
                    <a:moveTo>
                      <a:pt x="11932" y="1404"/>
                    </a:moveTo>
                    <a:lnTo>
                      <a:pt x="11764" y="1587"/>
                    </a:lnTo>
                    <a:cubicBezTo>
                      <a:pt x="11581" y="1587"/>
                      <a:pt x="11581" y="1587"/>
                      <a:pt x="11581" y="1755"/>
                    </a:cubicBezTo>
                    <a:lnTo>
                      <a:pt x="11764" y="1755"/>
                    </a:lnTo>
                    <a:cubicBezTo>
                      <a:pt x="11764" y="1587"/>
                      <a:pt x="11932" y="1587"/>
                      <a:pt x="11932" y="1587"/>
                    </a:cubicBezTo>
                    <a:lnTo>
                      <a:pt x="11932" y="1404"/>
                    </a:lnTo>
                    <a:close/>
                    <a:moveTo>
                      <a:pt x="11581" y="1755"/>
                    </a:moveTo>
                    <a:cubicBezTo>
                      <a:pt x="11413" y="1755"/>
                      <a:pt x="11230" y="1755"/>
                      <a:pt x="11062" y="1938"/>
                    </a:cubicBezTo>
                    <a:lnTo>
                      <a:pt x="11062" y="2106"/>
                    </a:lnTo>
                    <a:cubicBezTo>
                      <a:pt x="11230" y="1938"/>
                      <a:pt x="11413" y="1938"/>
                      <a:pt x="11581" y="1755"/>
                    </a:cubicBezTo>
                    <a:close/>
                    <a:moveTo>
                      <a:pt x="12985" y="1755"/>
                    </a:moveTo>
                    <a:cubicBezTo>
                      <a:pt x="12985" y="1938"/>
                      <a:pt x="12985" y="1938"/>
                      <a:pt x="12816" y="1938"/>
                    </a:cubicBezTo>
                    <a:cubicBezTo>
                      <a:pt x="12816" y="1938"/>
                      <a:pt x="12634" y="1938"/>
                      <a:pt x="12634" y="2106"/>
                    </a:cubicBezTo>
                    <a:cubicBezTo>
                      <a:pt x="12634" y="2106"/>
                      <a:pt x="12816" y="2106"/>
                      <a:pt x="12985" y="1938"/>
                    </a:cubicBezTo>
                    <a:cubicBezTo>
                      <a:pt x="12985" y="1938"/>
                      <a:pt x="13167" y="1938"/>
                      <a:pt x="13167" y="1755"/>
                    </a:cubicBezTo>
                    <a:close/>
                    <a:moveTo>
                      <a:pt x="12634" y="1404"/>
                    </a:moveTo>
                    <a:cubicBezTo>
                      <a:pt x="12466" y="1404"/>
                      <a:pt x="12283" y="1587"/>
                      <a:pt x="12115" y="1587"/>
                    </a:cubicBezTo>
                    <a:cubicBezTo>
                      <a:pt x="12115" y="1587"/>
                      <a:pt x="11932" y="1755"/>
                      <a:pt x="11764" y="1755"/>
                    </a:cubicBezTo>
                    <a:cubicBezTo>
                      <a:pt x="11764" y="1938"/>
                      <a:pt x="11581" y="1938"/>
                      <a:pt x="11413" y="2106"/>
                    </a:cubicBezTo>
                    <a:cubicBezTo>
                      <a:pt x="11230" y="2106"/>
                      <a:pt x="11230" y="2106"/>
                      <a:pt x="11062" y="2289"/>
                    </a:cubicBezTo>
                    <a:cubicBezTo>
                      <a:pt x="11413" y="2289"/>
                      <a:pt x="11581" y="2106"/>
                      <a:pt x="11932" y="1938"/>
                    </a:cubicBezTo>
                    <a:cubicBezTo>
                      <a:pt x="11932" y="1938"/>
                      <a:pt x="12115" y="1755"/>
                      <a:pt x="12283" y="1755"/>
                    </a:cubicBezTo>
                    <a:cubicBezTo>
                      <a:pt x="12466" y="1587"/>
                      <a:pt x="12466" y="1587"/>
                      <a:pt x="12634" y="1587"/>
                    </a:cubicBezTo>
                    <a:lnTo>
                      <a:pt x="12634" y="1404"/>
                    </a:lnTo>
                    <a:close/>
                    <a:moveTo>
                      <a:pt x="1053" y="2106"/>
                    </a:moveTo>
                    <a:cubicBezTo>
                      <a:pt x="885" y="2289"/>
                      <a:pt x="885" y="2457"/>
                      <a:pt x="885" y="2640"/>
                    </a:cubicBezTo>
                    <a:cubicBezTo>
                      <a:pt x="1053" y="2808"/>
                      <a:pt x="1053" y="2808"/>
                      <a:pt x="1053" y="2991"/>
                    </a:cubicBezTo>
                    <a:lnTo>
                      <a:pt x="1236" y="2991"/>
                    </a:lnTo>
                    <a:cubicBezTo>
                      <a:pt x="1236" y="2991"/>
                      <a:pt x="1236" y="2808"/>
                      <a:pt x="1053" y="2808"/>
                    </a:cubicBezTo>
                    <a:lnTo>
                      <a:pt x="1053" y="2457"/>
                    </a:lnTo>
                    <a:lnTo>
                      <a:pt x="1053" y="2106"/>
                    </a:lnTo>
                    <a:close/>
                    <a:moveTo>
                      <a:pt x="9476" y="2457"/>
                    </a:moveTo>
                    <a:lnTo>
                      <a:pt x="9476" y="2640"/>
                    </a:lnTo>
                    <a:lnTo>
                      <a:pt x="9476" y="2808"/>
                    </a:lnTo>
                    <a:cubicBezTo>
                      <a:pt x="9476" y="2808"/>
                      <a:pt x="9658" y="2808"/>
                      <a:pt x="9658" y="2991"/>
                    </a:cubicBezTo>
                    <a:lnTo>
                      <a:pt x="9658" y="2808"/>
                    </a:lnTo>
                    <a:lnTo>
                      <a:pt x="9658" y="2640"/>
                    </a:lnTo>
                    <a:cubicBezTo>
                      <a:pt x="9658" y="2640"/>
                      <a:pt x="9658" y="2457"/>
                      <a:pt x="9476" y="2457"/>
                    </a:cubicBezTo>
                    <a:close/>
                    <a:moveTo>
                      <a:pt x="11764" y="1"/>
                    </a:moveTo>
                    <a:cubicBezTo>
                      <a:pt x="11581" y="1"/>
                      <a:pt x="11413" y="183"/>
                      <a:pt x="11062" y="183"/>
                    </a:cubicBezTo>
                    <a:lnTo>
                      <a:pt x="12816" y="183"/>
                    </a:lnTo>
                    <a:lnTo>
                      <a:pt x="12816" y="352"/>
                    </a:lnTo>
                    <a:lnTo>
                      <a:pt x="12816" y="703"/>
                    </a:lnTo>
                    <a:lnTo>
                      <a:pt x="12816" y="885"/>
                    </a:lnTo>
                    <a:lnTo>
                      <a:pt x="12816" y="1236"/>
                    </a:lnTo>
                    <a:lnTo>
                      <a:pt x="12816" y="1587"/>
                    </a:lnTo>
                    <a:cubicBezTo>
                      <a:pt x="12634" y="1755"/>
                      <a:pt x="12466" y="1755"/>
                      <a:pt x="12283" y="1938"/>
                    </a:cubicBezTo>
                    <a:cubicBezTo>
                      <a:pt x="12115" y="1938"/>
                      <a:pt x="11932" y="2106"/>
                      <a:pt x="11764" y="2289"/>
                    </a:cubicBezTo>
                    <a:cubicBezTo>
                      <a:pt x="11581" y="2289"/>
                      <a:pt x="11581" y="2289"/>
                      <a:pt x="11413" y="2457"/>
                    </a:cubicBezTo>
                    <a:cubicBezTo>
                      <a:pt x="11413" y="2457"/>
                      <a:pt x="11230" y="2457"/>
                      <a:pt x="11230" y="2640"/>
                    </a:cubicBezTo>
                    <a:cubicBezTo>
                      <a:pt x="11062" y="2640"/>
                      <a:pt x="10879" y="2808"/>
                      <a:pt x="10711" y="2808"/>
                    </a:cubicBezTo>
                    <a:lnTo>
                      <a:pt x="10528" y="2808"/>
                    </a:lnTo>
                    <a:lnTo>
                      <a:pt x="10360" y="2991"/>
                    </a:lnTo>
                    <a:lnTo>
                      <a:pt x="10711" y="2991"/>
                    </a:lnTo>
                    <a:cubicBezTo>
                      <a:pt x="10879" y="2991"/>
                      <a:pt x="11062" y="2808"/>
                      <a:pt x="11062" y="2808"/>
                    </a:cubicBezTo>
                    <a:cubicBezTo>
                      <a:pt x="11230" y="2808"/>
                      <a:pt x="11413" y="2808"/>
                      <a:pt x="11581" y="2640"/>
                    </a:cubicBezTo>
                    <a:cubicBezTo>
                      <a:pt x="11764" y="2640"/>
                      <a:pt x="11932" y="2457"/>
                      <a:pt x="11932" y="2457"/>
                    </a:cubicBezTo>
                    <a:lnTo>
                      <a:pt x="11932" y="2808"/>
                    </a:lnTo>
                    <a:lnTo>
                      <a:pt x="11932" y="2991"/>
                    </a:lnTo>
                    <a:lnTo>
                      <a:pt x="12115" y="2991"/>
                    </a:lnTo>
                    <a:lnTo>
                      <a:pt x="12115" y="2808"/>
                    </a:lnTo>
                    <a:lnTo>
                      <a:pt x="12115" y="2457"/>
                    </a:lnTo>
                    <a:cubicBezTo>
                      <a:pt x="12283" y="2289"/>
                      <a:pt x="12466" y="2289"/>
                      <a:pt x="12634" y="2106"/>
                    </a:cubicBezTo>
                    <a:lnTo>
                      <a:pt x="12466" y="2106"/>
                    </a:lnTo>
                    <a:lnTo>
                      <a:pt x="11413" y="2640"/>
                    </a:lnTo>
                    <a:cubicBezTo>
                      <a:pt x="11581" y="2457"/>
                      <a:pt x="11764" y="2457"/>
                      <a:pt x="11932" y="2289"/>
                    </a:cubicBezTo>
                    <a:cubicBezTo>
                      <a:pt x="12115" y="2106"/>
                      <a:pt x="12283" y="2106"/>
                      <a:pt x="12466" y="1938"/>
                    </a:cubicBezTo>
                    <a:cubicBezTo>
                      <a:pt x="12634" y="1938"/>
                      <a:pt x="12816" y="1755"/>
                      <a:pt x="12985" y="1755"/>
                    </a:cubicBezTo>
                    <a:lnTo>
                      <a:pt x="12985" y="1587"/>
                    </a:lnTo>
                    <a:lnTo>
                      <a:pt x="13167" y="1587"/>
                    </a:lnTo>
                    <a:lnTo>
                      <a:pt x="13167" y="1755"/>
                    </a:lnTo>
                    <a:cubicBezTo>
                      <a:pt x="13336" y="1755"/>
                      <a:pt x="13336" y="1755"/>
                      <a:pt x="13336" y="1587"/>
                    </a:cubicBezTo>
                    <a:cubicBezTo>
                      <a:pt x="13336" y="1587"/>
                      <a:pt x="13167" y="1587"/>
                      <a:pt x="13167" y="1404"/>
                    </a:cubicBezTo>
                    <a:lnTo>
                      <a:pt x="12985" y="1404"/>
                    </a:lnTo>
                    <a:lnTo>
                      <a:pt x="12985" y="1054"/>
                    </a:lnTo>
                    <a:lnTo>
                      <a:pt x="12985" y="352"/>
                    </a:lnTo>
                    <a:lnTo>
                      <a:pt x="12985" y="183"/>
                    </a:lnTo>
                    <a:lnTo>
                      <a:pt x="12985" y="1"/>
                    </a:lnTo>
                    <a:close/>
                    <a:moveTo>
                      <a:pt x="183" y="2640"/>
                    </a:moveTo>
                    <a:lnTo>
                      <a:pt x="183" y="2808"/>
                    </a:lnTo>
                    <a:lnTo>
                      <a:pt x="183" y="2991"/>
                    </a:lnTo>
                    <a:cubicBezTo>
                      <a:pt x="183" y="2991"/>
                      <a:pt x="351" y="2991"/>
                      <a:pt x="351" y="3159"/>
                    </a:cubicBezTo>
                    <a:lnTo>
                      <a:pt x="702" y="3159"/>
                    </a:lnTo>
                    <a:lnTo>
                      <a:pt x="534" y="2991"/>
                    </a:lnTo>
                    <a:lnTo>
                      <a:pt x="351" y="2991"/>
                    </a:lnTo>
                    <a:lnTo>
                      <a:pt x="351" y="2808"/>
                    </a:lnTo>
                    <a:cubicBezTo>
                      <a:pt x="183" y="2808"/>
                      <a:pt x="183" y="2640"/>
                      <a:pt x="183" y="2640"/>
                    </a:cubicBezTo>
                    <a:close/>
                    <a:moveTo>
                      <a:pt x="5615" y="1"/>
                    </a:moveTo>
                    <a:cubicBezTo>
                      <a:pt x="5096" y="1"/>
                      <a:pt x="4562" y="183"/>
                      <a:pt x="4043" y="352"/>
                    </a:cubicBezTo>
                    <a:cubicBezTo>
                      <a:pt x="3692" y="534"/>
                      <a:pt x="3159" y="703"/>
                      <a:pt x="2808" y="703"/>
                    </a:cubicBezTo>
                    <a:cubicBezTo>
                      <a:pt x="2457" y="885"/>
                      <a:pt x="2106" y="1054"/>
                      <a:pt x="1587" y="1236"/>
                    </a:cubicBezTo>
                    <a:cubicBezTo>
                      <a:pt x="1404" y="1236"/>
                      <a:pt x="1236" y="1236"/>
                      <a:pt x="1053" y="1404"/>
                    </a:cubicBezTo>
                    <a:cubicBezTo>
                      <a:pt x="1053" y="1404"/>
                      <a:pt x="885" y="1404"/>
                      <a:pt x="885" y="1587"/>
                    </a:cubicBezTo>
                    <a:lnTo>
                      <a:pt x="534" y="1587"/>
                    </a:lnTo>
                    <a:lnTo>
                      <a:pt x="351" y="1755"/>
                    </a:lnTo>
                    <a:cubicBezTo>
                      <a:pt x="351" y="1938"/>
                      <a:pt x="183" y="1938"/>
                      <a:pt x="183" y="2106"/>
                    </a:cubicBezTo>
                    <a:cubicBezTo>
                      <a:pt x="183" y="2289"/>
                      <a:pt x="0" y="2457"/>
                      <a:pt x="183" y="2640"/>
                    </a:cubicBezTo>
                    <a:lnTo>
                      <a:pt x="183" y="2457"/>
                    </a:lnTo>
                    <a:cubicBezTo>
                      <a:pt x="183" y="2289"/>
                      <a:pt x="351" y="2289"/>
                      <a:pt x="351" y="2106"/>
                    </a:cubicBezTo>
                    <a:cubicBezTo>
                      <a:pt x="351" y="2106"/>
                      <a:pt x="351" y="1938"/>
                      <a:pt x="534" y="1938"/>
                    </a:cubicBezTo>
                    <a:cubicBezTo>
                      <a:pt x="534" y="1755"/>
                      <a:pt x="534" y="1755"/>
                      <a:pt x="702" y="1755"/>
                    </a:cubicBezTo>
                    <a:cubicBezTo>
                      <a:pt x="885" y="1755"/>
                      <a:pt x="1053" y="1755"/>
                      <a:pt x="1236" y="1587"/>
                    </a:cubicBezTo>
                    <a:lnTo>
                      <a:pt x="1236" y="1587"/>
                    </a:lnTo>
                    <a:cubicBezTo>
                      <a:pt x="1236" y="1755"/>
                      <a:pt x="1053" y="1755"/>
                      <a:pt x="1053" y="1755"/>
                    </a:cubicBezTo>
                    <a:lnTo>
                      <a:pt x="1053" y="1938"/>
                    </a:lnTo>
                    <a:cubicBezTo>
                      <a:pt x="1236" y="1938"/>
                      <a:pt x="1236" y="1755"/>
                      <a:pt x="1236" y="1755"/>
                    </a:cubicBezTo>
                    <a:cubicBezTo>
                      <a:pt x="1404" y="1755"/>
                      <a:pt x="1404" y="1587"/>
                      <a:pt x="1404" y="1587"/>
                    </a:cubicBezTo>
                    <a:lnTo>
                      <a:pt x="1587" y="1587"/>
                    </a:lnTo>
                    <a:cubicBezTo>
                      <a:pt x="1404" y="1755"/>
                      <a:pt x="1404" y="1938"/>
                      <a:pt x="1236" y="2106"/>
                    </a:cubicBezTo>
                    <a:lnTo>
                      <a:pt x="1236" y="2808"/>
                    </a:lnTo>
                    <a:lnTo>
                      <a:pt x="1404" y="2991"/>
                    </a:lnTo>
                    <a:lnTo>
                      <a:pt x="1404" y="2808"/>
                    </a:lnTo>
                    <a:lnTo>
                      <a:pt x="1404" y="2640"/>
                    </a:lnTo>
                    <a:lnTo>
                      <a:pt x="1404" y="2289"/>
                    </a:lnTo>
                    <a:lnTo>
                      <a:pt x="1404" y="1938"/>
                    </a:lnTo>
                    <a:cubicBezTo>
                      <a:pt x="1587" y="1938"/>
                      <a:pt x="1587" y="1755"/>
                      <a:pt x="1587" y="1755"/>
                    </a:cubicBezTo>
                    <a:cubicBezTo>
                      <a:pt x="1587" y="1755"/>
                      <a:pt x="1587" y="1587"/>
                      <a:pt x="1755" y="1587"/>
                    </a:cubicBezTo>
                    <a:lnTo>
                      <a:pt x="9307" y="1587"/>
                    </a:lnTo>
                    <a:cubicBezTo>
                      <a:pt x="9307" y="1587"/>
                      <a:pt x="9307" y="1755"/>
                      <a:pt x="9125" y="1755"/>
                    </a:cubicBezTo>
                    <a:lnTo>
                      <a:pt x="9125" y="2106"/>
                    </a:lnTo>
                    <a:cubicBezTo>
                      <a:pt x="8956" y="2289"/>
                      <a:pt x="8956" y="2289"/>
                      <a:pt x="8956" y="2457"/>
                    </a:cubicBezTo>
                    <a:lnTo>
                      <a:pt x="8956" y="2640"/>
                    </a:lnTo>
                    <a:cubicBezTo>
                      <a:pt x="9125" y="2640"/>
                      <a:pt x="9125" y="2808"/>
                      <a:pt x="9125" y="2808"/>
                    </a:cubicBezTo>
                    <a:lnTo>
                      <a:pt x="7903" y="2808"/>
                    </a:lnTo>
                    <a:cubicBezTo>
                      <a:pt x="7019" y="2991"/>
                      <a:pt x="6149" y="2991"/>
                      <a:pt x="5264" y="2991"/>
                    </a:cubicBezTo>
                    <a:lnTo>
                      <a:pt x="1236" y="2991"/>
                    </a:lnTo>
                    <a:lnTo>
                      <a:pt x="1236" y="3159"/>
                    </a:lnTo>
                    <a:lnTo>
                      <a:pt x="3341" y="3159"/>
                    </a:lnTo>
                    <a:cubicBezTo>
                      <a:pt x="3397" y="3103"/>
                      <a:pt x="3455" y="3084"/>
                      <a:pt x="3513" y="3084"/>
                    </a:cubicBezTo>
                    <a:cubicBezTo>
                      <a:pt x="3630" y="3084"/>
                      <a:pt x="3748" y="3159"/>
                      <a:pt x="3861" y="3159"/>
                    </a:cubicBezTo>
                    <a:lnTo>
                      <a:pt x="5264" y="3159"/>
                    </a:lnTo>
                    <a:cubicBezTo>
                      <a:pt x="6149" y="3159"/>
                      <a:pt x="7019" y="3159"/>
                      <a:pt x="7903" y="2991"/>
                    </a:cubicBezTo>
                    <a:lnTo>
                      <a:pt x="9307" y="2991"/>
                    </a:lnTo>
                    <a:lnTo>
                      <a:pt x="9307" y="2808"/>
                    </a:lnTo>
                    <a:lnTo>
                      <a:pt x="9125" y="2640"/>
                    </a:lnTo>
                    <a:lnTo>
                      <a:pt x="9125" y="2457"/>
                    </a:lnTo>
                    <a:lnTo>
                      <a:pt x="9125" y="2289"/>
                    </a:lnTo>
                    <a:cubicBezTo>
                      <a:pt x="9125" y="2106"/>
                      <a:pt x="9125" y="2106"/>
                      <a:pt x="9307" y="1938"/>
                    </a:cubicBezTo>
                    <a:cubicBezTo>
                      <a:pt x="9307" y="1755"/>
                      <a:pt x="9307" y="1755"/>
                      <a:pt x="9476" y="1587"/>
                    </a:cubicBezTo>
                    <a:lnTo>
                      <a:pt x="9658" y="1587"/>
                    </a:lnTo>
                    <a:cubicBezTo>
                      <a:pt x="9658" y="1755"/>
                      <a:pt x="9476" y="1938"/>
                      <a:pt x="9476" y="2106"/>
                    </a:cubicBezTo>
                    <a:cubicBezTo>
                      <a:pt x="9658" y="2106"/>
                      <a:pt x="9658" y="1938"/>
                      <a:pt x="9658" y="1755"/>
                    </a:cubicBezTo>
                    <a:cubicBezTo>
                      <a:pt x="9658" y="1755"/>
                      <a:pt x="9658" y="1587"/>
                      <a:pt x="9826" y="1587"/>
                    </a:cubicBezTo>
                    <a:lnTo>
                      <a:pt x="10360" y="1587"/>
                    </a:lnTo>
                    <a:lnTo>
                      <a:pt x="10360" y="2106"/>
                    </a:lnTo>
                    <a:lnTo>
                      <a:pt x="10360" y="2457"/>
                    </a:lnTo>
                    <a:lnTo>
                      <a:pt x="10360" y="2640"/>
                    </a:lnTo>
                    <a:cubicBezTo>
                      <a:pt x="10360" y="2808"/>
                      <a:pt x="10360" y="2808"/>
                      <a:pt x="10528" y="2808"/>
                    </a:cubicBezTo>
                    <a:lnTo>
                      <a:pt x="10528" y="2457"/>
                    </a:lnTo>
                    <a:lnTo>
                      <a:pt x="10528" y="2289"/>
                    </a:lnTo>
                    <a:lnTo>
                      <a:pt x="10528" y="2106"/>
                    </a:lnTo>
                    <a:lnTo>
                      <a:pt x="10528" y="1587"/>
                    </a:lnTo>
                    <a:cubicBezTo>
                      <a:pt x="10711" y="1404"/>
                      <a:pt x="10879" y="1404"/>
                      <a:pt x="11062" y="1404"/>
                    </a:cubicBezTo>
                    <a:cubicBezTo>
                      <a:pt x="11230" y="1236"/>
                      <a:pt x="11413" y="1236"/>
                      <a:pt x="11581" y="1054"/>
                    </a:cubicBezTo>
                    <a:cubicBezTo>
                      <a:pt x="11764" y="1054"/>
                      <a:pt x="11932" y="885"/>
                      <a:pt x="12115" y="885"/>
                    </a:cubicBezTo>
                    <a:cubicBezTo>
                      <a:pt x="12283" y="703"/>
                      <a:pt x="12466" y="703"/>
                      <a:pt x="12634" y="534"/>
                    </a:cubicBezTo>
                    <a:cubicBezTo>
                      <a:pt x="12634" y="534"/>
                      <a:pt x="12816" y="534"/>
                      <a:pt x="12816" y="352"/>
                    </a:cubicBezTo>
                    <a:lnTo>
                      <a:pt x="12466" y="352"/>
                    </a:lnTo>
                    <a:cubicBezTo>
                      <a:pt x="12283" y="534"/>
                      <a:pt x="12115" y="534"/>
                      <a:pt x="11932" y="703"/>
                    </a:cubicBezTo>
                    <a:cubicBezTo>
                      <a:pt x="11764" y="885"/>
                      <a:pt x="11581" y="885"/>
                      <a:pt x="11413" y="1054"/>
                    </a:cubicBezTo>
                    <a:cubicBezTo>
                      <a:pt x="11230" y="1054"/>
                      <a:pt x="11062" y="1236"/>
                      <a:pt x="10879" y="1236"/>
                    </a:cubicBezTo>
                    <a:cubicBezTo>
                      <a:pt x="10879" y="1236"/>
                      <a:pt x="10711" y="1236"/>
                      <a:pt x="10528" y="1404"/>
                    </a:cubicBezTo>
                    <a:lnTo>
                      <a:pt x="2990" y="1404"/>
                    </a:lnTo>
                    <a:cubicBezTo>
                      <a:pt x="2288" y="1404"/>
                      <a:pt x="1755" y="1587"/>
                      <a:pt x="1053" y="1587"/>
                    </a:cubicBezTo>
                    <a:cubicBezTo>
                      <a:pt x="1587" y="1404"/>
                      <a:pt x="2106" y="1236"/>
                      <a:pt x="2808" y="1054"/>
                    </a:cubicBezTo>
                    <a:cubicBezTo>
                      <a:pt x="3159" y="885"/>
                      <a:pt x="3510" y="703"/>
                      <a:pt x="3692" y="703"/>
                    </a:cubicBezTo>
                    <a:cubicBezTo>
                      <a:pt x="3861" y="534"/>
                      <a:pt x="4043" y="534"/>
                      <a:pt x="4212" y="352"/>
                    </a:cubicBezTo>
                    <a:lnTo>
                      <a:pt x="4745" y="352"/>
                    </a:lnTo>
                    <a:cubicBezTo>
                      <a:pt x="4913" y="352"/>
                      <a:pt x="4913" y="183"/>
                      <a:pt x="5096" y="183"/>
                    </a:cubicBezTo>
                    <a:lnTo>
                      <a:pt x="7552" y="183"/>
                    </a:lnTo>
                    <a:cubicBezTo>
                      <a:pt x="7202" y="1"/>
                      <a:pt x="7019" y="1"/>
                      <a:pt x="6668" y="1"/>
                    </a:cubicBezTo>
                    <a:close/>
                    <a:moveTo>
                      <a:pt x="12283" y="2991"/>
                    </a:moveTo>
                    <a:lnTo>
                      <a:pt x="12283" y="3159"/>
                    </a:lnTo>
                    <a:lnTo>
                      <a:pt x="12283" y="3342"/>
                    </a:lnTo>
                    <a:lnTo>
                      <a:pt x="12466" y="3342"/>
                    </a:lnTo>
                    <a:lnTo>
                      <a:pt x="12466" y="3159"/>
                    </a:lnTo>
                    <a:lnTo>
                      <a:pt x="12466" y="2991"/>
                    </a:lnTo>
                    <a:close/>
                    <a:moveTo>
                      <a:pt x="10360" y="3159"/>
                    </a:moveTo>
                    <a:cubicBezTo>
                      <a:pt x="10177" y="3342"/>
                      <a:pt x="10177" y="3342"/>
                      <a:pt x="10009" y="3342"/>
                    </a:cubicBezTo>
                    <a:lnTo>
                      <a:pt x="10009" y="3510"/>
                    </a:lnTo>
                    <a:cubicBezTo>
                      <a:pt x="10177" y="3510"/>
                      <a:pt x="10177" y="3342"/>
                      <a:pt x="10360" y="3342"/>
                    </a:cubicBezTo>
                    <a:lnTo>
                      <a:pt x="10528" y="3159"/>
                    </a:lnTo>
                    <a:close/>
                    <a:moveTo>
                      <a:pt x="11581" y="2808"/>
                    </a:moveTo>
                    <a:cubicBezTo>
                      <a:pt x="11581" y="2808"/>
                      <a:pt x="11413" y="2808"/>
                      <a:pt x="11413" y="2991"/>
                    </a:cubicBezTo>
                    <a:cubicBezTo>
                      <a:pt x="11230" y="2991"/>
                      <a:pt x="11230" y="2991"/>
                      <a:pt x="11062" y="3159"/>
                    </a:cubicBezTo>
                    <a:cubicBezTo>
                      <a:pt x="10879" y="3342"/>
                      <a:pt x="10528" y="3342"/>
                      <a:pt x="10360" y="3510"/>
                    </a:cubicBezTo>
                    <a:lnTo>
                      <a:pt x="10177" y="3510"/>
                    </a:lnTo>
                    <a:lnTo>
                      <a:pt x="10177" y="3693"/>
                    </a:lnTo>
                    <a:cubicBezTo>
                      <a:pt x="10360" y="3693"/>
                      <a:pt x="10528" y="3510"/>
                      <a:pt x="10528" y="3510"/>
                    </a:cubicBezTo>
                    <a:cubicBezTo>
                      <a:pt x="10711" y="3342"/>
                      <a:pt x="10879" y="3342"/>
                      <a:pt x="10879" y="3342"/>
                    </a:cubicBezTo>
                    <a:cubicBezTo>
                      <a:pt x="11230" y="3159"/>
                      <a:pt x="11413" y="2991"/>
                      <a:pt x="11764" y="2991"/>
                    </a:cubicBezTo>
                    <a:cubicBezTo>
                      <a:pt x="11764" y="2808"/>
                      <a:pt x="11764" y="2808"/>
                      <a:pt x="11932" y="2808"/>
                    </a:cubicBezTo>
                    <a:close/>
                    <a:moveTo>
                      <a:pt x="10528" y="3693"/>
                    </a:moveTo>
                    <a:cubicBezTo>
                      <a:pt x="10360" y="3693"/>
                      <a:pt x="10360" y="3861"/>
                      <a:pt x="10177" y="3861"/>
                    </a:cubicBezTo>
                    <a:lnTo>
                      <a:pt x="10360" y="3861"/>
                    </a:lnTo>
                    <a:lnTo>
                      <a:pt x="10528" y="3693"/>
                    </a:lnTo>
                    <a:close/>
                    <a:moveTo>
                      <a:pt x="12115" y="2991"/>
                    </a:moveTo>
                    <a:cubicBezTo>
                      <a:pt x="11932" y="2991"/>
                      <a:pt x="11932" y="2991"/>
                      <a:pt x="11764" y="3159"/>
                    </a:cubicBezTo>
                    <a:cubicBezTo>
                      <a:pt x="11764" y="3159"/>
                      <a:pt x="11581" y="3159"/>
                      <a:pt x="11413" y="3342"/>
                    </a:cubicBezTo>
                    <a:cubicBezTo>
                      <a:pt x="11230" y="3342"/>
                      <a:pt x="11062" y="3510"/>
                      <a:pt x="10879" y="3693"/>
                    </a:cubicBezTo>
                    <a:cubicBezTo>
                      <a:pt x="10711" y="3693"/>
                      <a:pt x="10711" y="3693"/>
                      <a:pt x="10711" y="3861"/>
                    </a:cubicBezTo>
                    <a:lnTo>
                      <a:pt x="10879" y="3861"/>
                    </a:lnTo>
                    <a:cubicBezTo>
                      <a:pt x="11062" y="3693"/>
                      <a:pt x="11230" y="3693"/>
                      <a:pt x="11413" y="3510"/>
                    </a:cubicBezTo>
                    <a:cubicBezTo>
                      <a:pt x="11413" y="3510"/>
                      <a:pt x="11581" y="3510"/>
                      <a:pt x="11764" y="3342"/>
                    </a:cubicBezTo>
                    <a:cubicBezTo>
                      <a:pt x="11932" y="3342"/>
                      <a:pt x="11932" y="3159"/>
                      <a:pt x="12115" y="3159"/>
                    </a:cubicBezTo>
                    <a:lnTo>
                      <a:pt x="12115" y="2991"/>
                    </a:lnTo>
                    <a:close/>
                    <a:moveTo>
                      <a:pt x="11230" y="4043"/>
                    </a:moveTo>
                    <a:lnTo>
                      <a:pt x="11062" y="4212"/>
                    </a:lnTo>
                    <a:cubicBezTo>
                      <a:pt x="10879" y="4212"/>
                      <a:pt x="10711" y="4394"/>
                      <a:pt x="10528" y="4394"/>
                    </a:cubicBezTo>
                    <a:cubicBezTo>
                      <a:pt x="10360" y="4394"/>
                      <a:pt x="10177" y="4563"/>
                      <a:pt x="10009" y="4563"/>
                    </a:cubicBezTo>
                    <a:cubicBezTo>
                      <a:pt x="10360" y="4563"/>
                      <a:pt x="10528" y="4394"/>
                      <a:pt x="10879" y="4394"/>
                    </a:cubicBezTo>
                    <a:cubicBezTo>
                      <a:pt x="11062" y="4212"/>
                      <a:pt x="11062" y="4212"/>
                      <a:pt x="11230" y="4212"/>
                    </a:cubicBezTo>
                    <a:lnTo>
                      <a:pt x="11413" y="4212"/>
                    </a:lnTo>
                    <a:cubicBezTo>
                      <a:pt x="11413" y="4212"/>
                      <a:pt x="11413" y="4043"/>
                      <a:pt x="11581" y="4043"/>
                    </a:cubicBezTo>
                    <a:close/>
                    <a:moveTo>
                      <a:pt x="11413" y="4212"/>
                    </a:moveTo>
                    <a:cubicBezTo>
                      <a:pt x="11230" y="4212"/>
                      <a:pt x="11062" y="4394"/>
                      <a:pt x="10879" y="4394"/>
                    </a:cubicBezTo>
                    <a:lnTo>
                      <a:pt x="10879" y="4563"/>
                    </a:lnTo>
                    <a:cubicBezTo>
                      <a:pt x="11062" y="4563"/>
                      <a:pt x="11062" y="4563"/>
                      <a:pt x="11062" y="4394"/>
                    </a:cubicBezTo>
                    <a:lnTo>
                      <a:pt x="11413" y="4394"/>
                    </a:lnTo>
                    <a:lnTo>
                      <a:pt x="11413" y="4212"/>
                    </a:lnTo>
                    <a:close/>
                    <a:moveTo>
                      <a:pt x="11413" y="4745"/>
                    </a:moveTo>
                    <a:cubicBezTo>
                      <a:pt x="11230" y="4745"/>
                      <a:pt x="11230" y="4914"/>
                      <a:pt x="11230" y="4914"/>
                    </a:cubicBezTo>
                    <a:lnTo>
                      <a:pt x="11413" y="4914"/>
                    </a:lnTo>
                    <a:lnTo>
                      <a:pt x="11413" y="4745"/>
                    </a:lnTo>
                    <a:close/>
                    <a:moveTo>
                      <a:pt x="10360" y="4745"/>
                    </a:moveTo>
                    <a:cubicBezTo>
                      <a:pt x="10177" y="4914"/>
                      <a:pt x="10177" y="4914"/>
                      <a:pt x="10009" y="4914"/>
                    </a:cubicBezTo>
                    <a:lnTo>
                      <a:pt x="10009" y="5096"/>
                    </a:lnTo>
                    <a:lnTo>
                      <a:pt x="10177" y="5096"/>
                    </a:lnTo>
                    <a:cubicBezTo>
                      <a:pt x="10177" y="5096"/>
                      <a:pt x="10360" y="4914"/>
                      <a:pt x="10528" y="4914"/>
                    </a:cubicBezTo>
                    <a:cubicBezTo>
                      <a:pt x="10528" y="4914"/>
                      <a:pt x="10711" y="4914"/>
                      <a:pt x="10711" y="4745"/>
                    </a:cubicBezTo>
                    <a:close/>
                    <a:moveTo>
                      <a:pt x="8254" y="5096"/>
                    </a:moveTo>
                    <a:cubicBezTo>
                      <a:pt x="8254" y="5096"/>
                      <a:pt x="8072" y="5096"/>
                      <a:pt x="8072" y="5265"/>
                    </a:cubicBezTo>
                    <a:lnTo>
                      <a:pt x="8254" y="5265"/>
                    </a:lnTo>
                    <a:lnTo>
                      <a:pt x="8254" y="5096"/>
                    </a:lnTo>
                    <a:close/>
                    <a:moveTo>
                      <a:pt x="11062" y="4914"/>
                    </a:moveTo>
                    <a:cubicBezTo>
                      <a:pt x="10879" y="4914"/>
                      <a:pt x="10711" y="5096"/>
                      <a:pt x="10711" y="5096"/>
                    </a:cubicBezTo>
                    <a:cubicBezTo>
                      <a:pt x="10528" y="5096"/>
                      <a:pt x="10528" y="5265"/>
                      <a:pt x="10360" y="5265"/>
                    </a:cubicBezTo>
                    <a:cubicBezTo>
                      <a:pt x="10177" y="5265"/>
                      <a:pt x="10177" y="5447"/>
                      <a:pt x="10009" y="5447"/>
                    </a:cubicBezTo>
                    <a:cubicBezTo>
                      <a:pt x="10177" y="5447"/>
                      <a:pt x="10360" y="5265"/>
                      <a:pt x="10528" y="5265"/>
                    </a:cubicBezTo>
                    <a:cubicBezTo>
                      <a:pt x="10711" y="5265"/>
                      <a:pt x="10879" y="5096"/>
                      <a:pt x="10879" y="5096"/>
                    </a:cubicBezTo>
                    <a:cubicBezTo>
                      <a:pt x="11062" y="5096"/>
                      <a:pt x="11062" y="5096"/>
                      <a:pt x="11230" y="4914"/>
                    </a:cubicBezTo>
                    <a:close/>
                    <a:moveTo>
                      <a:pt x="1404" y="5447"/>
                    </a:moveTo>
                    <a:cubicBezTo>
                      <a:pt x="1404" y="5447"/>
                      <a:pt x="1236" y="5447"/>
                      <a:pt x="1404" y="5616"/>
                    </a:cubicBezTo>
                    <a:lnTo>
                      <a:pt x="1404" y="5447"/>
                    </a:lnTo>
                    <a:close/>
                    <a:moveTo>
                      <a:pt x="8423" y="5096"/>
                    </a:moveTo>
                    <a:lnTo>
                      <a:pt x="8423" y="5265"/>
                    </a:lnTo>
                    <a:lnTo>
                      <a:pt x="8423" y="5447"/>
                    </a:lnTo>
                    <a:lnTo>
                      <a:pt x="8072" y="5447"/>
                    </a:lnTo>
                    <a:cubicBezTo>
                      <a:pt x="8072" y="5616"/>
                      <a:pt x="8254" y="5616"/>
                      <a:pt x="8254" y="5616"/>
                    </a:cubicBezTo>
                    <a:lnTo>
                      <a:pt x="8423" y="5616"/>
                    </a:lnTo>
                    <a:cubicBezTo>
                      <a:pt x="8605" y="5447"/>
                      <a:pt x="8605" y="5447"/>
                      <a:pt x="8605" y="5265"/>
                    </a:cubicBezTo>
                    <a:lnTo>
                      <a:pt x="8605" y="5096"/>
                    </a:lnTo>
                    <a:close/>
                    <a:moveTo>
                      <a:pt x="1404" y="5265"/>
                    </a:moveTo>
                    <a:lnTo>
                      <a:pt x="1404" y="5447"/>
                    </a:lnTo>
                    <a:lnTo>
                      <a:pt x="1755" y="5447"/>
                    </a:lnTo>
                    <a:lnTo>
                      <a:pt x="1755" y="5616"/>
                    </a:lnTo>
                    <a:lnTo>
                      <a:pt x="1404" y="5616"/>
                    </a:lnTo>
                    <a:lnTo>
                      <a:pt x="1404" y="5798"/>
                    </a:lnTo>
                    <a:lnTo>
                      <a:pt x="1755" y="5798"/>
                    </a:lnTo>
                    <a:cubicBezTo>
                      <a:pt x="1937" y="5798"/>
                      <a:pt x="1937" y="5616"/>
                      <a:pt x="1937" y="5616"/>
                    </a:cubicBezTo>
                    <a:lnTo>
                      <a:pt x="1937" y="5447"/>
                    </a:lnTo>
                    <a:cubicBezTo>
                      <a:pt x="1937" y="5265"/>
                      <a:pt x="1755" y="5265"/>
                      <a:pt x="1755" y="5265"/>
                    </a:cubicBezTo>
                    <a:close/>
                    <a:moveTo>
                      <a:pt x="12115" y="4043"/>
                    </a:moveTo>
                    <a:lnTo>
                      <a:pt x="12115" y="4394"/>
                    </a:lnTo>
                    <a:lnTo>
                      <a:pt x="12115" y="4563"/>
                    </a:lnTo>
                    <a:lnTo>
                      <a:pt x="11932" y="4563"/>
                    </a:lnTo>
                    <a:lnTo>
                      <a:pt x="11932" y="4745"/>
                    </a:lnTo>
                    <a:cubicBezTo>
                      <a:pt x="11764" y="4745"/>
                      <a:pt x="11764" y="4745"/>
                      <a:pt x="11581" y="4914"/>
                    </a:cubicBezTo>
                    <a:cubicBezTo>
                      <a:pt x="11413" y="4914"/>
                      <a:pt x="11230" y="5096"/>
                      <a:pt x="11062" y="5096"/>
                    </a:cubicBezTo>
                    <a:cubicBezTo>
                      <a:pt x="10879" y="5265"/>
                      <a:pt x="10711" y="5265"/>
                      <a:pt x="10528" y="5447"/>
                    </a:cubicBezTo>
                    <a:lnTo>
                      <a:pt x="10177" y="5798"/>
                    </a:lnTo>
                    <a:lnTo>
                      <a:pt x="10360" y="5798"/>
                    </a:lnTo>
                    <a:cubicBezTo>
                      <a:pt x="10360" y="5798"/>
                      <a:pt x="10528" y="5798"/>
                      <a:pt x="10528" y="5616"/>
                    </a:cubicBezTo>
                    <a:cubicBezTo>
                      <a:pt x="10711" y="5616"/>
                      <a:pt x="11062" y="5447"/>
                      <a:pt x="11413" y="5265"/>
                    </a:cubicBezTo>
                    <a:lnTo>
                      <a:pt x="11581" y="5265"/>
                    </a:lnTo>
                    <a:cubicBezTo>
                      <a:pt x="11764" y="5265"/>
                      <a:pt x="11764" y="5265"/>
                      <a:pt x="11932" y="5096"/>
                    </a:cubicBezTo>
                    <a:lnTo>
                      <a:pt x="12283" y="5096"/>
                    </a:lnTo>
                    <a:cubicBezTo>
                      <a:pt x="12283" y="5096"/>
                      <a:pt x="12283" y="4914"/>
                      <a:pt x="12466" y="4914"/>
                    </a:cubicBezTo>
                    <a:lnTo>
                      <a:pt x="12466" y="4745"/>
                    </a:lnTo>
                    <a:cubicBezTo>
                      <a:pt x="12466" y="4914"/>
                      <a:pt x="12283" y="4914"/>
                      <a:pt x="12283" y="4914"/>
                    </a:cubicBezTo>
                    <a:lnTo>
                      <a:pt x="12115" y="4914"/>
                    </a:lnTo>
                    <a:cubicBezTo>
                      <a:pt x="11994" y="5034"/>
                      <a:pt x="11880" y="5075"/>
                      <a:pt x="11764" y="5089"/>
                    </a:cubicBezTo>
                    <a:lnTo>
                      <a:pt x="11764" y="5089"/>
                    </a:lnTo>
                    <a:cubicBezTo>
                      <a:pt x="11768" y="4914"/>
                      <a:pt x="11932" y="4914"/>
                      <a:pt x="11932" y="4914"/>
                    </a:cubicBezTo>
                    <a:lnTo>
                      <a:pt x="12115" y="4745"/>
                    </a:lnTo>
                    <a:lnTo>
                      <a:pt x="12466" y="4745"/>
                    </a:lnTo>
                    <a:lnTo>
                      <a:pt x="12466" y="4563"/>
                    </a:lnTo>
                    <a:lnTo>
                      <a:pt x="12283" y="4563"/>
                    </a:lnTo>
                    <a:lnTo>
                      <a:pt x="12283" y="4394"/>
                    </a:lnTo>
                    <a:cubicBezTo>
                      <a:pt x="12283" y="4212"/>
                      <a:pt x="12283" y="4212"/>
                      <a:pt x="12115" y="4043"/>
                    </a:cubicBezTo>
                    <a:close/>
                    <a:moveTo>
                      <a:pt x="9658" y="2991"/>
                    </a:moveTo>
                    <a:lnTo>
                      <a:pt x="9658" y="3693"/>
                    </a:lnTo>
                    <a:lnTo>
                      <a:pt x="9658" y="4043"/>
                    </a:lnTo>
                    <a:lnTo>
                      <a:pt x="9658" y="4212"/>
                    </a:lnTo>
                    <a:cubicBezTo>
                      <a:pt x="9476" y="4394"/>
                      <a:pt x="9307" y="4394"/>
                      <a:pt x="9125" y="4394"/>
                    </a:cubicBezTo>
                    <a:cubicBezTo>
                      <a:pt x="9125" y="4212"/>
                      <a:pt x="8956" y="4212"/>
                      <a:pt x="8956" y="4212"/>
                    </a:cubicBezTo>
                    <a:lnTo>
                      <a:pt x="8605" y="4212"/>
                    </a:lnTo>
                    <a:cubicBezTo>
                      <a:pt x="8254" y="4212"/>
                      <a:pt x="7903" y="4394"/>
                      <a:pt x="7552" y="4394"/>
                    </a:cubicBezTo>
                    <a:lnTo>
                      <a:pt x="2288" y="4394"/>
                    </a:lnTo>
                    <a:cubicBezTo>
                      <a:pt x="2106" y="4394"/>
                      <a:pt x="2106" y="4563"/>
                      <a:pt x="1937" y="4563"/>
                    </a:cubicBezTo>
                    <a:lnTo>
                      <a:pt x="1053" y="4563"/>
                    </a:lnTo>
                    <a:lnTo>
                      <a:pt x="1053" y="4394"/>
                    </a:lnTo>
                    <a:lnTo>
                      <a:pt x="1053" y="4212"/>
                    </a:lnTo>
                    <a:lnTo>
                      <a:pt x="1053" y="4043"/>
                    </a:lnTo>
                    <a:lnTo>
                      <a:pt x="1053" y="3861"/>
                    </a:lnTo>
                    <a:lnTo>
                      <a:pt x="1053" y="3693"/>
                    </a:lnTo>
                    <a:lnTo>
                      <a:pt x="1053" y="3159"/>
                    </a:lnTo>
                    <a:lnTo>
                      <a:pt x="885" y="3159"/>
                    </a:lnTo>
                    <a:lnTo>
                      <a:pt x="885" y="3693"/>
                    </a:lnTo>
                    <a:lnTo>
                      <a:pt x="885" y="4043"/>
                    </a:lnTo>
                    <a:lnTo>
                      <a:pt x="885" y="4212"/>
                    </a:lnTo>
                    <a:lnTo>
                      <a:pt x="885" y="4563"/>
                    </a:lnTo>
                    <a:lnTo>
                      <a:pt x="702" y="4563"/>
                    </a:lnTo>
                    <a:lnTo>
                      <a:pt x="702" y="4745"/>
                    </a:lnTo>
                    <a:lnTo>
                      <a:pt x="1587" y="4745"/>
                    </a:lnTo>
                    <a:cubicBezTo>
                      <a:pt x="1755" y="4745"/>
                      <a:pt x="2106" y="4563"/>
                      <a:pt x="2288" y="4563"/>
                    </a:cubicBezTo>
                    <a:lnTo>
                      <a:pt x="9658" y="4563"/>
                    </a:lnTo>
                    <a:lnTo>
                      <a:pt x="9658" y="5265"/>
                    </a:lnTo>
                    <a:lnTo>
                      <a:pt x="9658" y="5616"/>
                    </a:lnTo>
                    <a:lnTo>
                      <a:pt x="9658" y="5798"/>
                    </a:lnTo>
                    <a:lnTo>
                      <a:pt x="9658" y="5967"/>
                    </a:lnTo>
                    <a:cubicBezTo>
                      <a:pt x="9658" y="5967"/>
                      <a:pt x="9658" y="5798"/>
                      <a:pt x="9826" y="5798"/>
                    </a:cubicBezTo>
                    <a:lnTo>
                      <a:pt x="9826" y="5616"/>
                    </a:lnTo>
                    <a:lnTo>
                      <a:pt x="9826" y="5265"/>
                    </a:lnTo>
                    <a:cubicBezTo>
                      <a:pt x="9658" y="4914"/>
                      <a:pt x="9658" y="4745"/>
                      <a:pt x="9658" y="4394"/>
                    </a:cubicBezTo>
                    <a:lnTo>
                      <a:pt x="9826" y="4394"/>
                    </a:lnTo>
                    <a:cubicBezTo>
                      <a:pt x="10009" y="4394"/>
                      <a:pt x="10177" y="4394"/>
                      <a:pt x="10177" y="4212"/>
                    </a:cubicBezTo>
                    <a:lnTo>
                      <a:pt x="10528" y="4212"/>
                    </a:lnTo>
                    <a:cubicBezTo>
                      <a:pt x="10711" y="4212"/>
                      <a:pt x="10711" y="4043"/>
                      <a:pt x="10879" y="4043"/>
                    </a:cubicBezTo>
                    <a:cubicBezTo>
                      <a:pt x="11230" y="3861"/>
                      <a:pt x="11581" y="3861"/>
                      <a:pt x="11932" y="3693"/>
                    </a:cubicBezTo>
                    <a:cubicBezTo>
                      <a:pt x="11932" y="3510"/>
                      <a:pt x="11932" y="3510"/>
                      <a:pt x="12115" y="3510"/>
                    </a:cubicBezTo>
                    <a:cubicBezTo>
                      <a:pt x="12283" y="3510"/>
                      <a:pt x="12283" y="3510"/>
                      <a:pt x="12283" y="3342"/>
                    </a:cubicBezTo>
                    <a:cubicBezTo>
                      <a:pt x="12115" y="3342"/>
                      <a:pt x="12115" y="3342"/>
                      <a:pt x="11932" y="3510"/>
                    </a:cubicBezTo>
                    <a:cubicBezTo>
                      <a:pt x="11581" y="3693"/>
                      <a:pt x="11413" y="3693"/>
                      <a:pt x="11062" y="3861"/>
                    </a:cubicBezTo>
                    <a:cubicBezTo>
                      <a:pt x="11062" y="3861"/>
                      <a:pt x="10879" y="3861"/>
                      <a:pt x="10711" y="4043"/>
                    </a:cubicBezTo>
                    <a:lnTo>
                      <a:pt x="10711" y="3861"/>
                    </a:lnTo>
                    <a:lnTo>
                      <a:pt x="10360" y="3861"/>
                    </a:lnTo>
                    <a:cubicBezTo>
                      <a:pt x="10177" y="4043"/>
                      <a:pt x="10009" y="4212"/>
                      <a:pt x="9826" y="4212"/>
                    </a:cubicBezTo>
                    <a:lnTo>
                      <a:pt x="9826" y="4043"/>
                    </a:lnTo>
                    <a:lnTo>
                      <a:pt x="9826" y="3693"/>
                    </a:lnTo>
                    <a:lnTo>
                      <a:pt x="9826" y="2991"/>
                    </a:lnTo>
                    <a:close/>
                    <a:moveTo>
                      <a:pt x="534" y="4745"/>
                    </a:moveTo>
                    <a:lnTo>
                      <a:pt x="534" y="4914"/>
                    </a:lnTo>
                    <a:lnTo>
                      <a:pt x="534" y="5616"/>
                    </a:lnTo>
                    <a:cubicBezTo>
                      <a:pt x="534" y="5798"/>
                      <a:pt x="702" y="5967"/>
                      <a:pt x="702" y="6149"/>
                    </a:cubicBezTo>
                    <a:lnTo>
                      <a:pt x="702" y="5967"/>
                    </a:lnTo>
                    <a:lnTo>
                      <a:pt x="702" y="5265"/>
                    </a:lnTo>
                    <a:lnTo>
                      <a:pt x="702" y="5096"/>
                    </a:lnTo>
                    <a:lnTo>
                      <a:pt x="702" y="4745"/>
                    </a:lnTo>
                    <a:close/>
                    <a:moveTo>
                      <a:pt x="10009" y="5798"/>
                    </a:moveTo>
                    <a:cubicBezTo>
                      <a:pt x="9826" y="5798"/>
                      <a:pt x="9826" y="5967"/>
                      <a:pt x="9826" y="5967"/>
                    </a:cubicBezTo>
                    <a:lnTo>
                      <a:pt x="6149" y="5967"/>
                    </a:lnTo>
                    <a:cubicBezTo>
                      <a:pt x="5447" y="5967"/>
                      <a:pt x="4913" y="6149"/>
                      <a:pt x="4212" y="6149"/>
                    </a:cubicBezTo>
                    <a:lnTo>
                      <a:pt x="702" y="6149"/>
                    </a:lnTo>
                    <a:lnTo>
                      <a:pt x="702" y="6318"/>
                    </a:lnTo>
                    <a:lnTo>
                      <a:pt x="885" y="6318"/>
                    </a:lnTo>
                    <a:cubicBezTo>
                      <a:pt x="969" y="6233"/>
                      <a:pt x="1011" y="6191"/>
                      <a:pt x="1055" y="6191"/>
                    </a:cubicBezTo>
                    <a:cubicBezTo>
                      <a:pt x="1099" y="6191"/>
                      <a:pt x="1144" y="6233"/>
                      <a:pt x="1236" y="6318"/>
                    </a:cubicBezTo>
                    <a:lnTo>
                      <a:pt x="3510" y="6318"/>
                    </a:lnTo>
                    <a:cubicBezTo>
                      <a:pt x="3692" y="6149"/>
                      <a:pt x="4043" y="6149"/>
                      <a:pt x="4394" y="6149"/>
                    </a:cubicBezTo>
                    <a:lnTo>
                      <a:pt x="9826" y="6149"/>
                    </a:lnTo>
                    <a:cubicBezTo>
                      <a:pt x="9826" y="5967"/>
                      <a:pt x="10009" y="5967"/>
                      <a:pt x="10177" y="579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2499;p96">
              <a:extLst>
                <a:ext uri="{FF2B5EF4-FFF2-40B4-BE49-F238E27FC236}">
                  <a16:creationId xmlns:a16="http://schemas.microsoft.com/office/drawing/2014/main" id="{B0722A54-29DE-4C78-A07D-0A113C0F9270}"/>
                </a:ext>
              </a:extLst>
            </p:cNvPr>
            <p:cNvSpPr/>
            <p:nvPr/>
          </p:nvSpPr>
          <p:spPr>
            <a:xfrm rot="607069">
              <a:off x="7642285" y="3296658"/>
              <a:ext cx="97684" cy="107464"/>
            </a:xfrm>
            <a:custGeom>
              <a:avLst/>
              <a:gdLst/>
              <a:ahLst/>
              <a:cxnLst/>
              <a:rect l="l" t="t" r="r" b="b"/>
              <a:pathLst>
                <a:path w="8857" h="10477" extrusionOk="0">
                  <a:moveTo>
                    <a:pt x="5812" y="1128"/>
                  </a:moveTo>
                  <a:cubicBezTo>
                    <a:pt x="6503" y="1128"/>
                    <a:pt x="6848" y="1542"/>
                    <a:pt x="6848" y="2661"/>
                  </a:cubicBezTo>
                  <a:cubicBezTo>
                    <a:pt x="6848" y="2935"/>
                    <a:pt x="5707" y="3505"/>
                    <a:pt x="5433" y="3802"/>
                  </a:cubicBezTo>
                  <a:cubicBezTo>
                    <a:pt x="3424" y="4943"/>
                    <a:pt x="2283" y="6358"/>
                    <a:pt x="2009" y="8367"/>
                  </a:cubicBezTo>
                  <a:cubicBezTo>
                    <a:pt x="1438" y="6929"/>
                    <a:pt x="1438" y="5514"/>
                    <a:pt x="2283" y="3802"/>
                  </a:cubicBezTo>
                  <a:cubicBezTo>
                    <a:pt x="2853" y="2364"/>
                    <a:pt x="3995" y="1519"/>
                    <a:pt x="5136" y="1223"/>
                  </a:cubicBezTo>
                  <a:cubicBezTo>
                    <a:pt x="5390" y="1162"/>
                    <a:pt x="5615" y="1128"/>
                    <a:pt x="5812" y="1128"/>
                  </a:cubicBezTo>
                  <a:close/>
                  <a:moveTo>
                    <a:pt x="5416" y="1"/>
                  </a:moveTo>
                  <a:cubicBezTo>
                    <a:pt x="3567" y="1"/>
                    <a:pt x="1631" y="2255"/>
                    <a:pt x="868" y="3802"/>
                  </a:cubicBezTo>
                  <a:cubicBezTo>
                    <a:pt x="0" y="6358"/>
                    <a:pt x="297" y="7796"/>
                    <a:pt x="1712" y="9782"/>
                  </a:cubicBezTo>
                  <a:lnTo>
                    <a:pt x="1712" y="10079"/>
                  </a:lnTo>
                  <a:cubicBezTo>
                    <a:pt x="1712" y="10353"/>
                    <a:pt x="2009" y="10353"/>
                    <a:pt x="2283" y="10353"/>
                  </a:cubicBezTo>
                  <a:cubicBezTo>
                    <a:pt x="2370" y="10440"/>
                    <a:pt x="2482" y="10476"/>
                    <a:pt x="2588" y="10476"/>
                  </a:cubicBezTo>
                  <a:cubicBezTo>
                    <a:pt x="2841" y="10476"/>
                    <a:pt x="3062" y="10272"/>
                    <a:pt x="2853" y="10079"/>
                  </a:cubicBezTo>
                  <a:cubicBezTo>
                    <a:pt x="2579" y="9782"/>
                    <a:pt x="2579" y="9508"/>
                    <a:pt x="2579" y="9211"/>
                  </a:cubicBezTo>
                  <a:cubicBezTo>
                    <a:pt x="2579" y="8070"/>
                    <a:pt x="3150" y="6655"/>
                    <a:pt x="4291" y="6084"/>
                  </a:cubicBezTo>
                  <a:cubicBezTo>
                    <a:pt x="4862" y="5788"/>
                    <a:pt x="4862" y="5217"/>
                    <a:pt x="5433" y="4943"/>
                  </a:cubicBezTo>
                  <a:cubicBezTo>
                    <a:pt x="6003" y="4646"/>
                    <a:pt x="6574" y="4373"/>
                    <a:pt x="7145" y="3802"/>
                  </a:cubicBezTo>
                  <a:cubicBezTo>
                    <a:pt x="8856" y="2090"/>
                    <a:pt x="8286" y="652"/>
                    <a:pt x="6003" y="81"/>
                  </a:cubicBezTo>
                  <a:cubicBezTo>
                    <a:pt x="5809" y="26"/>
                    <a:pt x="5613"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2283;p92">
            <a:extLst>
              <a:ext uri="{FF2B5EF4-FFF2-40B4-BE49-F238E27FC236}">
                <a16:creationId xmlns:a16="http://schemas.microsoft.com/office/drawing/2014/main" id="{3E02DFEE-A72E-4B47-86DF-A555B02AB221}"/>
              </a:ext>
            </a:extLst>
          </p:cNvPr>
          <p:cNvSpPr txBox="1">
            <a:spLocks noGrp="1"/>
          </p:cNvSpPr>
          <p:nvPr>
            <p:ph type="title"/>
          </p:nvPr>
        </p:nvSpPr>
        <p:spPr>
          <a:xfrm>
            <a:off x="720000" y="-141101"/>
            <a:ext cx="7704000" cy="63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i="1" dirty="0">
                <a:solidFill>
                  <a:srgbClr val="002060"/>
                </a:solidFill>
              </a:rPr>
              <a:t>Hãy trả lời các câu hỏi sau:</a:t>
            </a:r>
            <a:endParaRPr sz="2400" i="1" dirty="0">
              <a:solidFill>
                <a:srgbClr val="002060"/>
              </a:solidFill>
            </a:endParaRPr>
          </a:p>
        </p:txBody>
      </p:sp>
      <p:sp>
        <p:nvSpPr>
          <p:cNvPr id="66" name="TextBox 65">
            <a:extLst>
              <a:ext uri="{FF2B5EF4-FFF2-40B4-BE49-F238E27FC236}">
                <a16:creationId xmlns:a16="http://schemas.microsoft.com/office/drawing/2014/main" id="{B82ED378-FC3F-49D6-801B-A5939AD4AD8E}"/>
              </a:ext>
            </a:extLst>
          </p:cNvPr>
          <p:cNvSpPr txBox="1"/>
          <p:nvPr/>
        </p:nvSpPr>
        <p:spPr>
          <a:xfrm>
            <a:off x="198933" y="500598"/>
            <a:ext cx="8856033" cy="1420325"/>
          </a:xfrm>
          <a:prstGeom prst="rect">
            <a:avLst/>
          </a:prstGeom>
          <a:noFill/>
        </p:spPr>
        <p:txBody>
          <a:bodyPr wrap="square">
            <a:spAutoFit/>
          </a:bodyPr>
          <a:lstStyle/>
          <a:p>
            <a:pPr algn="just">
              <a:lnSpc>
                <a:spcPct val="150000"/>
              </a:lnSpc>
            </a:pPr>
            <a:r>
              <a:rPr kumimoji="0" lang="nl-NL" sz="2000" b="1" i="0" u="none" strike="noStrike" kern="0" cap="none" spc="0" normalizeH="0" baseline="0" noProof="0" dirty="0">
                <a:ln>
                  <a:noFill/>
                </a:ln>
                <a:solidFill>
                  <a:srgbClr val="000000"/>
                </a:solidFill>
                <a:effectLst/>
                <a:uLnTx/>
                <a:uFillTx/>
                <a:sym typeface="Arial"/>
              </a:rPr>
              <a:t>Câu 5:</a:t>
            </a:r>
            <a:r>
              <a:rPr kumimoji="0" lang="nl-NL" sz="2000" b="0" i="0" u="none" strike="noStrike" kern="0" cap="none" spc="0" normalizeH="0" baseline="0" noProof="0" dirty="0">
                <a:ln>
                  <a:noFill/>
                </a:ln>
                <a:solidFill>
                  <a:srgbClr val="000000"/>
                </a:solidFill>
                <a:effectLst/>
                <a:uLnTx/>
                <a:uFillTx/>
                <a:sym typeface="Arial"/>
              </a:rPr>
              <a:t> </a:t>
            </a:r>
            <a:r>
              <a:rPr lang="en-US" sz="2000" dirty="0" err="1"/>
              <a:t>Một</a:t>
            </a:r>
            <a:r>
              <a:rPr lang="en-US" sz="2000" dirty="0"/>
              <a:t> </a:t>
            </a:r>
            <a:r>
              <a:rPr lang="en-US" sz="2000" dirty="0" err="1"/>
              <a:t>vật</a:t>
            </a:r>
            <a:r>
              <a:rPr lang="en-US" sz="2000" dirty="0"/>
              <a:t> </a:t>
            </a:r>
            <a:r>
              <a:rPr lang="en-US" sz="2000" dirty="0" err="1"/>
              <a:t>đang</a:t>
            </a:r>
            <a:r>
              <a:rPr lang="en-US" sz="2000" dirty="0"/>
              <a:t> </a:t>
            </a:r>
            <a:r>
              <a:rPr lang="en-US" sz="2000" dirty="0" err="1"/>
              <a:t>chuyển</a:t>
            </a:r>
            <a:r>
              <a:rPr lang="en-US" sz="2000" dirty="0"/>
              <a:t> </a:t>
            </a:r>
            <a:r>
              <a:rPr lang="en-US" sz="2000" dirty="0" err="1"/>
              <a:t>động</a:t>
            </a:r>
            <a:r>
              <a:rPr lang="en-US" sz="2000" dirty="0"/>
              <a:t> </a:t>
            </a:r>
            <a:r>
              <a:rPr lang="en-US" sz="2000" dirty="0" err="1"/>
              <a:t>tròn</a:t>
            </a:r>
            <a:r>
              <a:rPr lang="en-US" sz="2000" dirty="0"/>
              <a:t> </a:t>
            </a:r>
            <a:r>
              <a:rPr lang="en-US" sz="2000" dirty="0" err="1"/>
              <a:t>đều</a:t>
            </a:r>
            <a:r>
              <a:rPr lang="en-US" sz="2000" dirty="0"/>
              <a:t> </a:t>
            </a:r>
            <a:r>
              <a:rPr lang="en-US" sz="2000" dirty="0" err="1"/>
              <a:t>dưới</a:t>
            </a:r>
            <a:r>
              <a:rPr lang="en-US" sz="2000" dirty="0"/>
              <a:t> </a:t>
            </a:r>
            <a:r>
              <a:rPr lang="en-US" sz="2000" dirty="0" err="1"/>
              <a:t>tác</a:t>
            </a:r>
            <a:r>
              <a:rPr lang="en-US" sz="2000" dirty="0"/>
              <a:t> </a:t>
            </a:r>
            <a:r>
              <a:rPr lang="en-US" sz="2000" dirty="0" err="1"/>
              <a:t>dụng</a:t>
            </a:r>
            <a:r>
              <a:rPr lang="en-US" sz="2000" dirty="0"/>
              <a:t> </a:t>
            </a:r>
            <a:r>
              <a:rPr lang="en-US" sz="2000" dirty="0" err="1"/>
              <a:t>của</a:t>
            </a:r>
            <a:r>
              <a:rPr lang="en-US" sz="2000" dirty="0"/>
              <a:t> </a:t>
            </a:r>
            <a:r>
              <a:rPr lang="en-US" sz="2000" dirty="0" err="1"/>
              <a:t>lực</a:t>
            </a:r>
            <a:r>
              <a:rPr lang="en-US" sz="2000" dirty="0"/>
              <a:t> </a:t>
            </a:r>
            <a:r>
              <a:rPr lang="en-US" sz="2000" dirty="0" err="1"/>
              <a:t>hướng</a:t>
            </a:r>
            <a:r>
              <a:rPr lang="en-US" sz="2000" dirty="0"/>
              <a:t> </a:t>
            </a:r>
            <a:r>
              <a:rPr lang="en-US" sz="2000" dirty="0" err="1"/>
              <a:t>tâm</a:t>
            </a:r>
            <a:r>
              <a:rPr lang="en-US" sz="2000" dirty="0"/>
              <a:t> F. </a:t>
            </a:r>
            <a:r>
              <a:rPr lang="en-US" sz="2000" dirty="0" err="1"/>
              <a:t>Nếu</a:t>
            </a:r>
            <a:r>
              <a:rPr lang="en-US" sz="2000" dirty="0"/>
              <a:t> </a:t>
            </a:r>
            <a:r>
              <a:rPr lang="en-US" sz="2000" dirty="0" err="1"/>
              <a:t>tăng</a:t>
            </a:r>
            <a:r>
              <a:rPr lang="en-US" sz="2000" dirty="0"/>
              <a:t> </a:t>
            </a:r>
            <a:r>
              <a:rPr lang="en-US" sz="2000" dirty="0" err="1"/>
              <a:t>bán</a:t>
            </a:r>
            <a:r>
              <a:rPr lang="en-US" sz="2000" dirty="0"/>
              <a:t> </a:t>
            </a:r>
            <a:r>
              <a:rPr lang="en-US" sz="2000" dirty="0" err="1"/>
              <a:t>kính</a:t>
            </a:r>
            <a:r>
              <a:rPr lang="en-US" sz="2000" dirty="0"/>
              <a:t> </a:t>
            </a:r>
            <a:r>
              <a:rPr lang="en-US" sz="2000" dirty="0" err="1"/>
              <a:t>quỹ</a:t>
            </a:r>
            <a:r>
              <a:rPr lang="en-US" sz="2000" dirty="0"/>
              <a:t> </a:t>
            </a:r>
            <a:r>
              <a:rPr lang="en-US" sz="2000" dirty="0" err="1"/>
              <a:t>đạo</a:t>
            </a:r>
            <a:r>
              <a:rPr lang="en-US" sz="2000" dirty="0"/>
              <a:t> </a:t>
            </a:r>
            <a:r>
              <a:rPr lang="en-US" sz="2000" dirty="0" err="1"/>
              <a:t>gấp</a:t>
            </a:r>
            <a:r>
              <a:rPr lang="en-US" sz="2000" dirty="0"/>
              <a:t> </a:t>
            </a:r>
            <a:r>
              <a:rPr lang="en-US" sz="2000" dirty="0" err="1"/>
              <a:t>hai</a:t>
            </a:r>
            <a:r>
              <a:rPr lang="en-US" sz="2000" dirty="0"/>
              <a:t> </a:t>
            </a:r>
            <a:r>
              <a:rPr lang="en-US" sz="2000" dirty="0" err="1"/>
              <a:t>lần</a:t>
            </a:r>
            <a:r>
              <a:rPr lang="en-US" sz="2000" dirty="0"/>
              <a:t> so </a:t>
            </a:r>
            <a:r>
              <a:rPr lang="en-US" sz="2000" dirty="0" err="1"/>
              <a:t>với</a:t>
            </a:r>
            <a:r>
              <a:rPr lang="en-US" sz="2000" dirty="0"/>
              <a:t> </a:t>
            </a:r>
            <a:r>
              <a:rPr lang="en-US" sz="2000" dirty="0" err="1"/>
              <a:t>trước</a:t>
            </a:r>
            <a:r>
              <a:rPr lang="en-US" sz="2000" dirty="0"/>
              <a:t> </a:t>
            </a:r>
            <a:r>
              <a:rPr lang="en-US" sz="2000" dirty="0" err="1"/>
              <a:t>và</a:t>
            </a:r>
            <a:r>
              <a:rPr lang="en-US" sz="2000" dirty="0"/>
              <a:t> </a:t>
            </a:r>
            <a:r>
              <a:rPr lang="en-US" sz="2000" dirty="0" err="1"/>
              <a:t>đồng</a:t>
            </a:r>
            <a:r>
              <a:rPr lang="en-US" sz="2000" dirty="0"/>
              <a:t> </a:t>
            </a:r>
            <a:r>
              <a:rPr lang="en-US" sz="2000" dirty="0" err="1"/>
              <a:t>thời</a:t>
            </a:r>
            <a:r>
              <a:rPr lang="en-US" sz="2000" dirty="0"/>
              <a:t> </a:t>
            </a:r>
            <a:r>
              <a:rPr lang="en-US" sz="2000" dirty="0" err="1"/>
              <a:t>giảm</a:t>
            </a:r>
            <a:r>
              <a:rPr lang="en-US" sz="2000" dirty="0"/>
              <a:t> </a:t>
            </a:r>
            <a:r>
              <a:rPr lang="en-US" sz="2000" dirty="0" err="1"/>
              <a:t>tốc</a:t>
            </a:r>
            <a:r>
              <a:rPr lang="en-US" sz="2000" dirty="0"/>
              <a:t> </a:t>
            </a:r>
            <a:r>
              <a:rPr lang="en-US" sz="2000" dirty="0" err="1"/>
              <a:t>độ</a:t>
            </a:r>
            <a:r>
              <a:rPr lang="en-US" sz="2000" dirty="0"/>
              <a:t> </a:t>
            </a:r>
            <a:r>
              <a:rPr lang="en-US" sz="2000" dirty="0" err="1"/>
              <a:t>còn</a:t>
            </a:r>
            <a:r>
              <a:rPr lang="en-US" sz="2000" dirty="0"/>
              <a:t> </a:t>
            </a:r>
            <a:r>
              <a:rPr lang="en-US" sz="2000" dirty="0" err="1"/>
              <a:t>một</a:t>
            </a:r>
            <a:r>
              <a:rPr lang="en-US" sz="2000" dirty="0"/>
              <a:t> </a:t>
            </a:r>
            <a:r>
              <a:rPr lang="en-US" sz="2000" dirty="0" err="1"/>
              <a:t>nửa</a:t>
            </a:r>
            <a:r>
              <a:rPr lang="en-US" sz="2000" dirty="0"/>
              <a:t> </a:t>
            </a:r>
            <a:r>
              <a:rPr lang="en-US" sz="2000" dirty="0" err="1"/>
              <a:t>thì</a:t>
            </a:r>
            <a:r>
              <a:rPr lang="en-US" sz="2000" dirty="0"/>
              <a:t> so </a:t>
            </a:r>
            <a:r>
              <a:rPr lang="en-US" sz="2000" dirty="0" err="1"/>
              <a:t>với</a:t>
            </a:r>
            <a:r>
              <a:rPr lang="en-US" sz="2000" dirty="0"/>
              <a:t> ban </a:t>
            </a:r>
            <a:r>
              <a:rPr lang="en-US" sz="2000" dirty="0" err="1"/>
              <a:t>đầu</a:t>
            </a:r>
            <a:r>
              <a:rPr lang="en-US" sz="2000" dirty="0"/>
              <a:t>, </a:t>
            </a:r>
            <a:r>
              <a:rPr lang="en-US" sz="2000" dirty="0" err="1"/>
              <a:t>lực</a:t>
            </a:r>
            <a:r>
              <a:rPr lang="en-US" sz="2000" dirty="0"/>
              <a:t> </a:t>
            </a:r>
            <a:r>
              <a:rPr lang="en-US" sz="2000" dirty="0" err="1"/>
              <a:t>hướng</a:t>
            </a:r>
            <a:r>
              <a:rPr lang="en-US" sz="2000" dirty="0"/>
              <a:t> </a:t>
            </a:r>
            <a:r>
              <a:rPr lang="en-US" sz="2000" dirty="0" err="1"/>
              <a:t>tâm</a:t>
            </a:r>
            <a:endParaRPr lang="en-US" sz="2000" dirty="0"/>
          </a:p>
        </p:txBody>
      </p:sp>
      <p:sp>
        <p:nvSpPr>
          <p:cNvPr id="67" name="TextBox 66">
            <a:extLst>
              <a:ext uri="{FF2B5EF4-FFF2-40B4-BE49-F238E27FC236}">
                <a16:creationId xmlns:a16="http://schemas.microsoft.com/office/drawing/2014/main" id="{2F4CBAFD-67BB-4B1F-81E2-E8C887326791}"/>
              </a:ext>
            </a:extLst>
          </p:cNvPr>
          <p:cNvSpPr txBox="1"/>
          <p:nvPr/>
        </p:nvSpPr>
        <p:spPr>
          <a:xfrm>
            <a:off x="2829529" y="4095299"/>
            <a:ext cx="8680538" cy="400110"/>
          </a:xfrm>
          <a:prstGeom prst="rect">
            <a:avLst/>
          </a:prstGeom>
          <a:noFill/>
        </p:spPr>
        <p:txBody>
          <a:bodyPr wrap="square">
            <a:spAutoFit/>
          </a:bodyPr>
          <a:lstStyle/>
          <a:p>
            <a:r>
              <a:rPr lang="en-US" sz="2000" dirty="0"/>
              <a:t>D</a:t>
            </a:r>
            <a:r>
              <a:rPr kumimoji="0" lang="en-US" sz="2000" b="0" i="0" u="none" strike="noStrike" kern="0" cap="none" spc="0" normalizeH="0" baseline="0" noProof="0" dirty="0">
                <a:ln>
                  <a:noFill/>
                </a:ln>
                <a:solidFill>
                  <a:srgbClr val="000000"/>
                </a:solidFill>
                <a:effectLst/>
                <a:uLnTx/>
                <a:uFillTx/>
                <a:sym typeface="Arial"/>
              </a:rPr>
              <a:t>. </a:t>
            </a:r>
            <a:r>
              <a:rPr lang="en-US" sz="2000" dirty="0" err="1"/>
              <a:t>Không</a:t>
            </a:r>
            <a:r>
              <a:rPr lang="en-US" sz="2000" dirty="0"/>
              <a:t> </a:t>
            </a:r>
            <a:r>
              <a:rPr lang="en-US" sz="2000" dirty="0" err="1"/>
              <a:t>thay</a:t>
            </a:r>
            <a:r>
              <a:rPr lang="en-US" sz="2000" dirty="0"/>
              <a:t> </a:t>
            </a:r>
            <a:r>
              <a:rPr lang="en-US" sz="2000" dirty="0" err="1"/>
              <a:t>đổi</a:t>
            </a:r>
            <a:endParaRPr lang="en-US" sz="2000" dirty="0"/>
          </a:p>
        </p:txBody>
      </p:sp>
      <p:sp>
        <p:nvSpPr>
          <p:cNvPr id="68" name="TextBox 67">
            <a:extLst>
              <a:ext uri="{FF2B5EF4-FFF2-40B4-BE49-F238E27FC236}">
                <a16:creationId xmlns:a16="http://schemas.microsoft.com/office/drawing/2014/main" id="{4C98ED1E-E5F4-4104-BA8D-941785ACA700}"/>
              </a:ext>
            </a:extLst>
          </p:cNvPr>
          <p:cNvSpPr txBox="1"/>
          <p:nvPr/>
        </p:nvSpPr>
        <p:spPr>
          <a:xfrm>
            <a:off x="2829529" y="2902979"/>
            <a:ext cx="9056319" cy="400110"/>
          </a:xfrm>
          <a:prstGeom prst="rect">
            <a:avLst/>
          </a:prstGeom>
          <a:noFill/>
        </p:spPr>
        <p:txBody>
          <a:bodyPr wrap="square">
            <a:spAutoFit/>
          </a:bodyPr>
          <a:lstStyle/>
          <a:p>
            <a:pPr lvl="0"/>
            <a:r>
              <a:rPr kumimoji="0" lang="en-US" sz="2000" b="0" i="0" u="none" strike="noStrike" kern="0" cap="none" spc="0" normalizeH="0" baseline="0" noProof="0" dirty="0">
                <a:ln>
                  <a:noFill/>
                </a:ln>
                <a:solidFill>
                  <a:srgbClr val="000000"/>
                </a:solidFill>
                <a:effectLst/>
                <a:uLnTx/>
                <a:uFillTx/>
                <a:sym typeface="Arial"/>
              </a:rPr>
              <a:t>B. </a:t>
            </a:r>
            <a:r>
              <a:rPr lang="en-US" sz="2000" dirty="0" err="1"/>
              <a:t>giảm</a:t>
            </a:r>
            <a:r>
              <a:rPr lang="en-US" sz="2000" dirty="0"/>
              <a:t> 4 </a:t>
            </a:r>
            <a:r>
              <a:rPr lang="en-US" sz="2000" dirty="0" err="1"/>
              <a:t>lần</a:t>
            </a:r>
            <a:endParaRPr kumimoji="0" lang="en-US" sz="2000" b="0" i="0" u="none" strike="noStrike" kern="0" cap="none" spc="0" normalizeH="0" baseline="0" noProof="0" dirty="0">
              <a:ln>
                <a:noFill/>
              </a:ln>
              <a:solidFill>
                <a:srgbClr val="000000"/>
              </a:solidFill>
              <a:effectLst/>
              <a:uLnTx/>
              <a:uFillTx/>
              <a:sym typeface="Arial"/>
            </a:endParaRPr>
          </a:p>
        </p:txBody>
      </p:sp>
      <p:sp>
        <p:nvSpPr>
          <p:cNvPr id="69" name="TextBox 68">
            <a:extLst>
              <a:ext uri="{FF2B5EF4-FFF2-40B4-BE49-F238E27FC236}">
                <a16:creationId xmlns:a16="http://schemas.microsoft.com/office/drawing/2014/main" id="{CBBC4CC0-863B-4F37-A6D2-21F697A7ED21}"/>
              </a:ext>
            </a:extLst>
          </p:cNvPr>
          <p:cNvSpPr txBox="1"/>
          <p:nvPr/>
        </p:nvSpPr>
        <p:spPr>
          <a:xfrm>
            <a:off x="2829529" y="2326647"/>
            <a:ext cx="8680538"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000000"/>
                </a:solidFill>
                <a:effectLst/>
                <a:uLnTx/>
                <a:uFillTx/>
                <a:sym typeface="Arial"/>
              </a:rPr>
              <a:t>A. </a:t>
            </a:r>
            <a:r>
              <a:rPr lang="en-US" sz="2000" dirty="0" err="1"/>
              <a:t>giảm</a:t>
            </a:r>
            <a:r>
              <a:rPr lang="en-US" sz="2000" dirty="0"/>
              <a:t> 8 </a:t>
            </a:r>
            <a:r>
              <a:rPr lang="en-US" sz="2000" dirty="0" err="1"/>
              <a:t>lần</a:t>
            </a:r>
            <a:endParaRPr lang="en-US" sz="2000" dirty="0"/>
          </a:p>
        </p:txBody>
      </p:sp>
      <p:sp>
        <p:nvSpPr>
          <p:cNvPr id="70" name="TextBox 69">
            <a:extLst>
              <a:ext uri="{FF2B5EF4-FFF2-40B4-BE49-F238E27FC236}">
                <a16:creationId xmlns:a16="http://schemas.microsoft.com/office/drawing/2014/main" id="{6313FD8A-6A1E-4215-B393-A1960E3E4773}"/>
              </a:ext>
            </a:extLst>
          </p:cNvPr>
          <p:cNvSpPr txBox="1"/>
          <p:nvPr/>
        </p:nvSpPr>
        <p:spPr>
          <a:xfrm>
            <a:off x="2829529" y="3513823"/>
            <a:ext cx="8680538" cy="400110"/>
          </a:xfrm>
          <a:prstGeom prst="rect">
            <a:avLst/>
          </a:prstGeom>
          <a:noFill/>
        </p:spPr>
        <p:txBody>
          <a:bodyPr wrap="square">
            <a:spAutoFit/>
          </a:bodyPr>
          <a:lstStyle/>
          <a:p>
            <a:pPr lvl="0"/>
            <a:r>
              <a:rPr kumimoji="0" lang="en-US" sz="2000" b="0" i="0" u="none" strike="noStrike" kern="0" cap="none" spc="0" normalizeH="0" baseline="0" noProof="0" dirty="0">
                <a:ln>
                  <a:noFill/>
                </a:ln>
                <a:solidFill>
                  <a:srgbClr val="000000"/>
                </a:solidFill>
                <a:effectLst/>
                <a:uLnTx/>
                <a:uFillTx/>
                <a:sym typeface="Arial"/>
              </a:rPr>
              <a:t>C. </a:t>
            </a:r>
            <a:r>
              <a:rPr lang="en-US" sz="2000" dirty="0" err="1"/>
              <a:t>giảm</a:t>
            </a:r>
            <a:r>
              <a:rPr lang="en-US" sz="2000" dirty="0"/>
              <a:t> 2 </a:t>
            </a:r>
            <a:r>
              <a:rPr lang="en-US" sz="2000" dirty="0" err="1"/>
              <a:t>lần</a:t>
            </a:r>
            <a:endParaRPr kumimoji="0" lang="en-US" sz="2000" b="0" i="0" u="none" strike="noStrike" kern="0" cap="none" spc="0" normalizeH="0" baseline="0" noProof="0" dirty="0">
              <a:ln>
                <a:noFill/>
              </a:ln>
              <a:solidFill>
                <a:srgbClr val="000000"/>
              </a:solidFill>
              <a:effectLst/>
              <a:uLnTx/>
              <a:uFillTx/>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iterate type="lt">
                                    <p:tmPct val="0"/>
                                  </p:iterate>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9"/>
                    </p:tgtEl>
                  </p:cond>
                </p:stCondLst>
                <p:endSync evt="end" delay="0">
                  <p:rtn val="all"/>
                </p:endSync>
                <p:childTnLst>
                  <p:par>
                    <p:cTn id="26" fill="hold">
                      <p:stCondLst>
                        <p:cond delay="0"/>
                      </p:stCondLst>
                      <p:childTnLst>
                        <p:par>
                          <p:cTn id="27" fill="hold">
                            <p:stCondLst>
                              <p:cond delay="0"/>
                            </p:stCondLst>
                            <p:childTnLst>
                              <p:par>
                                <p:cTn id="28" presetID="15" presetClass="emph" presetSubtype="0" grpId="0" nodeType="clickEffect">
                                  <p:stCondLst>
                                    <p:cond delay="0"/>
                                  </p:stCondLst>
                                  <p:iterate type="lt">
                                    <p:tmAbs val="25"/>
                                  </p:iterate>
                                  <p:childTnLst>
                                    <p:set>
                                      <p:cBhvr override="childStyle">
                                        <p:cTn id="29" dur="indefinite"/>
                                        <p:tgtEl>
                                          <p:spTgt spid="69"/>
                                        </p:tgtEl>
                                        <p:attrNameLst>
                                          <p:attrName>style.fontWeight</p:attrName>
                                        </p:attrNameLst>
                                      </p:cBhvr>
                                      <p:to>
                                        <p:strVal val="bold"/>
                                      </p:to>
                                    </p:set>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9"/>
                  </p:tgtEl>
                </p:cond>
              </p:nextCondLst>
            </p:seq>
            <p:seq concurrent="1" nextAc="seek">
              <p:cTn id="30" restart="whenNotActive" fill="hold" evtFilter="cancelBubble" nodeType="interactiveSeq">
                <p:stCondLst>
                  <p:cond evt="onClick" delay="0">
                    <p:tgtEl>
                      <p:spTgt spid="67"/>
                    </p:tgtEl>
                  </p:cond>
                </p:stCondLst>
                <p:endSync evt="end" delay="0">
                  <p:rtn val="all"/>
                </p:endSync>
                <p:childTnLst>
                  <p:par>
                    <p:cTn id="31" fill="hold">
                      <p:stCondLst>
                        <p:cond delay="0"/>
                      </p:stCondLst>
                      <p:childTnLst>
                        <p:par>
                          <p:cTn id="32" fill="hold">
                            <p:stCondLst>
                              <p:cond delay="0"/>
                            </p:stCondLst>
                            <p:childTnLst>
                              <p:par>
                                <p:cTn id="33" presetID="9" presetClass="emph" presetSubtype="0" grpId="1" nodeType="clickEffect">
                                  <p:stCondLst>
                                    <p:cond delay="0"/>
                                  </p:stCondLst>
                                  <p:childTnLst>
                                    <p:set>
                                      <p:cBhvr>
                                        <p:cTn id="34" dur="indefinite"/>
                                        <p:tgtEl>
                                          <p:spTgt spid="67"/>
                                        </p:tgtEl>
                                        <p:attrNameLst>
                                          <p:attrName>style.opacity</p:attrName>
                                        </p:attrNameLst>
                                      </p:cBhvr>
                                      <p:to>
                                        <p:strVal val="0.5"/>
                                      </p:to>
                                    </p:set>
                                    <p:animEffect filter="image" prLst="opacity: 0.5">
                                      <p:cBhvr rctx="IE">
                                        <p:cTn id="35" dur="indefinite"/>
                                        <p:tgtEl>
                                          <p:spTgt spid="67"/>
                                        </p:tgtEl>
                                      </p:cBhvr>
                                    </p:animEffect>
                                  </p:childTnLst>
                                  <p:subTnLst>
                                    <p:audio>
                                      <p:cMediaNode>
                                        <p:cTn display="0" masterRel="sameClick">
                                          <p:stCondLst>
                                            <p:cond evt="begin" delay="0">
                                              <p:tn val="33"/>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67"/>
                  </p:tgtEl>
                </p:cond>
              </p:nextCondLst>
            </p:seq>
            <p:seq concurrent="1" nextAc="seek">
              <p:cTn id="36" restart="whenNotActive" fill="hold" evtFilter="cancelBubble" nodeType="interactiveSeq">
                <p:stCondLst>
                  <p:cond evt="onClick" delay="0">
                    <p:tgtEl>
                      <p:spTgt spid="68"/>
                    </p:tgtEl>
                  </p:cond>
                </p:stCondLst>
                <p:endSync evt="end" delay="0">
                  <p:rtn val="all"/>
                </p:endSync>
                <p:childTnLst>
                  <p:par>
                    <p:cTn id="37" fill="hold">
                      <p:stCondLst>
                        <p:cond delay="0"/>
                      </p:stCondLst>
                      <p:childTnLst>
                        <p:par>
                          <p:cTn id="38" fill="hold">
                            <p:stCondLst>
                              <p:cond delay="0"/>
                            </p:stCondLst>
                            <p:childTnLst>
                              <p:par>
                                <p:cTn id="39" presetID="9" presetClass="emph" presetSubtype="0" grpId="1" nodeType="clickEffect">
                                  <p:stCondLst>
                                    <p:cond delay="0"/>
                                  </p:stCondLst>
                                  <p:childTnLst>
                                    <p:set>
                                      <p:cBhvr>
                                        <p:cTn id="40" dur="indefinite"/>
                                        <p:tgtEl>
                                          <p:spTgt spid="68"/>
                                        </p:tgtEl>
                                        <p:attrNameLst>
                                          <p:attrName>style.opacity</p:attrName>
                                        </p:attrNameLst>
                                      </p:cBhvr>
                                      <p:to>
                                        <p:strVal val="0.5"/>
                                      </p:to>
                                    </p:set>
                                    <p:animEffect filter="image" prLst="opacity: 0.5">
                                      <p:cBhvr rctx="IE">
                                        <p:cTn id="41" dur="indefinite"/>
                                        <p:tgtEl>
                                          <p:spTgt spid="68"/>
                                        </p:tgtEl>
                                      </p:cBhvr>
                                    </p:animEffect>
                                  </p:childTnLst>
                                  <p:subTnLst>
                                    <p:audio>
                                      <p:cMediaNode>
                                        <p:cTn display="0" masterRel="sameClick">
                                          <p:stCondLst>
                                            <p:cond evt="begin" delay="0">
                                              <p:tn val="39"/>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0"/>
                    </p:tgtEl>
                  </p:cond>
                </p:stCondLst>
                <p:endSync evt="end" delay="0">
                  <p:rtn val="all"/>
                </p:endSync>
                <p:childTnLst>
                  <p:par>
                    <p:cTn id="43" fill="hold">
                      <p:stCondLst>
                        <p:cond delay="0"/>
                      </p:stCondLst>
                      <p:childTnLst>
                        <p:par>
                          <p:cTn id="44" fill="hold">
                            <p:stCondLst>
                              <p:cond delay="0"/>
                            </p:stCondLst>
                            <p:childTnLst>
                              <p:par>
                                <p:cTn id="45" presetID="9" presetClass="emph" presetSubtype="0" grpId="1" nodeType="clickEffect">
                                  <p:stCondLst>
                                    <p:cond delay="0"/>
                                  </p:stCondLst>
                                  <p:childTnLst>
                                    <p:set>
                                      <p:cBhvr>
                                        <p:cTn id="46" dur="indefinite"/>
                                        <p:tgtEl>
                                          <p:spTgt spid="70"/>
                                        </p:tgtEl>
                                        <p:attrNameLst>
                                          <p:attrName>style.opacity</p:attrName>
                                        </p:attrNameLst>
                                      </p:cBhvr>
                                      <p:to>
                                        <p:strVal val="0.5"/>
                                      </p:to>
                                    </p:set>
                                    <p:animEffect filter="image" prLst="opacity: 0.5">
                                      <p:cBhvr rctx="IE">
                                        <p:cTn id="47" dur="indefinite"/>
                                        <p:tgtEl>
                                          <p:spTgt spid="70"/>
                                        </p:tgtEl>
                                      </p:cBhvr>
                                    </p:animEffect>
                                  </p:childTnLst>
                                  <p:subTnLst>
                                    <p:audio>
                                      <p:cMediaNode>
                                        <p:cTn display="0" masterRel="sameClick">
                                          <p:stCondLst>
                                            <p:cond evt="begin" delay="0">
                                              <p:tn val="45"/>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70"/>
                  </p:tgtEl>
                </p:cond>
              </p:nextCondLst>
            </p:seq>
          </p:childTnLst>
        </p:cTn>
      </p:par>
    </p:tnLst>
    <p:bldLst>
      <p:bldP spid="66" grpId="0"/>
      <p:bldP spid="67" grpId="0"/>
      <p:bldP spid="67" grpId="1"/>
      <p:bldP spid="68" grpId="0"/>
      <p:bldP spid="68" grpId="1"/>
      <p:bldP spid="69" grpId="0"/>
      <p:bldP spid="69" grpId="1"/>
      <p:bldP spid="70" grpId="0"/>
      <p:bldP spid="7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E9986F0-D637-462C-AF05-CB9D1B80D29D}"/>
              </a:ext>
            </a:extLst>
          </p:cNvPr>
          <p:cNvSpPr/>
          <p:nvPr/>
        </p:nvSpPr>
        <p:spPr>
          <a:xfrm>
            <a:off x="93945" y="523745"/>
            <a:ext cx="8956110" cy="409601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Diagonal Corners Snipped 7">
            <a:extLst>
              <a:ext uri="{FF2B5EF4-FFF2-40B4-BE49-F238E27FC236}">
                <a16:creationId xmlns:a16="http://schemas.microsoft.com/office/drawing/2014/main" id="{51E65F2F-A606-4216-BF5C-EB0E812E1E9B}"/>
              </a:ext>
            </a:extLst>
          </p:cNvPr>
          <p:cNvSpPr/>
          <p:nvPr/>
        </p:nvSpPr>
        <p:spPr>
          <a:xfrm>
            <a:off x="513567" y="741445"/>
            <a:ext cx="1728592" cy="463463"/>
          </a:xfrm>
          <a:prstGeom prst="snip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EM CÓ THỂ</a:t>
            </a:r>
          </a:p>
        </p:txBody>
      </p:sp>
      <p:sp>
        <p:nvSpPr>
          <p:cNvPr id="9" name="TextBox 8">
            <a:extLst>
              <a:ext uri="{FF2B5EF4-FFF2-40B4-BE49-F238E27FC236}">
                <a16:creationId xmlns:a16="http://schemas.microsoft.com/office/drawing/2014/main" id="{6AE14E21-59F3-45E2-89EA-5BB5DE489203}"/>
              </a:ext>
            </a:extLst>
          </p:cNvPr>
          <p:cNvSpPr txBox="1"/>
          <p:nvPr/>
        </p:nvSpPr>
        <p:spPr>
          <a:xfrm>
            <a:off x="180365" y="1398192"/>
            <a:ext cx="4793348" cy="1420325"/>
          </a:xfrm>
          <a:prstGeom prst="rect">
            <a:avLst/>
          </a:prstGeom>
          <a:noFill/>
        </p:spPr>
        <p:txBody>
          <a:bodyPr wrap="square" rtlCol="0">
            <a:spAutoFit/>
          </a:bodyPr>
          <a:lstStyle/>
          <a:p>
            <a:pPr algn="just">
              <a:lnSpc>
                <a:spcPct val="150000"/>
              </a:lnSpc>
            </a:pPr>
            <a:r>
              <a:rPr lang="en-US" sz="2000" i="1" dirty="0"/>
              <a:t>1. </a:t>
            </a:r>
            <a:r>
              <a:rPr lang="en-US" sz="2000" i="1" dirty="0" err="1"/>
              <a:t>Giải</a:t>
            </a:r>
            <a:r>
              <a:rPr lang="en-US" sz="2000" i="1" dirty="0"/>
              <a:t> </a:t>
            </a:r>
            <a:r>
              <a:rPr lang="en-US" sz="2000" i="1" dirty="0" err="1"/>
              <a:t>thích</a:t>
            </a:r>
            <a:r>
              <a:rPr lang="en-US" sz="2000" i="1" dirty="0"/>
              <a:t> </a:t>
            </a:r>
            <a:r>
              <a:rPr lang="en-US" sz="2000" i="1" dirty="0" err="1"/>
              <a:t>lí</a:t>
            </a:r>
            <a:r>
              <a:rPr lang="en-US" sz="2000" i="1" dirty="0"/>
              <a:t> do </a:t>
            </a:r>
            <a:r>
              <a:rPr lang="en-US" sz="2000" i="1" dirty="0" err="1"/>
              <a:t>vì</a:t>
            </a:r>
            <a:r>
              <a:rPr lang="en-US" sz="2000" i="1" dirty="0"/>
              <a:t> </a:t>
            </a:r>
            <a:r>
              <a:rPr lang="en-US" sz="2000" i="1" dirty="0" err="1"/>
              <a:t>sao</a:t>
            </a:r>
            <a:r>
              <a:rPr lang="en-US" sz="2000" i="1" dirty="0"/>
              <a:t> </a:t>
            </a:r>
            <a:r>
              <a:rPr lang="en-US" sz="2000" i="1" dirty="0" err="1"/>
              <a:t>trong</a:t>
            </a:r>
            <a:r>
              <a:rPr lang="en-US" sz="2000" i="1" dirty="0"/>
              <a:t> </a:t>
            </a:r>
            <a:r>
              <a:rPr lang="en-US" sz="2000" i="1" dirty="0" err="1"/>
              <a:t>thực</a:t>
            </a:r>
            <a:r>
              <a:rPr lang="en-US" sz="2000" i="1" dirty="0"/>
              <a:t> </a:t>
            </a:r>
            <a:r>
              <a:rPr lang="en-US" sz="2000" i="1" dirty="0" err="1"/>
              <a:t>tế</a:t>
            </a:r>
            <a:r>
              <a:rPr lang="en-US" sz="2000" i="1" dirty="0"/>
              <a:t> </a:t>
            </a:r>
            <a:r>
              <a:rPr lang="en-US" sz="2000" i="1" dirty="0" err="1"/>
              <a:t>người</a:t>
            </a:r>
            <a:r>
              <a:rPr lang="en-US" sz="2000" i="1" dirty="0"/>
              <a:t> ta </a:t>
            </a:r>
            <a:r>
              <a:rPr lang="en-US" sz="2000" i="1" dirty="0" err="1"/>
              <a:t>chỉ</a:t>
            </a:r>
            <a:r>
              <a:rPr lang="en-US" sz="2000" i="1" dirty="0"/>
              <a:t> </a:t>
            </a:r>
            <a:r>
              <a:rPr lang="en-US" sz="2000" i="1" dirty="0" err="1"/>
              <a:t>làm</a:t>
            </a:r>
            <a:r>
              <a:rPr lang="en-US" sz="2000" i="1" dirty="0"/>
              <a:t> </a:t>
            </a:r>
            <a:r>
              <a:rPr lang="en-US" sz="2000" i="1" dirty="0" err="1"/>
              <a:t>cầu</a:t>
            </a:r>
            <a:r>
              <a:rPr lang="en-US" sz="2000" i="1" dirty="0"/>
              <a:t> </a:t>
            </a:r>
            <a:r>
              <a:rPr lang="en-US" sz="2000" i="1" dirty="0" err="1"/>
              <a:t>vồng</a:t>
            </a:r>
            <a:r>
              <a:rPr lang="en-US" sz="2000" i="1" dirty="0"/>
              <a:t> </a:t>
            </a:r>
            <a:r>
              <a:rPr lang="en-US" sz="2000" i="1" dirty="0" err="1"/>
              <a:t>lên</a:t>
            </a:r>
            <a:r>
              <a:rPr lang="en-US" sz="2000" i="1" dirty="0"/>
              <a:t> </a:t>
            </a:r>
            <a:r>
              <a:rPr lang="en-US" sz="2000" i="1" dirty="0" err="1"/>
              <a:t>chứ</a:t>
            </a:r>
            <a:r>
              <a:rPr lang="en-US" sz="2000" i="1" dirty="0"/>
              <a:t> </a:t>
            </a:r>
            <a:r>
              <a:rPr lang="en-US" sz="2000" i="1" dirty="0" err="1"/>
              <a:t>không</a:t>
            </a:r>
            <a:r>
              <a:rPr lang="en-US" sz="2000" i="1" dirty="0"/>
              <a:t> </a:t>
            </a:r>
            <a:r>
              <a:rPr lang="en-US" sz="2000" i="1" dirty="0" err="1"/>
              <a:t>làm</a:t>
            </a:r>
            <a:r>
              <a:rPr lang="en-US" sz="2000" i="1" dirty="0"/>
              <a:t> </a:t>
            </a:r>
            <a:r>
              <a:rPr lang="en-US" sz="2000" i="1" dirty="0" err="1"/>
              <a:t>cầu</a:t>
            </a:r>
            <a:r>
              <a:rPr lang="en-US" sz="2000" i="1" dirty="0"/>
              <a:t> </a:t>
            </a:r>
            <a:r>
              <a:rPr lang="en-US" sz="2000" i="1" dirty="0" err="1"/>
              <a:t>vống</a:t>
            </a:r>
            <a:r>
              <a:rPr lang="en-US" sz="2000" i="1" dirty="0"/>
              <a:t> </a:t>
            </a:r>
            <a:r>
              <a:rPr lang="en-US" sz="2000" i="1" dirty="0" err="1"/>
              <a:t>xuống</a:t>
            </a:r>
            <a:r>
              <a:rPr lang="en-US" sz="2000" i="1" dirty="0"/>
              <a:t>.</a:t>
            </a:r>
          </a:p>
        </p:txBody>
      </p:sp>
      <p:pic>
        <p:nvPicPr>
          <p:cNvPr id="11" name="Picture 10">
            <a:extLst>
              <a:ext uri="{FF2B5EF4-FFF2-40B4-BE49-F238E27FC236}">
                <a16:creationId xmlns:a16="http://schemas.microsoft.com/office/drawing/2014/main" id="{B2432BBE-CC2E-4178-AC55-1549938AF0EA}"/>
              </a:ext>
            </a:extLst>
          </p:cNvPr>
          <p:cNvPicPr>
            <a:picLocks noChangeAspect="1"/>
          </p:cNvPicPr>
          <p:nvPr/>
        </p:nvPicPr>
        <p:blipFill rotWithShape="1">
          <a:blip r:embed="rId2"/>
          <a:srcRect b="10183"/>
          <a:stretch/>
        </p:blipFill>
        <p:spPr>
          <a:xfrm>
            <a:off x="4973713" y="1019404"/>
            <a:ext cx="3909791" cy="2224587"/>
          </a:xfrm>
          <a:prstGeom prst="rect">
            <a:avLst/>
          </a:prstGeom>
        </p:spPr>
      </p:pic>
      <p:sp>
        <p:nvSpPr>
          <p:cNvPr id="12" name="TextBox 11">
            <a:extLst>
              <a:ext uri="{FF2B5EF4-FFF2-40B4-BE49-F238E27FC236}">
                <a16:creationId xmlns:a16="http://schemas.microsoft.com/office/drawing/2014/main" id="{05FD1D9C-E822-4041-B9DD-ED08265FC953}"/>
              </a:ext>
            </a:extLst>
          </p:cNvPr>
          <p:cNvSpPr txBox="1"/>
          <p:nvPr/>
        </p:nvSpPr>
        <p:spPr>
          <a:xfrm>
            <a:off x="93945" y="3011802"/>
            <a:ext cx="8499634" cy="1420325"/>
          </a:xfrm>
          <a:prstGeom prst="rect">
            <a:avLst/>
          </a:prstGeom>
          <a:noFill/>
        </p:spPr>
        <p:txBody>
          <a:bodyPr wrap="square" rtlCol="0">
            <a:spAutoFit/>
          </a:bodyPr>
          <a:lstStyle/>
          <a:p>
            <a:pPr algn="just">
              <a:lnSpc>
                <a:spcPct val="150000"/>
              </a:lnSpc>
            </a:pPr>
            <a:r>
              <a:rPr lang="en-US" sz="2000" i="1" dirty="0"/>
              <a:t>2. </a:t>
            </a:r>
            <a:r>
              <a:rPr lang="en-US" sz="2000" i="1" dirty="0" err="1"/>
              <a:t>Giải</a:t>
            </a:r>
            <a:r>
              <a:rPr lang="en-US" sz="2000" i="1" dirty="0"/>
              <a:t> </a:t>
            </a:r>
            <a:r>
              <a:rPr lang="en-US" sz="2000" i="1" dirty="0" err="1"/>
              <a:t>thích</a:t>
            </a:r>
            <a:r>
              <a:rPr lang="en-US" sz="2000" i="1" dirty="0"/>
              <a:t> </a:t>
            </a:r>
            <a:r>
              <a:rPr lang="en-US" sz="2000" i="1" dirty="0" err="1"/>
              <a:t>lí</a:t>
            </a:r>
            <a:r>
              <a:rPr lang="en-US" sz="2000" i="1" dirty="0"/>
              <a:t> do </a:t>
            </a:r>
            <a:r>
              <a:rPr lang="en-US" sz="2000" i="1" dirty="0" err="1"/>
              <a:t>vì</a:t>
            </a:r>
            <a:r>
              <a:rPr lang="en-US" sz="2000" i="1" dirty="0"/>
              <a:t> </a:t>
            </a:r>
            <a:r>
              <a:rPr lang="en-US" sz="2000" i="1" dirty="0" err="1"/>
              <a:t>sao</a:t>
            </a:r>
            <a:r>
              <a:rPr lang="en-US" sz="2000" i="1" dirty="0"/>
              <a:t> </a:t>
            </a:r>
            <a:r>
              <a:rPr lang="en-US" sz="2000" i="1" dirty="0" err="1"/>
              <a:t>trong</a:t>
            </a:r>
            <a:r>
              <a:rPr lang="en-US" sz="2000" i="1" dirty="0"/>
              <a:t> </a:t>
            </a:r>
            <a:r>
              <a:rPr lang="en-US" sz="2000" i="1" dirty="0" err="1"/>
              <a:t>môn</a:t>
            </a:r>
            <a:r>
              <a:rPr lang="en-US" sz="2000" i="1" dirty="0"/>
              <a:t> </a:t>
            </a:r>
            <a:r>
              <a:rPr lang="en-US" sz="2000" i="1" dirty="0" err="1"/>
              <a:t>xiếc</a:t>
            </a:r>
            <a:r>
              <a:rPr lang="en-US" sz="2000" i="1" dirty="0"/>
              <a:t> </a:t>
            </a:r>
          </a:p>
          <a:p>
            <a:pPr algn="just">
              <a:lnSpc>
                <a:spcPct val="150000"/>
              </a:lnSpc>
            </a:pPr>
            <a:r>
              <a:rPr lang="en-US" sz="2000" i="1" dirty="0" err="1"/>
              <a:t>mô</a:t>
            </a:r>
            <a:r>
              <a:rPr lang="en-US" sz="2000" i="1" dirty="0"/>
              <a:t> </a:t>
            </a:r>
            <a:r>
              <a:rPr lang="en-US" sz="2000" i="1" dirty="0" err="1"/>
              <a:t>tô</a:t>
            </a:r>
            <a:r>
              <a:rPr lang="en-US" sz="2000" i="1" dirty="0"/>
              <a:t> bay, </a:t>
            </a:r>
            <a:r>
              <a:rPr lang="en-US" sz="2000" i="1" dirty="0" err="1"/>
              <a:t>diễn</a:t>
            </a:r>
            <a:r>
              <a:rPr lang="en-US" sz="2000" i="1" dirty="0"/>
              <a:t> </a:t>
            </a:r>
            <a:r>
              <a:rPr lang="en-US" sz="2000" i="1" dirty="0" err="1"/>
              <a:t>viên</a:t>
            </a:r>
            <a:r>
              <a:rPr lang="en-US" sz="2000" i="1" dirty="0"/>
              <a:t> </a:t>
            </a:r>
            <a:r>
              <a:rPr lang="en-US" sz="2000" i="1" dirty="0" err="1"/>
              <a:t>xiếc</a:t>
            </a:r>
            <a:r>
              <a:rPr lang="en-US" sz="2000" i="1" dirty="0"/>
              <a:t> </a:t>
            </a:r>
            <a:r>
              <a:rPr lang="en-US" sz="2000" i="1" dirty="0" err="1"/>
              <a:t>có</a:t>
            </a:r>
            <a:r>
              <a:rPr lang="en-US" sz="2000" i="1" dirty="0"/>
              <a:t> </a:t>
            </a:r>
            <a:r>
              <a:rPr lang="en-US" sz="2000" i="1" dirty="0" err="1"/>
              <a:t>thể</a:t>
            </a:r>
            <a:r>
              <a:rPr lang="en-US" sz="2000" i="1" dirty="0"/>
              <a:t> </a:t>
            </a:r>
            <a:r>
              <a:rPr lang="en-US" sz="2000" i="1" dirty="0" err="1"/>
              <a:t>đi</a:t>
            </a:r>
            <a:r>
              <a:rPr lang="en-US" sz="2000" i="1" dirty="0"/>
              <a:t> </a:t>
            </a:r>
            <a:r>
              <a:rPr lang="en-US" sz="2000" i="1" dirty="0" err="1"/>
              <a:t>mô</a:t>
            </a:r>
            <a:r>
              <a:rPr lang="en-US" sz="2000" i="1" dirty="0"/>
              <a:t> </a:t>
            </a:r>
            <a:r>
              <a:rPr lang="en-US" sz="2000" i="1" dirty="0" err="1"/>
              <a:t>tô</a:t>
            </a:r>
            <a:r>
              <a:rPr lang="en-US" sz="2000" i="1" dirty="0"/>
              <a:t> </a:t>
            </a:r>
            <a:r>
              <a:rPr lang="en-US" sz="2000" i="1" dirty="0" err="1"/>
              <a:t>trong</a:t>
            </a:r>
            <a:r>
              <a:rPr lang="en-US" sz="2000" i="1" dirty="0"/>
              <a:t> </a:t>
            </a:r>
            <a:r>
              <a:rPr lang="en-US" sz="2000" i="1" dirty="0" err="1"/>
              <a:t>thành</a:t>
            </a:r>
            <a:r>
              <a:rPr lang="en-US" sz="2000" i="1" dirty="0"/>
              <a:t> </a:t>
            </a:r>
            <a:r>
              <a:rPr lang="en-US" sz="2000" i="1" dirty="0" err="1"/>
              <a:t>của</a:t>
            </a:r>
            <a:r>
              <a:rPr lang="en-US" sz="2000" i="1" dirty="0"/>
              <a:t> </a:t>
            </a:r>
            <a:r>
              <a:rPr lang="en-US" sz="2000" i="1" dirty="0" err="1"/>
              <a:t>một</a:t>
            </a:r>
            <a:r>
              <a:rPr lang="en-US" sz="2000" i="1" dirty="0"/>
              <a:t> </a:t>
            </a:r>
            <a:r>
              <a:rPr lang="en-US" sz="2000" i="1" dirty="0" err="1"/>
              <a:t>cái</a:t>
            </a:r>
            <a:r>
              <a:rPr lang="en-US" sz="2000" i="1" dirty="0"/>
              <a:t> </a:t>
            </a:r>
            <a:r>
              <a:rPr lang="en-US" sz="2000" i="1" dirty="0" err="1"/>
              <a:t>lồng</a:t>
            </a:r>
            <a:r>
              <a:rPr lang="en-US" sz="2000" i="1" dirty="0"/>
              <a:t> quay </a:t>
            </a:r>
            <a:r>
              <a:rPr lang="en-US" sz="2000" i="1" dirty="0" err="1"/>
              <a:t>tròn</a:t>
            </a:r>
            <a:r>
              <a:rPr lang="en-US" sz="2000" i="1" dirty="0"/>
              <a:t> </a:t>
            </a:r>
            <a:r>
              <a:rPr lang="en-US" sz="2000" i="1" dirty="0" err="1"/>
              <a:t>mà</a:t>
            </a:r>
            <a:r>
              <a:rPr lang="en-US" sz="2000" i="1" dirty="0"/>
              <a:t> </a:t>
            </a:r>
            <a:r>
              <a:rPr lang="en-US" sz="2000" i="1" dirty="0" err="1"/>
              <a:t>không</a:t>
            </a:r>
            <a:r>
              <a:rPr lang="en-US" sz="2000" i="1" dirty="0"/>
              <a:t> </a:t>
            </a:r>
            <a:r>
              <a:rPr lang="en-US" sz="2000" i="1" dirty="0" err="1"/>
              <a:t>bị</a:t>
            </a:r>
            <a:r>
              <a:rPr lang="en-US" sz="2000" i="1" dirty="0"/>
              <a:t> </a:t>
            </a:r>
            <a:r>
              <a:rPr lang="en-US" sz="2000" i="1" dirty="0" err="1"/>
              <a:t>rơi</a:t>
            </a:r>
            <a:r>
              <a:rPr lang="en-US" sz="2000" i="1" dirty="0"/>
              <a:t> (H.32.7)</a:t>
            </a:r>
          </a:p>
        </p:txBody>
      </p:sp>
    </p:spTree>
    <p:extLst>
      <p:ext uri="{BB962C8B-B14F-4D97-AF65-F5344CB8AC3E}">
        <p14:creationId xmlns:p14="http://schemas.microsoft.com/office/powerpoint/2010/main" val="1586769716"/>
      </p:ext>
    </p:extLst>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CD58332-F542-4369-88DE-A974B388F090}"/>
              </a:ext>
            </a:extLst>
          </p:cNvPr>
          <p:cNvSpPr/>
          <p:nvPr/>
        </p:nvSpPr>
        <p:spPr>
          <a:xfrm>
            <a:off x="51366" y="388307"/>
            <a:ext cx="9050055" cy="439428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Diagonal Corners Snipped 3">
            <a:extLst>
              <a:ext uri="{FF2B5EF4-FFF2-40B4-BE49-F238E27FC236}">
                <a16:creationId xmlns:a16="http://schemas.microsoft.com/office/drawing/2014/main" id="{9699EAD8-0E23-4DCF-AED6-9AFF1DB45B83}"/>
              </a:ext>
            </a:extLst>
          </p:cNvPr>
          <p:cNvSpPr/>
          <p:nvPr/>
        </p:nvSpPr>
        <p:spPr>
          <a:xfrm>
            <a:off x="513567" y="515976"/>
            <a:ext cx="1728592" cy="463463"/>
          </a:xfrm>
          <a:prstGeom prst="snip2Diag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EM CÓ BIẾT?</a:t>
            </a:r>
          </a:p>
        </p:txBody>
      </p:sp>
      <p:sp>
        <p:nvSpPr>
          <p:cNvPr id="5" name="TextBox 4">
            <a:extLst>
              <a:ext uri="{FF2B5EF4-FFF2-40B4-BE49-F238E27FC236}">
                <a16:creationId xmlns:a16="http://schemas.microsoft.com/office/drawing/2014/main" id="{B553F98E-776A-4E7F-AF83-8DD5AAAC2E69}"/>
              </a:ext>
            </a:extLst>
          </p:cNvPr>
          <p:cNvSpPr txBox="1"/>
          <p:nvPr/>
        </p:nvSpPr>
        <p:spPr>
          <a:xfrm>
            <a:off x="2535258" y="499209"/>
            <a:ext cx="2637991" cy="496996"/>
          </a:xfrm>
          <a:prstGeom prst="rect">
            <a:avLst/>
          </a:prstGeom>
          <a:noFill/>
        </p:spPr>
        <p:txBody>
          <a:bodyPr wrap="square" rtlCol="0">
            <a:spAutoFit/>
          </a:bodyPr>
          <a:lstStyle/>
          <a:p>
            <a:pPr algn="just">
              <a:lnSpc>
                <a:spcPct val="150000"/>
              </a:lnSpc>
            </a:pPr>
            <a:r>
              <a:rPr lang="en-US" sz="2000" b="1" dirty="0" err="1"/>
              <a:t>Chuyển</a:t>
            </a:r>
            <a:r>
              <a:rPr lang="en-US" sz="2000" b="1" dirty="0"/>
              <a:t> </a:t>
            </a:r>
            <a:r>
              <a:rPr lang="en-US" sz="2000" b="1" dirty="0" err="1"/>
              <a:t>động</a:t>
            </a:r>
            <a:r>
              <a:rPr lang="en-US" sz="2000" b="1" dirty="0"/>
              <a:t> li </a:t>
            </a:r>
            <a:r>
              <a:rPr lang="en-US" sz="2000" b="1" dirty="0" err="1"/>
              <a:t>tâm</a:t>
            </a:r>
            <a:endParaRPr lang="en-US" sz="2000" b="1"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ECF10FB-FAAA-46C8-8AC5-66888F50482C}"/>
                  </a:ext>
                </a:extLst>
              </p:cNvPr>
              <p:cNvSpPr txBox="1"/>
              <p:nvPr/>
            </p:nvSpPr>
            <p:spPr>
              <a:xfrm>
                <a:off x="293099" y="974671"/>
                <a:ext cx="6045071" cy="3780522"/>
              </a:xfrm>
              <a:prstGeom prst="rect">
                <a:avLst/>
              </a:prstGeom>
              <a:noFill/>
            </p:spPr>
            <p:txBody>
              <a:bodyPr wrap="square" rtlCol="0">
                <a:spAutoFit/>
              </a:bodyPr>
              <a:lstStyle/>
              <a:p>
                <a:pPr algn="just">
                  <a:lnSpc>
                    <a:spcPct val="150000"/>
                  </a:lnSpc>
                </a:pPr>
                <a:r>
                  <a:rPr lang="vi-VN" sz="1800" dirty="0"/>
                  <a:t>Một vật đặt trên mặt chiếc bàn quay. Nếu tăng tốc độ góc </a:t>
                </a:r>
                <a14:m>
                  <m:oMath xmlns:m="http://schemas.openxmlformats.org/officeDocument/2006/math">
                    <m:r>
                      <a:rPr lang="vi-VN" sz="1800" i="1">
                        <a:latin typeface="Cambria Math" panose="02040503050406030204" pitchFamily="18" charset="0"/>
                        <a:ea typeface="Cambria Math" panose="02040503050406030204" pitchFamily="18" charset="0"/>
                      </a:rPr>
                      <m:t>𝜔</m:t>
                    </m:r>
                  </m:oMath>
                </a14:m>
                <a:r>
                  <a:rPr lang="vi-VN" sz="1800" dirty="0"/>
                  <a:t> của bàn quay đến một giá trị nào đó thì lực ma sát nghỉ cực đại nhỏ hơn lực hướng tâm cần thiết (F</a:t>
                </a:r>
                <a:r>
                  <a:rPr lang="vi-VN" sz="1800" baseline="-25000" dirty="0"/>
                  <a:t>ht</a:t>
                </a:r>
                <a:r>
                  <a:rPr lang="vi-VN" sz="1800" dirty="0"/>
                  <a:t> = m.</a:t>
                </a:r>
                <a14:m>
                  <m:oMath xmlns:m="http://schemas.openxmlformats.org/officeDocument/2006/math">
                    <m:r>
                      <a:rPr lang="vi-VN" sz="1800" i="1" smtClean="0">
                        <a:latin typeface="Cambria Math" panose="02040503050406030204" pitchFamily="18" charset="0"/>
                        <a:ea typeface="Cambria Math" panose="02040503050406030204" pitchFamily="18" charset="0"/>
                      </a:rPr>
                      <m:t> </m:t>
                    </m:r>
                    <m:sSup>
                      <m:sSupPr>
                        <m:ctrlPr>
                          <a:rPr lang="vi-VN" sz="1800" i="1" smtClean="0">
                            <a:latin typeface="Cambria Math" panose="02040503050406030204" pitchFamily="18" charset="0"/>
                            <a:ea typeface="Cambria Math" panose="02040503050406030204" pitchFamily="18" charset="0"/>
                          </a:rPr>
                        </m:ctrlPr>
                      </m:sSupPr>
                      <m:e>
                        <m:r>
                          <a:rPr lang="vi-VN" sz="1800" i="1">
                            <a:latin typeface="Cambria Math" panose="02040503050406030204" pitchFamily="18" charset="0"/>
                            <a:ea typeface="Cambria Math" panose="02040503050406030204" pitchFamily="18" charset="0"/>
                          </a:rPr>
                          <m:t>𝜔</m:t>
                        </m:r>
                      </m:e>
                      <m:sup>
                        <m:r>
                          <a:rPr lang="en-US" sz="1800" b="0" i="1" smtClean="0">
                            <a:latin typeface="Cambria Math" panose="02040503050406030204" pitchFamily="18" charset="0"/>
                            <a:ea typeface="Cambria Math" panose="02040503050406030204" pitchFamily="18" charset="0"/>
                          </a:rPr>
                          <m:t>2</m:t>
                        </m:r>
                      </m:sup>
                    </m:sSup>
                  </m:oMath>
                </a14:m>
                <a:r>
                  <a:rPr lang="vi-VN" sz="1800" dirty="0"/>
                  <a:t>.r) để giữ cho vật chuyển động tròn. Khi ấy vật trượt trên bàn ra xa tâm quay, rồi văng ra khỏi bàn theo phương tiếp tuyến với quỹ đạo. Chuyển động như vậy của vật được gọi là chuyển động li tâm (Hình 32.8).</a:t>
                </a:r>
                <a:endParaRPr lang="en-US" sz="1800" dirty="0"/>
              </a:p>
              <a:p>
                <a:pPr algn="just">
                  <a:lnSpc>
                    <a:spcPct val="150000"/>
                  </a:lnSpc>
                </a:pPr>
                <a:r>
                  <a:rPr lang="vi-VN" sz="1800" i="1" dirty="0">
                    <a:solidFill>
                      <a:srgbClr val="002060"/>
                    </a:solidFill>
                  </a:rPr>
                  <a:t>Giải thích tại sao thùng giặt quần áo của máy giặt có nhiều lỗ thủng ở thành xung quanh</a:t>
                </a:r>
                <a:r>
                  <a:rPr lang="en-US" sz="1800" i="1" dirty="0">
                    <a:solidFill>
                      <a:srgbClr val="002060"/>
                    </a:solidFill>
                  </a:rPr>
                  <a:t>?</a:t>
                </a:r>
              </a:p>
            </p:txBody>
          </p:sp>
        </mc:Choice>
        <mc:Fallback>
          <p:sp>
            <p:nvSpPr>
              <p:cNvPr id="6" name="TextBox 5">
                <a:extLst>
                  <a:ext uri="{FF2B5EF4-FFF2-40B4-BE49-F238E27FC236}">
                    <a16:creationId xmlns:a16="http://schemas.microsoft.com/office/drawing/2014/main" id="{3ECF10FB-FAAA-46C8-8AC5-66888F50482C}"/>
                  </a:ext>
                </a:extLst>
              </p:cNvPr>
              <p:cNvSpPr txBox="1">
                <a:spLocks noRot="1" noChangeAspect="1" noMove="1" noResize="1" noEditPoints="1" noAdjustHandles="1" noChangeArrowheads="1" noChangeShapeType="1" noTextEdit="1"/>
              </p:cNvSpPr>
              <p:nvPr/>
            </p:nvSpPr>
            <p:spPr>
              <a:xfrm>
                <a:off x="293099" y="974671"/>
                <a:ext cx="6045071" cy="3780522"/>
              </a:xfrm>
              <a:prstGeom prst="rect">
                <a:avLst/>
              </a:prstGeom>
              <a:blipFill>
                <a:blip r:embed="rId2"/>
                <a:stretch>
                  <a:fillRect l="-806" r="-806" b="-177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4AA95A31-90A8-46DA-B26F-C3065A4272EF}"/>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338170" y="1282978"/>
            <a:ext cx="2655028" cy="3163908"/>
          </a:xfrm>
          <a:prstGeom prst="rect">
            <a:avLst/>
          </a:prstGeom>
        </p:spPr>
      </p:pic>
    </p:spTree>
    <p:extLst>
      <p:ext uri="{BB962C8B-B14F-4D97-AF65-F5344CB8AC3E}">
        <p14:creationId xmlns:p14="http://schemas.microsoft.com/office/powerpoint/2010/main" val="316505636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24"/>
        <p:cNvGrpSpPr/>
        <p:nvPr/>
      </p:nvGrpSpPr>
      <p:grpSpPr>
        <a:xfrm>
          <a:off x="0" y="0"/>
          <a:ext cx="0" cy="0"/>
          <a:chOff x="0" y="0"/>
          <a:chExt cx="0" cy="0"/>
        </a:xfrm>
      </p:grpSpPr>
      <p:sp>
        <p:nvSpPr>
          <p:cNvPr id="2725" name="Google Shape;2725;p102"/>
          <p:cNvSpPr txBox="1">
            <a:spLocks noGrp="1"/>
          </p:cNvSpPr>
          <p:nvPr>
            <p:ph type="title"/>
          </p:nvPr>
        </p:nvSpPr>
        <p:spPr>
          <a:xfrm>
            <a:off x="748975" y="31685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t>HƯỚNG DẪN VỀ NHÀ</a:t>
            </a:r>
            <a:endParaRPr sz="3200" b="1" dirty="0"/>
          </a:p>
        </p:txBody>
      </p:sp>
      <p:sp>
        <p:nvSpPr>
          <p:cNvPr id="2727" name="Google Shape;2727;p102"/>
          <p:cNvSpPr txBox="1"/>
          <p:nvPr/>
        </p:nvSpPr>
        <p:spPr>
          <a:xfrm>
            <a:off x="624598" y="1861014"/>
            <a:ext cx="3404504" cy="730088"/>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252000" rIns="90000" bIns="0" anchor="ctr" anchorCtr="0">
            <a:noAutofit/>
          </a:bodyPr>
          <a:lstStyle/>
          <a:p>
            <a:pPr marL="0" lvl="0" indent="0" algn="ctr" rtl="0">
              <a:lnSpc>
                <a:spcPct val="100000"/>
              </a:lnSpc>
              <a:spcBef>
                <a:spcPts val="0"/>
              </a:spcBef>
              <a:spcAft>
                <a:spcPts val="1600"/>
              </a:spcAft>
              <a:buNone/>
            </a:pPr>
            <a:r>
              <a:rPr lang="en" sz="2000" dirty="0">
                <a:solidFill>
                  <a:schemeClr val="bg1"/>
                </a:solidFill>
                <a:latin typeface="Arial" panose="020B0604020202020204" pitchFamily="34" charset="0"/>
                <a:ea typeface="Gochi Hand"/>
                <a:cs typeface="Arial" panose="020B0604020202020204" pitchFamily="34" charset="0"/>
                <a:sym typeface="Gochi Hand"/>
              </a:rPr>
              <a:t>Ghi nhớ kiến thức trong bài</a:t>
            </a:r>
            <a:endParaRPr sz="2000" dirty="0">
              <a:solidFill>
                <a:schemeClr val="bg1"/>
              </a:solidFill>
              <a:latin typeface="Arial" panose="020B0604020202020204" pitchFamily="34" charset="0"/>
              <a:ea typeface="Gochi Hand"/>
              <a:cs typeface="Arial" panose="020B0604020202020204" pitchFamily="34" charset="0"/>
              <a:sym typeface="Gochi Hand"/>
            </a:endParaRPr>
          </a:p>
        </p:txBody>
      </p:sp>
      <p:cxnSp>
        <p:nvCxnSpPr>
          <p:cNvPr id="2728" name="Google Shape;2728;p102"/>
          <p:cNvCxnSpPr>
            <a:cxnSpLocks/>
          </p:cNvCxnSpPr>
          <p:nvPr/>
        </p:nvCxnSpPr>
        <p:spPr>
          <a:xfrm flipV="1">
            <a:off x="2289072" y="2592121"/>
            <a:ext cx="0" cy="800613"/>
          </a:xfrm>
          <a:prstGeom prst="straightConnector1">
            <a:avLst/>
          </a:prstGeom>
          <a:noFill/>
          <a:ln w="19050" cap="flat" cmpd="sng">
            <a:solidFill>
              <a:schemeClr val="dk1"/>
            </a:solidFill>
            <a:prstDash val="solid"/>
            <a:round/>
            <a:headEnd type="none" w="med" len="med"/>
            <a:tailEnd type="none" w="med" len="med"/>
          </a:ln>
        </p:spPr>
      </p:cxnSp>
      <p:sp>
        <p:nvSpPr>
          <p:cNvPr id="2730" name="Google Shape;2730;p102"/>
          <p:cNvSpPr txBox="1"/>
          <p:nvPr/>
        </p:nvSpPr>
        <p:spPr>
          <a:xfrm>
            <a:off x="2547075" y="3871326"/>
            <a:ext cx="4056602" cy="9144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252000" rIns="90000" bIns="0" anchor="ctr" anchorCtr="0">
            <a:noAutofit/>
          </a:bodyPr>
          <a:lstStyle/>
          <a:p>
            <a:pPr marR="0" lvl="0">
              <a:lnSpc>
                <a:spcPct val="150000"/>
              </a:lnSpc>
              <a:spcBef>
                <a:spcPts val="600"/>
              </a:spcBef>
              <a:spcAft>
                <a:spcPts val="600"/>
              </a:spcAft>
            </a:pPr>
            <a:r>
              <a:rPr lang="pt-BR"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Hoàn thành các bài tập trong SBT</a:t>
            </a:r>
          </a:p>
        </p:txBody>
      </p:sp>
      <p:cxnSp>
        <p:nvCxnSpPr>
          <p:cNvPr id="2731" name="Google Shape;2731;p102"/>
          <p:cNvCxnSpPr>
            <a:cxnSpLocks/>
          </p:cNvCxnSpPr>
          <p:nvPr/>
        </p:nvCxnSpPr>
        <p:spPr>
          <a:xfrm flipV="1">
            <a:off x="4679688" y="3287997"/>
            <a:ext cx="462" cy="548640"/>
          </a:xfrm>
          <a:prstGeom prst="straightConnector1">
            <a:avLst/>
          </a:prstGeom>
          <a:noFill/>
          <a:ln w="19050" cap="flat" cmpd="sng">
            <a:solidFill>
              <a:schemeClr val="dk1"/>
            </a:solidFill>
            <a:prstDash val="solid"/>
            <a:round/>
            <a:headEnd type="none" w="med" len="med"/>
            <a:tailEnd type="none" w="med" len="med"/>
          </a:ln>
        </p:spPr>
      </p:cxnSp>
      <p:sp>
        <p:nvSpPr>
          <p:cNvPr id="2733" name="Google Shape;2733;p102"/>
          <p:cNvSpPr txBox="1"/>
          <p:nvPr/>
        </p:nvSpPr>
        <p:spPr>
          <a:xfrm>
            <a:off x="4718630" y="1598374"/>
            <a:ext cx="4248439" cy="1005661"/>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252000" rIns="90000" bIns="0" anchor="ctr" anchorCtr="0">
            <a:noAutofit/>
          </a:bodyPr>
          <a:lstStyle/>
          <a:p>
            <a:pPr marR="0" lvl="0" algn="ctr">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Chuẩn bị bài mới:</a:t>
            </a:r>
          </a:p>
          <a:p>
            <a:pPr marR="0" lvl="0" algn="ctr">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 </a:t>
            </a:r>
            <a:r>
              <a:rPr lang="pt-BR" sz="2000" b="1" dirty="0">
                <a:effectLst/>
                <a:latin typeface="Arial" panose="020B0604020202020204" pitchFamily="34" charset="0"/>
                <a:ea typeface="Calibri" panose="020F0502020204030204" pitchFamily="34" charset="0"/>
                <a:cs typeface="Times New Roman" panose="02020603050405020304" pitchFamily="18" charset="0"/>
              </a:rPr>
              <a:t>''Bài 32. Biến dạng của vật rắn</a:t>
            </a:r>
            <a:r>
              <a:rPr lang="pt-B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734" name="Google Shape;2734;p102"/>
          <p:cNvCxnSpPr/>
          <p:nvPr/>
        </p:nvCxnSpPr>
        <p:spPr>
          <a:xfrm rot="10800000" flipH="1">
            <a:off x="6981600" y="2588089"/>
            <a:ext cx="600" cy="731520"/>
          </a:xfrm>
          <a:prstGeom prst="straightConnector1">
            <a:avLst/>
          </a:prstGeom>
          <a:noFill/>
          <a:ln w="19050" cap="flat" cmpd="sng">
            <a:solidFill>
              <a:schemeClr val="dk1"/>
            </a:solidFill>
            <a:prstDash val="solid"/>
            <a:round/>
            <a:headEnd type="none" w="med" len="med"/>
            <a:tailEnd type="none" w="med" len="med"/>
          </a:ln>
        </p:spPr>
      </p:cxnSp>
      <p:sp>
        <p:nvSpPr>
          <p:cNvPr id="2735" name="Google Shape;2735;p102"/>
          <p:cNvSpPr/>
          <p:nvPr/>
        </p:nvSpPr>
        <p:spPr>
          <a:xfrm>
            <a:off x="1122450" y="3118734"/>
            <a:ext cx="6899100" cy="364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102"/>
          <p:cNvGrpSpPr/>
          <p:nvPr/>
        </p:nvGrpSpPr>
        <p:grpSpPr>
          <a:xfrm>
            <a:off x="1167275" y="3209509"/>
            <a:ext cx="2170400" cy="183225"/>
            <a:chOff x="1167275" y="2937375"/>
            <a:chExt cx="2170400" cy="183225"/>
          </a:xfrm>
        </p:grpSpPr>
        <p:grpSp>
          <p:nvGrpSpPr>
            <p:cNvPr id="2737" name="Google Shape;2737;p102"/>
            <p:cNvGrpSpPr/>
            <p:nvPr/>
          </p:nvGrpSpPr>
          <p:grpSpPr>
            <a:xfrm>
              <a:off x="1167275" y="2937375"/>
              <a:ext cx="2170400" cy="183225"/>
              <a:chOff x="-2678100" y="3427788"/>
              <a:chExt cx="2170400" cy="183225"/>
            </a:xfrm>
          </p:grpSpPr>
          <p:sp>
            <p:nvSpPr>
              <p:cNvPr id="2738" name="Google Shape;2738;p102"/>
              <p:cNvSpPr/>
              <p:nvPr/>
            </p:nvSpPr>
            <p:spPr>
              <a:xfrm>
                <a:off x="-2676650" y="3442050"/>
                <a:ext cx="2141575" cy="154700"/>
              </a:xfrm>
              <a:custGeom>
                <a:avLst/>
                <a:gdLst/>
                <a:ahLst/>
                <a:cxnLst/>
                <a:rect l="l" t="t" r="r" b="b"/>
                <a:pathLst>
                  <a:path w="85663" h="6188" extrusionOk="0">
                    <a:moveTo>
                      <a:pt x="1593" y="0"/>
                    </a:moveTo>
                    <a:cubicBezTo>
                      <a:pt x="1" y="0"/>
                      <a:pt x="1568" y="2267"/>
                      <a:pt x="1118" y="4156"/>
                    </a:cubicBezTo>
                    <a:cubicBezTo>
                      <a:pt x="754" y="5669"/>
                      <a:pt x="1335" y="5961"/>
                      <a:pt x="2092" y="5961"/>
                    </a:cubicBezTo>
                    <a:cubicBezTo>
                      <a:pt x="2568" y="5961"/>
                      <a:pt x="3114" y="5845"/>
                      <a:pt x="3538" y="5845"/>
                    </a:cubicBezTo>
                    <a:cubicBezTo>
                      <a:pt x="4581" y="5844"/>
                      <a:pt x="5711" y="5843"/>
                      <a:pt x="6919" y="5843"/>
                    </a:cubicBezTo>
                    <a:cubicBezTo>
                      <a:pt x="24569" y="5843"/>
                      <a:pt x="58826" y="5995"/>
                      <a:pt x="83266" y="6187"/>
                    </a:cubicBezTo>
                    <a:cubicBezTo>
                      <a:pt x="83997" y="6187"/>
                      <a:pt x="85663" y="6187"/>
                      <a:pt x="85663" y="3836"/>
                    </a:cubicBezTo>
                    <a:cubicBezTo>
                      <a:pt x="85663" y="3836"/>
                      <a:pt x="85641" y="546"/>
                      <a:pt x="84457" y="546"/>
                    </a:cubicBezTo>
                    <a:cubicBezTo>
                      <a:pt x="84434" y="546"/>
                      <a:pt x="84409" y="547"/>
                      <a:pt x="84385" y="550"/>
                    </a:cubicBezTo>
                    <a:cubicBezTo>
                      <a:pt x="83311" y="661"/>
                      <a:pt x="75119" y="722"/>
                      <a:pt x="64141" y="722"/>
                    </a:cubicBezTo>
                    <a:cubicBezTo>
                      <a:pt x="43612" y="722"/>
                      <a:pt x="13341" y="507"/>
                      <a:pt x="1666" y="2"/>
                    </a:cubicBezTo>
                    <a:cubicBezTo>
                      <a:pt x="1641" y="1"/>
                      <a:pt x="1617"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02"/>
              <p:cNvSpPr/>
              <p:nvPr/>
            </p:nvSpPr>
            <p:spPr>
              <a:xfrm>
                <a:off x="-2678100" y="3427788"/>
                <a:ext cx="2170400" cy="183225"/>
              </a:xfrm>
              <a:custGeom>
                <a:avLst/>
                <a:gdLst/>
                <a:ahLst/>
                <a:cxnLst/>
                <a:rect l="l" t="t" r="r" b="b"/>
                <a:pathLst>
                  <a:path w="86816" h="7329" extrusionOk="0">
                    <a:moveTo>
                      <a:pt x="1934" y="1134"/>
                    </a:moveTo>
                    <a:cubicBezTo>
                      <a:pt x="1968" y="1134"/>
                      <a:pt x="2022" y="1142"/>
                      <a:pt x="2111" y="1142"/>
                    </a:cubicBezTo>
                    <a:cubicBezTo>
                      <a:pt x="6402" y="1325"/>
                      <a:pt x="10670" y="1416"/>
                      <a:pt x="14962" y="1485"/>
                    </a:cubicBezTo>
                    <a:cubicBezTo>
                      <a:pt x="20805" y="1599"/>
                      <a:pt x="26671" y="1667"/>
                      <a:pt x="32537" y="1713"/>
                    </a:cubicBezTo>
                    <a:cubicBezTo>
                      <a:pt x="38860" y="1782"/>
                      <a:pt x="45182" y="1827"/>
                      <a:pt x="51528" y="1850"/>
                    </a:cubicBezTo>
                    <a:cubicBezTo>
                      <a:pt x="57257" y="1873"/>
                      <a:pt x="63009" y="1873"/>
                      <a:pt x="68738" y="1873"/>
                    </a:cubicBezTo>
                    <a:cubicBezTo>
                      <a:pt x="72824" y="1850"/>
                      <a:pt x="76887" y="1850"/>
                      <a:pt x="80972" y="1782"/>
                    </a:cubicBezTo>
                    <a:cubicBezTo>
                      <a:pt x="82022" y="1782"/>
                      <a:pt x="83095" y="1759"/>
                      <a:pt x="84168" y="1713"/>
                    </a:cubicBezTo>
                    <a:cubicBezTo>
                      <a:pt x="84305" y="1713"/>
                      <a:pt x="84442" y="1713"/>
                      <a:pt x="84602" y="1690"/>
                    </a:cubicBezTo>
                    <a:lnTo>
                      <a:pt x="84738" y="1690"/>
                    </a:lnTo>
                    <a:cubicBezTo>
                      <a:pt x="84758" y="1690"/>
                      <a:pt x="84900" y="1673"/>
                      <a:pt x="84890" y="1668"/>
                    </a:cubicBezTo>
                    <a:lnTo>
                      <a:pt x="84890" y="1668"/>
                    </a:lnTo>
                    <a:cubicBezTo>
                      <a:pt x="84974" y="1680"/>
                      <a:pt x="85041" y="1793"/>
                      <a:pt x="85149" y="1987"/>
                    </a:cubicBezTo>
                    <a:cubicBezTo>
                      <a:pt x="85263" y="2261"/>
                      <a:pt x="85332" y="2558"/>
                      <a:pt x="85378" y="2854"/>
                    </a:cubicBezTo>
                    <a:cubicBezTo>
                      <a:pt x="85469" y="3311"/>
                      <a:pt x="85515" y="3790"/>
                      <a:pt x="85537" y="4269"/>
                    </a:cubicBezTo>
                    <a:cubicBezTo>
                      <a:pt x="85537" y="4772"/>
                      <a:pt x="85515" y="5365"/>
                      <a:pt x="85149" y="5753"/>
                    </a:cubicBezTo>
                    <a:cubicBezTo>
                      <a:pt x="84830" y="6095"/>
                      <a:pt x="84373" y="6164"/>
                      <a:pt x="83985" y="6187"/>
                    </a:cubicBezTo>
                    <a:cubicBezTo>
                      <a:pt x="83546" y="6198"/>
                      <a:pt x="83107" y="6202"/>
                      <a:pt x="82668" y="6202"/>
                    </a:cubicBezTo>
                    <a:cubicBezTo>
                      <a:pt x="81282" y="6202"/>
                      <a:pt x="79900" y="6158"/>
                      <a:pt x="78530" y="6141"/>
                    </a:cubicBezTo>
                    <a:cubicBezTo>
                      <a:pt x="74421" y="6118"/>
                      <a:pt x="70336" y="6095"/>
                      <a:pt x="66250" y="6073"/>
                    </a:cubicBezTo>
                    <a:cubicBezTo>
                      <a:pt x="57690" y="6004"/>
                      <a:pt x="49108" y="5981"/>
                      <a:pt x="40549" y="5936"/>
                    </a:cubicBezTo>
                    <a:cubicBezTo>
                      <a:pt x="32742" y="5913"/>
                      <a:pt x="24936" y="5867"/>
                      <a:pt x="17130" y="5867"/>
                    </a:cubicBezTo>
                    <a:cubicBezTo>
                      <a:pt x="14026" y="5844"/>
                      <a:pt x="10899" y="5844"/>
                      <a:pt x="7794" y="5844"/>
                    </a:cubicBezTo>
                    <a:cubicBezTo>
                      <a:pt x="6942" y="5844"/>
                      <a:pt x="6100" y="5834"/>
                      <a:pt x="5255" y="5834"/>
                    </a:cubicBezTo>
                    <a:cubicBezTo>
                      <a:pt x="4832" y="5834"/>
                      <a:pt x="4409" y="5837"/>
                      <a:pt x="3983" y="5844"/>
                    </a:cubicBezTo>
                    <a:cubicBezTo>
                      <a:pt x="3549" y="5863"/>
                      <a:pt x="3100" y="5975"/>
                      <a:pt x="2661" y="5975"/>
                    </a:cubicBezTo>
                    <a:cubicBezTo>
                      <a:pt x="2568" y="5975"/>
                      <a:pt x="2476" y="5970"/>
                      <a:pt x="2385" y="5959"/>
                    </a:cubicBezTo>
                    <a:cubicBezTo>
                      <a:pt x="2225" y="5936"/>
                      <a:pt x="2111" y="5913"/>
                      <a:pt x="2088" y="5844"/>
                    </a:cubicBezTo>
                    <a:cubicBezTo>
                      <a:pt x="1951" y="5593"/>
                      <a:pt x="2065" y="5160"/>
                      <a:pt x="2111" y="4886"/>
                    </a:cubicBezTo>
                    <a:cubicBezTo>
                      <a:pt x="2293" y="4018"/>
                      <a:pt x="2179" y="3174"/>
                      <a:pt x="2020" y="2307"/>
                    </a:cubicBezTo>
                    <a:cubicBezTo>
                      <a:pt x="1951" y="1987"/>
                      <a:pt x="1860" y="1667"/>
                      <a:pt x="1883" y="1325"/>
                    </a:cubicBezTo>
                    <a:cubicBezTo>
                      <a:pt x="1883" y="1163"/>
                      <a:pt x="1873" y="1134"/>
                      <a:pt x="1934" y="1134"/>
                    </a:cubicBezTo>
                    <a:close/>
                    <a:moveTo>
                      <a:pt x="2089" y="1"/>
                    </a:moveTo>
                    <a:cubicBezTo>
                      <a:pt x="2084" y="1"/>
                      <a:pt x="2078" y="1"/>
                      <a:pt x="2073" y="1"/>
                    </a:cubicBezTo>
                    <a:lnTo>
                      <a:pt x="2073" y="1"/>
                    </a:lnTo>
                    <a:cubicBezTo>
                      <a:pt x="0" y="8"/>
                      <a:pt x="1016" y="2496"/>
                      <a:pt x="1061" y="3699"/>
                    </a:cubicBezTo>
                    <a:cubicBezTo>
                      <a:pt x="1107" y="4543"/>
                      <a:pt x="696" y="5388"/>
                      <a:pt x="992" y="6210"/>
                    </a:cubicBezTo>
                    <a:cubicBezTo>
                      <a:pt x="1244" y="6849"/>
                      <a:pt x="1860" y="7100"/>
                      <a:pt x="2499" y="7100"/>
                    </a:cubicBezTo>
                    <a:cubicBezTo>
                      <a:pt x="2539" y="7102"/>
                      <a:pt x="2580" y="7102"/>
                      <a:pt x="2620" y="7102"/>
                    </a:cubicBezTo>
                    <a:cubicBezTo>
                      <a:pt x="3105" y="7102"/>
                      <a:pt x="3589" y="6986"/>
                      <a:pt x="4074" y="6986"/>
                    </a:cubicBezTo>
                    <a:lnTo>
                      <a:pt x="10328" y="6986"/>
                    </a:lnTo>
                    <a:cubicBezTo>
                      <a:pt x="17655" y="6986"/>
                      <a:pt x="25005" y="7009"/>
                      <a:pt x="32332" y="7054"/>
                    </a:cubicBezTo>
                    <a:cubicBezTo>
                      <a:pt x="41096" y="7077"/>
                      <a:pt x="49861" y="7123"/>
                      <a:pt x="58626" y="7168"/>
                    </a:cubicBezTo>
                    <a:cubicBezTo>
                      <a:pt x="67003" y="7214"/>
                      <a:pt x="75380" y="7328"/>
                      <a:pt x="83757" y="7328"/>
                    </a:cubicBezTo>
                    <a:cubicBezTo>
                      <a:pt x="85081" y="7328"/>
                      <a:pt x="86268" y="6757"/>
                      <a:pt x="86587" y="5365"/>
                    </a:cubicBezTo>
                    <a:cubicBezTo>
                      <a:pt x="86816" y="4315"/>
                      <a:pt x="86656" y="3037"/>
                      <a:pt x="86359" y="2033"/>
                    </a:cubicBezTo>
                    <a:cubicBezTo>
                      <a:pt x="86120" y="1205"/>
                      <a:pt x="85652" y="544"/>
                      <a:pt x="84777" y="544"/>
                    </a:cubicBezTo>
                    <a:cubicBezTo>
                      <a:pt x="84735" y="544"/>
                      <a:pt x="84692" y="546"/>
                      <a:pt x="84647" y="549"/>
                    </a:cubicBezTo>
                    <a:cubicBezTo>
                      <a:pt x="84305" y="572"/>
                      <a:pt x="83962" y="595"/>
                      <a:pt x="83643" y="595"/>
                    </a:cubicBezTo>
                    <a:cubicBezTo>
                      <a:pt x="80379" y="686"/>
                      <a:pt x="77138" y="686"/>
                      <a:pt x="73874" y="709"/>
                    </a:cubicBezTo>
                    <a:cubicBezTo>
                      <a:pt x="71169" y="720"/>
                      <a:pt x="68458" y="726"/>
                      <a:pt x="65748" y="726"/>
                    </a:cubicBezTo>
                    <a:cubicBezTo>
                      <a:pt x="63037" y="726"/>
                      <a:pt x="60327" y="720"/>
                      <a:pt x="57622" y="709"/>
                    </a:cubicBezTo>
                    <a:cubicBezTo>
                      <a:pt x="51162" y="709"/>
                      <a:pt x="44703" y="686"/>
                      <a:pt x="38243" y="640"/>
                    </a:cubicBezTo>
                    <a:cubicBezTo>
                      <a:pt x="31989" y="572"/>
                      <a:pt x="25735" y="526"/>
                      <a:pt x="19481" y="435"/>
                    </a:cubicBezTo>
                    <a:cubicBezTo>
                      <a:pt x="14551" y="344"/>
                      <a:pt x="9598" y="275"/>
                      <a:pt x="4667" y="92"/>
                    </a:cubicBezTo>
                    <a:cubicBezTo>
                      <a:pt x="3833" y="70"/>
                      <a:pt x="2999" y="47"/>
                      <a:pt x="2143" y="3"/>
                    </a:cubicBezTo>
                    <a:lnTo>
                      <a:pt x="2143" y="3"/>
                    </a:lnTo>
                    <a:cubicBezTo>
                      <a:pt x="2133" y="2"/>
                      <a:pt x="2122" y="1"/>
                      <a:pt x="2111" y="1"/>
                    </a:cubicBezTo>
                    <a:cubicBezTo>
                      <a:pt x="2104" y="1"/>
                      <a:pt x="2096" y="1"/>
                      <a:pt x="2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0" name="Google Shape;2740;p102"/>
            <p:cNvGrpSpPr/>
            <p:nvPr/>
          </p:nvGrpSpPr>
          <p:grpSpPr>
            <a:xfrm>
              <a:off x="1414375" y="2965038"/>
              <a:ext cx="1669700" cy="127900"/>
              <a:chOff x="3359475" y="3095125"/>
              <a:chExt cx="1669700" cy="127900"/>
            </a:xfrm>
          </p:grpSpPr>
          <p:sp>
            <p:nvSpPr>
              <p:cNvPr id="2741" name="Google Shape;2741;p102"/>
              <p:cNvSpPr/>
              <p:nvPr/>
            </p:nvSpPr>
            <p:spPr>
              <a:xfrm>
                <a:off x="3762350" y="3100250"/>
                <a:ext cx="28550" cy="91400"/>
              </a:xfrm>
              <a:custGeom>
                <a:avLst/>
                <a:gdLst/>
                <a:ahLst/>
                <a:cxnLst/>
                <a:rect l="l" t="t" r="r" b="b"/>
                <a:pathLst>
                  <a:path w="1142" h="3656" extrusionOk="0">
                    <a:moveTo>
                      <a:pt x="603" y="1"/>
                    </a:moveTo>
                    <a:cubicBezTo>
                      <a:pt x="592" y="1"/>
                      <a:pt x="582" y="1"/>
                      <a:pt x="571" y="2"/>
                    </a:cubicBezTo>
                    <a:cubicBezTo>
                      <a:pt x="251" y="25"/>
                      <a:pt x="0" y="253"/>
                      <a:pt x="0" y="573"/>
                    </a:cubicBezTo>
                    <a:lnTo>
                      <a:pt x="0" y="3084"/>
                    </a:lnTo>
                    <a:cubicBezTo>
                      <a:pt x="0" y="3369"/>
                      <a:pt x="233" y="3655"/>
                      <a:pt x="536" y="3655"/>
                    </a:cubicBezTo>
                    <a:cubicBezTo>
                      <a:pt x="548" y="3655"/>
                      <a:pt x="559" y="3655"/>
                      <a:pt x="571" y="3654"/>
                    </a:cubicBezTo>
                    <a:cubicBezTo>
                      <a:pt x="867" y="3631"/>
                      <a:pt x="1141" y="3403"/>
                      <a:pt x="1141" y="3084"/>
                    </a:cubicBezTo>
                    <a:lnTo>
                      <a:pt x="1141" y="573"/>
                    </a:lnTo>
                    <a:cubicBezTo>
                      <a:pt x="1141" y="287"/>
                      <a:pt x="88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2" name="Google Shape;2742;p102"/>
              <p:cNvGrpSpPr/>
              <p:nvPr/>
            </p:nvGrpSpPr>
            <p:grpSpPr>
              <a:xfrm>
                <a:off x="3359475" y="3095125"/>
                <a:ext cx="1669700" cy="127900"/>
                <a:chOff x="3359475" y="3095125"/>
                <a:chExt cx="1669700" cy="127900"/>
              </a:xfrm>
            </p:grpSpPr>
            <p:sp>
              <p:nvSpPr>
                <p:cNvPr id="2743" name="Google Shape;2743;p102"/>
                <p:cNvSpPr/>
                <p:nvPr/>
              </p:nvSpPr>
              <p:spPr>
                <a:xfrm>
                  <a:off x="3359475" y="3121375"/>
                  <a:ext cx="28550" cy="101650"/>
                </a:xfrm>
                <a:custGeom>
                  <a:avLst/>
                  <a:gdLst/>
                  <a:ahLst/>
                  <a:cxnLst/>
                  <a:rect l="l" t="t" r="r" b="b"/>
                  <a:pathLst>
                    <a:path w="1142" h="4066" extrusionOk="0">
                      <a:moveTo>
                        <a:pt x="606" y="0"/>
                      </a:moveTo>
                      <a:cubicBezTo>
                        <a:pt x="594" y="0"/>
                        <a:pt x="583" y="1"/>
                        <a:pt x="571" y="2"/>
                      </a:cubicBezTo>
                      <a:cubicBezTo>
                        <a:pt x="274" y="2"/>
                        <a:pt x="0" y="253"/>
                        <a:pt x="0" y="572"/>
                      </a:cubicBezTo>
                      <a:lnTo>
                        <a:pt x="0" y="3494"/>
                      </a:lnTo>
                      <a:cubicBezTo>
                        <a:pt x="0" y="3780"/>
                        <a:pt x="255" y="4066"/>
                        <a:pt x="539" y="4066"/>
                      </a:cubicBezTo>
                      <a:cubicBezTo>
                        <a:pt x="550" y="4066"/>
                        <a:pt x="560" y="4065"/>
                        <a:pt x="571" y="4065"/>
                      </a:cubicBezTo>
                      <a:cubicBezTo>
                        <a:pt x="891" y="4042"/>
                        <a:pt x="1142" y="3814"/>
                        <a:pt x="1142" y="3494"/>
                      </a:cubicBezTo>
                      <a:lnTo>
                        <a:pt x="1142" y="572"/>
                      </a:lnTo>
                      <a:cubicBezTo>
                        <a:pt x="1142" y="286"/>
                        <a:pt x="909"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02"/>
                <p:cNvSpPr/>
                <p:nvPr/>
              </p:nvSpPr>
              <p:spPr>
                <a:xfrm>
                  <a:off x="3506125" y="3121375"/>
                  <a:ext cx="28550" cy="80550"/>
                </a:xfrm>
                <a:custGeom>
                  <a:avLst/>
                  <a:gdLst/>
                  <a:ahLst/>
                  <a:cxnLst/>
                  <a:rect l="l" t="t" r="r" b="b"/>
                  <a:pathLst>
                    <a:path w="1142" h="3222" extrusionOk="0">
                      <a:moveTo>
                        <a:pt x="603" y="0"/>
                      </a:moveTo>
                      <a:cubicBezTo>
                        <a:pt x="593" y="0"/>
                        <a:pt x="582" y="1"/>
                        <a:pt x="571" y="2"/>
                      </a:cubicBezTo>
                      <a:cubicBezTo>
                        <a:pt x="252" y="2"/>
                        <a:pt x="1" y="253"/>
                        <a:pt x="1" y="572"/>
                      </a:cubicBezTo>
                      <a:lnTo>
                        <a:pt x="1" y="2649"/>
                      </a:lnTo>
                      <a:cubicBezTo>
                        <a:pt x="1" y="2935"/>
                        <a:pt x="234" y="3221"/>
                        <a:pt x="537" y="3221"/>
                      </a:cubicBezTo>
                      <a:cubicBezTo>
                        <a:pt x="548" y="3221"/>
                        <a:pt x="560" y="3221"/>
                        <a:pt x="571" y="3220"/>
                      </a:cubicBezTo>
                      <a:cubicBezTo>
                        <a:pt x="868" y="3220"/>
                        <a:pt x="1142" y="2969"/>
                        <a:pt x="1142" y="2649"/>
                      </a:cubicBezTo>
                      <a:lnTo>
                        <a:pt x="1142" y="572"/>
                      </a:lnTo>
                      <a:cubicBezTo>
                        <a:pt x="1142" y="286"/>
                        <a:pt x="887" y="0"/>
                        <a:pt x="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02"/>
                <p:cNvSpPr/>
                <p:nvPr/>
              </p:nvSpPr>
              <p:spPr>
                <a:xfrm>
                  <a:off x="3625950" y="3110575"/>
                  <a:ext cx="28575" cy="107300"/>
                </a:xfrm>
                <a:custGeom>
                  <a:avLst/>
                  <a:gdLst/>
                  <a:ahLst/>
                  <a:cxnLst/>
                  <a:rect l="l" t="t" r="r" b="b"/>
                  <a:pathLst>
                    <a:path w="1143" h="4292" extrusionOk="0">
                      <a:moveTo>
                        <a:pt x="571" y="0"/>
                      </a:moveTo>
                      <a:cubicBezTo>
                        <a:pt x="275" y="23"/>
                        <a:pt x="1" y="251"/>
                        <a:pt x="1" y="571"/>
                      </a:cubicBezTo>
                      <a:lnTo>
                        <a:pt x="1" y="3721"/>
                      </a:lnTo>
                      <a:cubicBezTo>
                        <a:pt x="1" y="4017"/>
                        <a:pt x="275" y="4291"/>
                        <a:pt x="571" y="4291"/>
                      </a:cubicBezTo>
                      <a:cubicBezTo>
                        <a:pt x="891" y="4268"/>
                        <a:pt x="1142" y="4040"/>
                        <a:pt x="1142" y="3721"/>
                      </a:cubicBezTo>
                      <a:lnTo>
                        <a:pt x="1142" y="571"/>
                      </a:lnTo>
                      <a:cubicBezTo>
                        <a:pt x="1142" y="274"/>
                        <a:pt x="891"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02"/>
                <p:cNvSpPr/>
                <p:nvPr/>
              </p:nvSpPr>
              <p:spPr>
                <a:xfrm>
                  <a:off x="3871900" y="3110575"/>
                  <a:ext cx="28550" cy="91350"/>
                </a:xfrm>
                <a:custGeom>
                  <a:avLst/>
                  <a:gdLst/>
                  <a:ahLst/>
                  <a:cxnLst/>
                  <a:rect l="l" t="t" r="r" b="b"/>
                  <a:pathLst>
                    <a:path w="1142" h="3654" extrusionOk="0">
                      <a:moveTo>
                        <a:pt x="571" y="0"/>
                      </a:moveTo>
                      <a:cubicBezTo>
                        <a:pt x="274" y="23"/>
                        <a:pt x="1" y="251"/>
                        <a:pt x="1" y="571"/>
                      </a:cubicBezTo>
                      <a:lnTo>
                        <a:pt x="1" y="3081"/>
                      </a:lnTo>
                      <a:cubicBezTo>
                        <a:pt x="1" y="3367"/>
                        <a:pt x="255" y="3653"/>
                        <a:pt x="539" y="3653"/>
                      </a:cubicBezTo>
                      <a:cubicBezTo>
                        <a:pt x="550" y="3653"/>
                        <a:pt x="560" y="3653"/>
                        <a:pt x="571" y="3652"/>
                      </a:cubicBezTo>
                      <a:cubicBezTo>
                        <a:pt x="891" y="3652"/>
                        <a:pt x="1142" y="3401"/>
                        <a:pt x="1142" y="3081"/>
                      </a:cubicBezTo>
                      <a:lnTo>
                        <a:pt x="1142" y="571"/>
                      </a:lnTo>
                      <a:cubicBezTo>
                        <a:pt x="1142" y="274"/>
                        <a:pt x="891"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02"/>
                <p:cNvSpPr/>
                <p:nvPr/>
              </p:nvSpPr>
              <p:spPr>
                <a:xfrm>
                  <a:off x="3982025" y="3110550"/>
                  <a:ext cx="35975" cy="96500"/>
                </a:xfrm>
                <a:custGeom>
                  <a:avLst/>
                  <a:gdLst/>
                  <a:ahLst/>
                  <a:cxnLst/>
                  <a:rect l="l" t="t" r="r" b="b"/>
                  <a:pathLst>
                    <a:path w="1439" h="3860" extrusionOk="0">
                      <a:moveTo>
                        <a:pt x="629" y="0"/>
                      </a:moveTo>
                      <a:cubicBezTo>
                        <a:pt x="579" y="0"/>
                        <a:pt x="528" y="8"/>
                        <a:pt x="480" y="24"/>
                      </a:cubicBezTo>
                      <a:cubicBezTo>
                        <a:pt x="161" y="115"/>
                        <a:pt x="1" y="412"/>
                        <a:pt x="69" y="709"/>
                      </a:cubicBezTo>
                      <a:cubicBezTo>
                        <a:pt x="92" y="846"/>
                        <a:pt x="115" y="960"/>
                        <a:pt x="138" y="1074"/>
                      </a:cubicBezTo>
                      <a:cubicBezTo>
                        <a:pt x="161" y="1119"/>
                        <a:pt x="161" y="1188"/>
                        <a:pt x="161" y="1234"/>
                      </a:cubicBezTo>
                      <a:cubicBezTo>
                        <a:pt x="161" y="1234"/>
                        <a:pt x="173" y="1330"/>
                        <a:pt x="179" y="1330"/>
                      </a:cubicBezTo>
                      <a:cubicBezTo>
                        <a:pt x="182" y="1330"/>
                        <a:pt x="183" y="1317"/>
                        <a:pt x="183" y="1279"/>
                      </a:cubicBezTo>
                      <a:cubicBezTo>
                        <a:pt x="206" y="1507"/>
                        <a:pt x="229" y="1736"/>
                        <a:pt x="229" y="1964"/>
                      </a:cubicBezTo>
                      <a:cubicBezTo>
                        <a:pt x="252" y="2398"/>
                        <a:pt x="229" y="2854"/>
                        <a:pt x="183" y="3288"/>
                      </a:cubicBezTo>
                      <a:cubicBezTo>
                        <a:pt x="139" y="3574"/>
                        <a:pt x="435" y="3860"/>
                        <a:pt x="722" y="3860"/>
                      </a:cubicBezTo>
                      <a:cubicBezTo>
                        <a:pt x="732" y="3860"/>
                        <a:pt x="743" y="3859"/>
                        <a:pt x="754" y="3858"/>
                      </a:cubicBezTo>
                      <a:cubicBezTo>
                        <a:pt x="1096" y="3858"/>
                        <a:pt x="1279" y="3607"/>
                        <a:pt x="1325" y="3288"/>
                      </a:cubicBezTo>
                      <a:cubicBezTo>
                        <a:pt x="1439" y="2329"/>
                        <a:pt x="1370" y="1371"/>
                        <a:pt x="1165" y="412"/>
                      </a:cubicBezTo>
                      <a:cubicBezTo>
                        <a:pt x="1108" y="167"/>
                        <a:pt x="866"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02"/>
                <p:cNvSpPr/>
                <p:nvPr/>
              </p:nvSpPr>
              <p:spPr>
                <a:xfrm>
                  <a:off x="4128125" y="3105425"/>
                  <a:ext cx="28550" cy="102175"/>
                </a:xfrm>
                <a:custGeom>
                  <a:avLst/>
                  <a:gdLst/>
                  <a:ahLst/>
                  <a:cxnLst/>
                  <a:rect l="l" t="t" r="r" b="b"/>
                  <a:pathLst>
                    <a:path w="1142" h="4087" extrusionOk="0">
                      <a:moveTo>
                        <a:pt x="571" y="1"/>
                      </a:moveTo>
                      <a:cubicBezTo>
                        <a:pt x="251" y="23"/>
                        <a:pt x="0" y="252"/>
                        <a:pt x="0" y="571"/>
                      </a:cubicBezTo>
                      <a:lnTo>
                        <a:pt x="0" y="3516"/>
                      </a:lnTo>
                      <a:cubicBezTo>
                        <a:pt x="0" y="3812"/>
                        <a:pt x="274" y="4086"/>
                        <a:pt x="571" y="4086"/>
                      </a:cubicBezTo>
                      <a:cubicBezTo>
                        <a:pt x="890" y="4063"/>
                        <a:pt x="1141" y="3835"/>
                        <a:pt x="1141" y="3516"/>
                      </a:cubicBezTo>
                      <a:lnTo>
                        <a:pt x="1141" y="571"/>
                      </a:lnTo>
                      <a:cubicBezTo>
                        <a:pt x="1141" y="274"/>
                        <a:pt x="89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02"/>
                <p:cNvSpPr/>
                <p:nvPr/>
              </p:nvSpPr>
              <p:spPr>
                <a:xfrm>
                  <a:off x="4243375" y="3105425"/>
                  <a:ext cx="28575" cy="91350"/>
                </a:xfrm>
                <a:custGeom>
                  <a:avLst/>
                  <a:gdLst/>
                  <a:ahLst/>
                  <a:cxnLst/>
                  <a:rect l="l" t="t" r="r" b="b"/>
                  <a:pathLst>
                    <a:path w="1143" h="3654" extrusionOk="0">
                      <a:moveTo>
                        <a:pt x="571" y="1"/>
                      </a:moveTo>
                      <a:cubicBezTo>
                        <a:pt x="252" y="23"/>
                        <a:pt x="1" y="252"/>
                        <a:pt x="1" y="571"/>
                      </a:cubicBezTo>
                      <a:lnTo>
                        <a:pt x="1" y="3082"/>
                      </a:lnTo>
                      <a:cubicBezTo>
                        <a:pt x="1" y="3368"/>
                        <a:pt x="234" y="3654"/>
                        <a:pt x="537" y="3654"/>
                      </a:cubicBezTo>
                      <a:cubicBezTo>
                        <a:pt x="548" y="3654"/>
                        <a:pt x="560" y="3653"/>
                        <a:pt x="571" y="3653"/>
                      </a:cubicBezTo>
                      <a:cubicBezTo>
                        <a:pt x="868" y="3653"/>
                        <a:pt x="1142" y="3402"/>
                        <a:pt x="1142" y="3082"/>
                      </a:cubicBezTo>
                      <a:lnTo>
                        <a:pt x="1142" y="571"/>
                      </a:lnTo>
                      <a:cubicBezTo>
                        <a:pt x="1142" y="274"/>
                        <a:pt x="868"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02"/>
                <p:cNvSpPr/>
                <p:nvPr/>
              </p:nvSpPr>
              <p:spPr>
                <a:xfrm>
                  <a:off x="4360925" y="3105450"/>
                  <a:ext cx="43975" cy="107275"/>
                </a:xfrm>
                <a:custGeom>
                  <a:avLst/>
                  <a:gdLst/>
                  <a:ahLst/>
                  <a:cxnLst/>
                  <a:rect l="l" t="t" r="r" b="b"/>
                  <a:pathLst>
                    <a:path w="1759" h="4291" extrusionOk="0">
                      <a:moveTo>
                        <a:pt x="670" y="1"/>
                      </a:moveTo>
                      <a:cubicBezTo>
                        <a:pt x="623" y="1"/>
                        <a:pt x="574" y="8"/>
                        <a:pt x="526" y="22"/>
                      </a:cubicBezTo>
                      <a:cubicBezTo>
                        <a:pt x="252" y="114"/>
                        <a:pt x="1" y="433"/>
                        <a:pt x="115" y="730"/>
                      </a:cubicBezTo>
                      <a:cubicBezTo>
                        <a:pt x="206" y="981"/>
                        <a:pt x="298" y="1232"/>
                        <a:pt x="366" y="1483"/>
                      </a:cubicBezTo>
                      <a:cubicBezTo>
                        <a:pt x="389" y="1620"/>
                        <a:pt x="435" y="1757"/>
                        <a:pt x="457" y="1871"/>
                      </a:cubicBezTo>
                      <a:cubicBezTo>
                        <a:pt x="457" y="1940"/>
                        <a:pt x="480" y="1985"/>
                        <a:pt x="480" y="2054"/>
                      </a:cubicBezTo>
                      <a:cubicBezTo>
                        <a:pt x="480" y="2077"/>
                        <a:pt x="480" y="2122"/>
                        <a:pt x="503" y="2168"/>
                      </a:cubicBezTo>
                      <a:cubicBezTo>
                        <a:pt x="503" y="2196"/>
                        <a:pt x="503" y="2216"/>
                        <a:pt x="503" y="2216"/>
                      </a:cubicBezTo>
                      <a:cubicBezTo>
                        <a:pt x="503" y="2222"/>
                        <a:pt x="503" y="2229"/>
                        <a:pt x="503" y="2236"/>
                      </a:cubicBezTo>
                      <a:cubicBezTo>
                        <a:pt x="503" y="2259"/>
                        <a:pt x="503" y="2305"/>
                        <a:pt x="526" y="2351"/>
                      </a:cubicBezTo>
                      <a:cubicBezTo>
                        <a:pt x="526" y="2396"/>
                        <a:pt x="526" y="2465"/>
                        <a:pt x="526" y="2510"/>
                      </a:cubicBezTo>
                      <a:cubicBezTo>
                        <a:pt x="549" y="2647"/>
                        <a:pt x="549" y="2784"/>
                        <a:pt x="549" y="2921"/>
                      </a:cubicBezTo>
                      <a:cubicBezTo>
                        <a:pt x="549" y="3172"/>
                        <a:pt x="549" y="3446"/>
                        <a:pt x="503" y="3720"/>
                      </a:cubicBezTo>
                      <a:cubicBezTo>
                        <a:pt x="480" y="4017"/>
                        <a:pt x="800" y="4291"/>
                        <a:pt x="1074" y="4291"/>
                      </a:cubicBezTo>
                      <a:cubicBezTo>
                        <a:pt x="1416" y="4268"/>
                        <a:pt x="1621" y="4040"/>
                        <a:pt x="1644" y="3720"/>
                      </a:cubicBezTo>
                      <a:cubicBezTo>
                        <a:pt x="1758" y="2602"/>
                        <a:pt x="1621" y="1460"/>
                        <a:pt x="1211" y="433"/>
                      </a:cubicBezTo>
                      <a:cubicBezTo>
                        <a:pt x="1134" y="185"/>
                        <a:pt x="914"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02"/>
                <p:cNvSpPr/>
                <p:nvPr/>
              </p:nvSpPr>
              <p:spPr>
                <a:xfrm>
                  <a:off x="4492175" y="3100300"/>
                  <a:ext cx="37700" cy="101575"/>
                </a:xfrm>
                <a:custGeom>
                  <a:avLst/>
                  <a:gdLst/>
                  <a:ahLst/>
                  <a:cxnLst/>
                  <a:rect l="l" t="t" r="r" b="b"/>
                  <a:pathLst>
                    <a:path w="1508" h="4063" extrusionOk="0">
                      <a:moveTo>
                        <a:pt x="640" y="0"/>
                      </a:moveTo>
                      <a:cubicBezTo>
                        <a:pt x="320" y="23"/>
                        <a:pt x="92" y="251"/>
                        <a:pt x="69" y="571"/>
                      </a:cubicBezTo>
                      <a:cubicBezTo>
                        <a:pt x="1" y="1598"/>
                        <a:pt x="92" y="2648"/>
                        <a:pt x="343" y="3652"/>
                      </a:cubicBezTo>
                      <a:cubicBezTo>
                        <a:pt x="400" y="3881"/>
                        <a:pt x="649" y="4062"/>
                        <a:pt x="889" y="4062"/>
                      </a:cubicBezTo>
                      <a:cubicBezTo>
                        <a:pt x="936" y="4062"/>
                        <a:pt x="983" y="4055"/>
                        <a:pt x="1028" y="4040"/>
                      </a:cubicBezTo>
                      <a:cubicBezTo>
                        <a:pt x="1347" y="3949"/>
                        <a:pt x="1507" y="3652"/>
                        <a:pt x="1439" y="3333"/>
                      </a:cubicBezTo>
                      <a:cubicBezTo>
                        <a:pt x="1370" y="3104"/>
                        <a:pt x="1325" y="2876"/>
                        <a:pt x="1302" y="2625"/>
                      </a:cubicBezTo>
                      <a:cubicBezTo>
                        <a:pt x="1279" y="2579"/>
                        <a:pt x="1279" y="2534"/>
                        <a:pt x="1279" y="2465"/>
                      </a:cubicBezTo>
                      <a:cubicBezTo>
                        <a:pt x="1279" y="2492"/>
                        <a:pt x="1278" y="2503"/>
                        <a:pt x="1276" y="2503"/>
                      </a:cubicBezTo>
                      <a:cubicBezTo>
                        <a:pt x="1269" y="2503"/>
                        <a:pt x="1256" y="2391"/>
                        <a:pt x="1256" y="2374"/>
                      </a:cubicBezTo>
                      <a:cubicBezTo>
                        <a:pt x="1256" y="2260"/>
                        <a:pt x="1233" y="2146"/>
                        <a:pt x="1233" y="2009"/>
                      </a:cubicBezTo>
                      <a:cubicBezTo>
                        <a:pt x="1188" y="1529"/>
                        <a:pt x="1188" y="1050"/>
                        <a:pt x="1210" y="571"/>
                      </a:cubicBezTo>
                      <a:cubicBezTo>
                        <a:pt x="1233" y="274"/>
                        <a:pt x="936"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02"/>
                <p:cNvSpPr/>
                <p:nvPr/>
              </p:nvSpPr>
              <p:spPr>
                <a:xfrm>
                  <a:off x="4609150" y="3105425"/>
                  <a:ext cx="28575" cy="96500"/>
                </a:xfrm>
                <a:custGeom>
                  <a:avLst/>
                  <a:gdLst/>
                  <a:ahLst/>
                  <a:cxnLst/>
                  <a:rect l="l" t="t" r="r" b="b"/>
                  <a:pathLst>
                    <a:path w="1143" h="3860" extrusionOk="0">
                      <a:moveTo>
                        <a:pt x="571" y="1"/>
                      </a:moveTo>
                      <a:cubicBezTo>
                        <a:pt x="252" y="23"/>
                        <a:pt x="1" y="252"/>
                        <a:pt x="1" y="571"/>
                      </a:cubicBezTo>
                      <a:lnTo>
                        <a:pt x="1" y="3287"/>
                      </a:lnTo>
                      <a:cubicBezTo>
                        <a:pt x="1" y="3573"/>
                        <a:pt x="234" y="3859"/>
                        <a:pt x="537" y="3859"/>
                      </a:cubicBezTo>
                      <a:cubicBezTo>
                        <a:pt x="548" y="3859"/>
                        <a:pt x="560" y="3859"/>
                        <a:pt x="571" y="3858"/>
                      </a:cubicBezTo>
                      <a:cubicBezTo>
                        <a:pt x="868" y="3858"/>
                        <a:pt x="1142" y="3607"/>
                        <a:pt x="1142" y="3287"/>
                      </a:cubicBezTo>
                      <a:lnTo>
                        <a:pt x="1142" y="571"/>
                      </a:lnTo>
                      <a:cubicBezTo>
                        <a:pt x="1142" y="274"/>
                        <a:pt x="868"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02"/>
                <p:cNvSpPr/>
                <p:nvPr/>
              </p:nvSpPr>
              <p:spPr>
                <a:xfrm>
                  <a:off x="4738125" y="3105450"/>
                  <a:ext cx="37100" cy="91325"/>
                </a:xfrm>
                <a:custGeom>
                  <a:avLst/>
                  <a:gdLst/>
                  <a:ahLst/>
                  <a:cxnLst/>
                  <a:rect l="l" t="t" r="r" b="b"/>
                  <a:pathLst>
                    <a:path w="1484" h="3653" extrusionOk="0">
                      <a:moveTo>
                        <a:pt x="618" y="1"/>
                      </a:moveTo>
                      <a:cubicBezTo>
                        <a:pt x="571" y="1"/>
                        <a:pt x="524" y="8"/>
                        <a:pt x="480" y="22"/>
                      </a:cubicBezTo>
                      <a:cubicBezTo>
                        <a:pt x="183" y="137"/>
                        <a:pt x="0" y="433"/>
                        <a:pt x="69" y="730"/>
                      </a:cubicBezTo>
                      <a:cubicBezTo>
                        <a:pt x="137" y="935"/>
                        <a:pt x="183" y="1141"/>
                        <a:pt x="206" y="1346"/>
                      </a:cubicBezTo>
                      <a:cubicBezTo>
                        <a:pt x="229" y="1392"/>
                        <a:pt x="229" y="1438"/>
                        <a:pt x="229" y="1483"/>
                      </a:cubicBezTo>
                      <a:cubicBezTo>
                        <a:pt x="229" y="1483"/>
                        <a:pt x="245" y="1613"/>
                        <a:pt x="250" y="1613"/>
                      </a:cubicBezTo>
                      <a:cubicBezTo>
                        <a:pt x="251" y="1613"/>
                        <a:pt x="251" y="1608"/>
                        <a:pt x="251" y="1597"/>
                      </a:cubicBezTo>
                      <a:cubicBezTo>
                        <a:pt x="251" y="1579"/>
                        <a:pt x="251" y="1572"/>
                        <a:pt x="252" y="1572"/>
                      </a:cubicBezTo>
                      <a:cubicBezTo>
                        <a:pt x="252" y="1572"/>
                        <a:pt x="256" y="1693"/>
                        <a:pt x="274" y="1711"/>
                      </a:cubicBezTo>
                      <a:cubicBezTo>
                        <a:pt x="274" y="1757"/>
                        <a:pt x="274" y="1803"/>
                        <a:pt x="274" y="1848"/>
                      </a:cubicBezTo>
                      <a:cubicBezTo>
                        <a:pt x="320" y="2259"/>
                        <a:pt x="320" y="2670"/>
                        <a:pt x="274" y="3081"/>
                      </a:cubicBezTo>
                      <a:cubicBezTo>
                        <a:pt x="252" y="3367"/>
                        <a:pt x="527" y="3653"/>
                        <a:pt x="813" y="3653"/>
                      </a:cubicBezTo>
                      <a:cubicBezTo>
                        <a:pt x="823" y="3653"/>
                        <a:pt x="834" y="3652"/>
                        <a:pt x="845" y="3652"/>
                      </a:cubicBezTo>
                      <a:cubicBezTo>
                        <a:pt x="1164" y="3652"/>
                        <a:pt x="1393" y="3401"/>
                        <a:pt x="1416" y="3081"/>
                      </a:cubicBezTo>
                      <a:cubicBezTo>
                        <a:pt x="1484" y="2191"/>
                        <a:pt x="1416" y="1301"/>
                        <a:pt x="1164" y="433"/>
                      </a:cubicBezTo>
                      <a:cubicBezTo>
                        <a:pt x="1107" y="185"/>
                        <a:pt x="858"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02"/>
                <p:cNvSpPr/>
                <p:nvPr/>
              </p:nvSpPr>
              <p:spPr>
                <a:xfrm>
                  <a:off x="4865375" y="3095125"/>
                  <a:ext cx="28550" cy="101650"/>
                </a:xfrm>
                <a:custGeom>
                  <a:avLst/>
                  <a:gdLst/>
                  <a:ahLst/>
                  <a:cxnLst/>
                  <a:rect l="l" t="t" r="r" b="b"/>
                  <a:pathLst>
                    <a:path w="1142" h="4066" extrusionOk="0">
                      <a:moveTo>
                        <a:pt x="603" y="0"/>
                      </a:moveTo>
                      <a:cubicBezTo>
                        <a:pt x="593" y="0"/>
                        <a:pt x="582" y="1"/>
                        <a:pt x="571" y="2"/>
                      </a:cubicBezTo>
                      <a:cubicBezTo>
                        <a:pt x="251" y="25"/>
                        <a:pt x="0" y="253"/>
                        <a:pt x="0" y="572"/>
                      </a:cubicBezTo>
                      <a:lnTo>
                        <a:pt x="0" y="3494"/>
                      </a:lnTo>
                      <a:cubicBezTo>
                        <a:pt x="0" y="3780"/>
                        <a:pt x="234" y="4066"/>
                        <a:pt x="536" y="4066"/>
                      </a:cubicBezTo>
                      <a:cubicBezTo>
                        <a:pt x="548" y="4066"/>
                        <a:pt x="559" y="4065"/>
                        <a:pt x="571" y="4065"/>
                      </a:cubicBezTo>
                      <a:cubicBezTo>
                        <a:pt x="868" y="4065"/>
                        <a:pt x="1142" y="3814"/>
                        <a:pt x="1142" y="3494"/>
                      </a:cubicBezTo>
                      <a:lnTo>
                        <a:pt x="1142" y="572"/>
                      </a:lnTo>
                      <a:cubicBezTo>
                        <a:pt x="1142" y="286"/>
                        <a:pt x="887" y="0"/>
                        <a:pt x="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02"/>
                <p:cNvSpPr/>
                <p:nvPr/>
              </p:nvSpPr>
              <p:spPr>
                <a:xfrm>
                  <a:off x="4993775" y="3095125"/>
                  <a:ext cx="35400" cy="102175"/>
                </a:xfrm>
                <a:custGeom>
                  <a:avLst/>
                  <a:gdLst/>
                  <a:ahLst/>
                  <a:cxnLst/>
                  <a:rect l="l" t="t" r="r" b="b"/>
                  <a:pathLst>
                    <a:path w="1416" h="4087" extrusionOk="0">
                      <a:moveTo>
                        <a:pt x="715" y="0"/>
                      </a:moveTo>
                      <a:cubicBezTo>
                        <a:pt x="705" y="0"/>
                        <a:pt x="695" y="1"/>
                        <a:pt x="685" y="2"/>
                      </a:cubicBezTo>
                      <a:cubicBezTo>
                        <a:pt x="342" y="25"/>
                        <a:pt x="137" y="253"/>
                        <a:pt x="114" y="572"/>
                      </a:cubicBezTo>
                      <a:cubicBezTo>
                        <a:pt x="0" y="1599"/>
                        <a:pt x="46" y="2649"/>
                        <a:pt x="251" y="3654"/>
                      </a:cubicBezTo>
                      <a:cubicBezTo>
                        <a:pt x="308" y="3902"/>
                        <a:pt x="574" y="4087"/>
                        <a:pt x="819" y="4087"/>
                      </a:cubicBezTo>
                      <a:cubicBezTo>
                        <a:pt x="867" y="4087"/>
                        <a:pt x="914" y="4080"/>
                        <a:pt x="959" y="4065"/>
                      </a:cubicBezTo>
                      <a:cubicBezTo>
                        <a:pt x="1278" y="3950"/>
                        <a:pt x="1415" y="3677"/>
                        <a:pt x="1347" y="3357"/>
                      </a:cubicBezTo>
                      <a:cubicBezTo>
                        <a:pt x="1324" y="3243"/>
                        <a:pt x="1301" y="3129"/>
                        <a:pt x="1301" y="2992"/>
                      </a:cubicBezTo>
                      <a:cubicBezTo>
                        <a:pt x="1282" y="2935"/>
                        <a:pt x="1279" y="2879"/>
                        <a:pt x="1266" y="2835"/>
                      </a:cubicBezTo>
                      <a:lnTo>
                        <a:pt x="1266" y="2835"/>
                      </a:lnTo>
                      <a:cubicBezTo>
                        <a:pt x="1267" y="2819"/>
                        <a:pt x="1255" y="2734"/>
                        <a:pt x="1255" y="2718"/>
                      </a:cubicBezTo>
                      <a:cubicBezTo>
                        <a:pt x="1233" y="2490"/>
                        <a:pt x="1210" y="2261"/>
                        <a:pt x="1187" y="2010"/>
                      </a:cubicBezTo>
                      <a:cubicBezTo>
                        <a:pt x="1187" y="1531"/>
                        <a:pt x="1187" y="1052"/>
                        <a:pt x="1255" y="572"/>
                      </a:cubicBezTo>
                      <a:cubicBezTo>
                        <a:pt x="1277" y="286"/>
                        <a:pt x="982"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56" name="Google Shape;2756;p102"/>
          <p:cNvGrpSpPr/>
          <p:nvPr/>
        </p:nvGrpSpPr>
        <p:grpSpPr>
          <a:xfrm>
            <a:off x="3486800" y="3209522"/>
            <a:ext cx="2170400" cy="183225"/>
            <a:chOff x="3486800" y="2937388"/>
            <a:chExt cx="2170400" cy="183225"/>
          </a:xfrm>
        </p:grpSpPr>
        <p:grpSp>
          <p:nvGrpSpPr>
            <p:cNvPr id="2757" name="Google Shape;2757;p102"/>
            <p:cNvGrpSpPr/>
            <p:nvPr/>
          </p:nvGrpSpPr>
          <p:grpSpPr>
            <a:xfrm>
              <a:off x="3486800" y="2937388"/>
              <a:ext cx="2170400" cy="183225"/>
              <a:chOff x="-2678100" y="3427788"/>
              <a:chExt cx="2170400" cy="183225"/>
            </a:xfrm>
          </p:grpSpPr>
          <p:sp>
            <p:nvSpPr>
              <p:cNvPr id="2758" name="Google Shape;2758;p102"/>
              <p:cNvSpPr/>
              <p:nvPr/>
            </p:nvSpPr>
            <p:spPr>
              <a:xfrm>
                <a:off x="-2676650" y="3442050"/>
                <a:ext cx="2141575" cy="154700"/>
              </a:xfrm>
              <a:custGeom>
                <a:avLst/>
                <a:gdLst/>
                <a:ahLst/>
                <a:cxnLst/>
                <a:rect l="l" t="t" r="r" b="b"/>
                <a:pathLst>
                  <a:path w="85663" h="6188" extrusionOk="0">
                    <a:moveTo>
                      <a:pt x="1593" y="0"/>
                    </a:moveTo>
                    <a:cubicBezTo>
                      <a:pt x="1" y="0"/>
                      <a:pt x="1568" y="2267"/>
                      <a:pt x="1118" y="4156"/>
                    </a:cubicBezTo>
                    <a:cubicBezTo>
                      <a:pt x="754" y="5669"/>
                      <a:pt x="1335" y="5961"/>
                      <a:pt x="2092" y="5961"/>
                    </a:cubicBezTo>
                    <a:cubicBezTo>
                      <a:pt x="2568" y="5961"/>
                      <a:pt x="3114" y="5845"/>
                      <a:pt x="3538" y="5845"/>
                    </a:cubicBezTo>
                    <a:cubicBezTo>
                      <a:pt x="4581" y="5844"/>
                      <a:pt x="5711" y="5843"/>
                      <a:pt x="6919" y="5843"/>
                    </a:cubicBezTo>
                    <a:cubicBezTo>
                      <a:pt x="24569" y="5843"/>
                      <a:pt x="58826" y="5995"/>
                      <a:pt x="83266" y="6187"/>
                    </a:cubicBezTo>
                    <a:cubicBezTo>
                      <a:pt x="83997" y="6187"/>
                      <a:pt x="85663" y="6187"/>
                      <a:pt x="85663" y="3836"/>
                    </a:cubicBezTo>
                    <a:cubicBezTo>
                      <a:pt x="85663" y="3836"/>
                      <a:pt x="85641" y="546"/>
                      <a:pt x="84457" y="546"/>
                    </a:cubicBezTo>
                    <a:cubicBezTo>
                      <a:pt x="84434" y="546"/>
                      <a:pt x="84409" y="547"/>
                      <a:pt x="84385" y="550"/>
                    </a:cubicBezTo>
                    <a:cubicBezTo>
                      <a:pt x="83311" y="661"/>
                      <a:pt x="75119" y="722"/>
                      <a:pt x="64141" y="722"/>
                    </a:cubicBezTo>
                    <a:cubicBezTo>
                      <a:pt x="43612" y="722"/>
                      <a:pt x="13341" y="507"/>
                      <a:pt x="1666" y="2"/>
                    </a:cubicBezTo>
                    <a:cubicBezTo>
                      <a:pt x="1641" y="1"/>
                      <a:pt x="1617"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02"/>
              <p:cNvSpPr/>
              <p:nvPr/>
            </p:nvSpPr>
            <p:spPr>
              <a:xfrm>
                <a:off x="-2678100" y="3427788"/>
                <a:ext cx="2170400" cy="183225"/>
              </a:xfrm>
              <a:custGeom>
                <a:avLst/>
                <a:gdLst/>
                <a:ahLst/>
                <a:cxnLst/>
                <a:rect l="l" t="t" r="r" b="b"/>
                <a:pathLst>
                  <a:path w="86816" h="7329" extrusionOk="0">
                    <a:moveTo>
                      <a:pt x="1934" y="1134"/>
                    </a:moveTo>
                    <a:cubicBezTo>
                      <a:pt x="1968" y="1134"/>
                      <a:pt x="2022" y="1142"/>
                      <a:pt x="2111" y="1142"/>
                    </a:cubicBezTo>
                    <a:cubicBezTo>
                      <a:pt x="6402" y="1325"/>
                      <a:pt x="10670" y="1416"/>
                      <a:pt x="14962" y="1485"/>
                    </a:cubicBezTo>
                    <a:cubicBezTo>
                      <a:pt x="20805" y="1599"/>
                      <a:pt x="26671" y="1667"/>
                      <a:pt x="32537" y="1713"/>
                    </a:cubicBezTo>
                    <a:cubicBezTo>
                      <a:pt x="38860" y="1782"/>
                      <a:pt x="45182" y="1827"/>
                      <a:pt x="51528" y="1850"/>
                    </a:cubicBezTo>
                    <a:cubicBezTo>
                      <a:pt x="57257" y="1873"/>
                      <a:pt x="63009" y="1873"/>
                      <a:pt x="68738" y="1873"/>
                    </a:cubicBezTo>
                    <a:cubicBezTo>
                      <a:pt x="72824" y="1850"/>
                      <a:pt x="76887" y="1850"/>
                      <a:pt x="80972" y="1782"/>
                    </a:cubicBezTo>
                    <a:cubicBezTo>
                      <a:pt x="82022" y="1782"/>
                      <a:pt x="83095" y="1759"/>
                      <a:pt x="84168" y="1713"/>
                    </a:cubicBezTo>
                    <a:cubicBezTo>
                      <a:pt x="84305" y="1713"/>
                      <a:pt x="84442" y="1713"/>
                      <a:pt x="84602" y="1690"/>
                    </a:cubicBezTo>
                    <a:lnTo>
                      <a:pt x="84738" y="1690"/>
                    </a:lnTo>
                    <a:cubicBezTo>
                      <a:pt x="84758" y="1690"/>
                      <a:pt x="84900" y="1673"/>
                      <a:pt x="84890" y="1668"/>
                    </a:cubicBezTo>
                    <a:lnTo>
                      <a:pt x="84890" y="1668"/>
                    </a:lnTo>
                    <a:cubicBezTo>
                      <a:pt x="84974" y="1680"/>
                      <a:pt x="85041" y="1793"/>
                      <a:pt x="85149" y="1987"/>
                    </a:cubicBezTo>
                    <a:cubicBezTo>
                      <a:pt x="85263" y="2261"/>
                      <a:pt x="85332" y="2558"/>
                      <a:pt x="85378" y="2854"/>
                    </a:cubicBezTo>
                    <a:cubicBezTo>
                      <a:pt x="85469" y="3311"/>
                      <a:pt x="85515" y="3790"/>
                      <a:pt x="85537" y="4269"/>
                    </a:cubicBezTo>
                    <a:cubicBezTo>
                      <a:pt x="85537" y="4772"/>
                      <a:pt x="85515" y="5365"/>
                      <a:pt x="85149" y="5753"/>
                    </a:cubicBezTo>
                    <a:cubicBezTo>
                      <a:pt x="84830" y="6095"/>
                      <a:pt x="84373" y="6164"/>
                      <a:pt x="83985" y="6187"/>
                    </a:cubicBezTo>
                    <a:cubicBezTo>
                      <a:pt x="83546" y="6198"/>
                      <a:pt x="83107" y="6202"/>
                      <a:pt x="82668" y="6202"/>
                    </a:cubicBezTo>
                    <a:cubicBezTo>
                      <a:pt x="81282" y="6202"/>
                      <a:pt x="79900" y="6158"/>
                      <a:pt x="78530" y="6141"/>
                    </a:cubicBezTo>
                    <a:cubicBezTo>
                      <a:pt x="74421" y="6118"/>
                      <a:pt x="70336" y="6095"/>
                      <a:pt x="66250" y="6073"/>
                    </a:cubicBezTo>
                    <a:cubicBezTo>
                      <a:pt x="57690" y="6004"/>
                      <a:pt x="49108" y="5981"/>
                      <a:pt x="40549" y="5936"/>
                    </a:cubicBezTo>
                    <a:cubicBezTo>
                      <a:pt x="32742" y="5913"/>
                      <a:pt x="24936" y="5867"/>
                      <a:pt x="17130" y="5867"/>
                    </a:cubicBezTo>
                    <a:cubicBezTo>
                      <a:pt x="14026" y="5844"/>
                      <a:pt x="10899" y="5844"/>
                      <a:pt x="7794" y="5844"/>
                    </a:cubicBezTo>
                    <a:cubicBezTo>
                      <a:pt x="6942" y="5844"/>
                      <a:pt x="6100" y="5834"/>
                      <a:pt x="5255" y="5834"/>
                    </a:cubicBezTo>
                    <a:cubicBezTo>
                      <a:pt x="4832" y="5834"/>
                      <a:pt x="4409" y="5837"/>
                      <a:pt x="3983" y="5844"/>
                    </a:cubicBezTo>
                    <a:cubicBezTo>
                      <a:pt x="3549" y="5863"/>
                      <a:pt x="3100" y="5975"/>
                      <a:pt x="2661" y="5975"/>
                    </a:cubicBezTo>
                    <a:cubicBezTo>
                      <a:pt x="2568" y="5975"/>
                      <a:pt x="2476" y="5970"/>
                      <a:pt x="2385" y="5959"/>
                    </a:cubicBezTo>
                    <a:cubicBezTo>
                      <a:pt x="2225" y="5936"/>
                      <a:pt x="2111" y="5913"/>
                      <a:pt x="2088" y="5844"/>
                    </a:cubicBezTo>
                    <a:cubicBezTo>
                      <a:pt x="1951" y="5593"/>
                      <a:pt x="2065" y="5160"/>
                      <a:pt x="2111" y="4886"/>
                    </a:cubicBezTo>
                    <a:cubicBezTo>
                      <a:pt x="2293" y="4018"/>
                      <a:pt x="2179" y="3174"/>
                      <a:pt x="2020" y="2307"/>
                    </a:cubicBezTo>
                    <a:cubicBezTo>
                      <a:pt x="1951" y="1987"/>
                      <a:pt x="1860" y="1667"/>
                      <a:pt x="1883" y="1325"/>
                    </a:cubicBezTo>
                    <a:cubicBezTo>
                      <a:pt x="1883" y="1163"/>
                      <a:pt x="1873" y="1134"/>
                      <a:pt x="1934" y="1134"/>
                    </a:cubicBezTo>
                    <a:close/>
                    <a:moveTo>
                      <a:pt x="2089" y="1"/>
                    </a:moveTo>
                    <a:cubicBezTo>
                      <a:pt x="2084" y="1"/>
                      <a:pt x="2078" y="1"/>
                      <a:pt x="2073" y="1"/>
                    </a:cubicBezTo>
                    <a:lnTo>
                      <a:pt x="2073" y="1"/>
                    </a:lnTo>
                    <a:cubicBezTo>
                      <a:pt x="0" y="8"/>
                      <a:pt x="1016" y="2496"/>
                      <a:pt x="1061" y="3699"/>
                    </a:cubicBezTo>
                    <a:cubicBezTo>
                      <a:pt x="1107" y="4543"/>
                      <a:pt x="696" y="5388"/>
                      <a:pt x="992" y="6210"/>
                    </a:cubicBezTo>
                    <a:cubicBezTo>
                      <a:pt x="1244" y="6849"/>
                      <a:pt x="1860" y="7100"/>
                      <a:pt x="2499" y="7100"/>
                    </a:cubicBezTo>
                    <a:cubicBezTo>
                      <a:pt x="2539" y="7102"/>
                      <a:pt x="2580" y="7102"/>
                      <a:pt x="2620" y="7102"/>
                    </a:cubicBezTo>
                    <a:cubicBezTo>
                      <a:pt x="3105" y="7102"/>
                      <a:pt x="3589" y="6986"/>
                      <a:pt x="4074" y="6986"/>
                    </a:cubicBezTo>
                    <a:lnTo>
                      <a:pt x="10328" y="6986"/>
                    </a:lnTo>
                    <a:cubicBezTo>
                      <a:pt x="17655" y="6986"/>
                      <a:pt x="25005" y="7009"/>
                      <a:pt x="32332" y="7054"/>
                    </a:cubicBezTo>
                    <a:cubicBezTo>
                      <a:pt x="41096" y="7077"/>
                      <a:pt x="49861" y="7123"/>
                      <a:pt x="58626" y="7168"/>
                    </a:cubicBezTo>
                    <a:cubicBezTo>
                      <a:pt x="67003" y="7214"/>
                      <a:pt x="75380" y="7328"/>
                      <a:pt x="83757" y="7328"/>
                    </a:cubicBezTo>
                    <a:cubicBezTo>
                      <a:pt x="85081" y="7328"/>
                      <a:pt x="86268" y="6757"/>
                      <a:pt x="86587" y="5365"/>
                    </a:cubicBezTo>
                    <a:cubicBezTo>
                      <a:pt x="86816" y="4315"/>
                      <a:pt x="86656" y="3037"/>
                      <a:pt x="86359" y="2033"/>
                    </a:cubicBezTo>
                    <a:cubicBezTo>
                      <a:pt x="86120" y="1205"/>
                      <a:pt x="85652" y="544"/>
                      <a:pt x="84777" y="544"/>
                    </a:cubicBezTo>
                    <a:cubicBezTo>
                      <a:pt x="84735" y="544"/>
                      <a:pt x="84692" y="546"/>
                      <a:pt x="84647" y="549"/>
                    </a:cubicBezTo>
                    <a:cubicBezTo>
                      <a:pt x="84305" y="572"/>
                      <a:pt x="83962" y="595"/>
                      <a:pt x="83643" y="595"/>
                    </a:cubicBezTo>
                    <a:cubicBezTo>
                      <a:pt x="80379" y="686"/>
                      <a:pt x="77138" y="686"/>
                      <a:pt x="73874" y="709"/>
                    </a:cubicBezTo>
                    <a:cubicBezTo>
                      <a:pt x="71169" y="720"/>
                      <a:pt x="68458" y="726"/>
                      <a:pt x="65748" y="726"/>
                    </a:cubicBezTo>
                    <a:cubicBezTo>
                      <a:pt x="63037" y="726"/>
                      <a:pt x="60327" y="720"/>
                      <a:pt x="57622" y="709"/>
                    </a:cubicBezTo>
                    <a:cubicBezTo>
                      <a:pt x="51162" y="709"/>
                      <a:pt x="44703" y="686"/>
                      <a:pt x="38243" y="640"/>
                    </a:cubicBezTo>
                    <a:cubicBezTo>
                      <a:pt x="31989" y="572"/>
                      <a:pt x="25735" y="526"/>
                      <a:pt x="19481" y="435"/>
                    </a:cubicBezTo>
                    <a:cubicBezTo>
                      <a:pt x="14551" y="344"/>
                      <a:pt x="9598" y="275"/>
                      <a:pt x="4667" y="92"/>
                    </a:cubicBezTo>
                    <a:cubicBezTo>
                      <a:pt x="3833" y="70"/>
                      <a:pt x="2999" y="47"/>
                      <a:pt x="2143" y="3"/>
                    </a:cubicBezTo>
                    <a:lnTo>
                      <a:pt x="2143" y="3"/>
                    </a:lnTo>
                    <a:cubicBezTo>
                      <a:pt x="2133" y="2"/>
                      <a:pt x="2122" y="1"/>
                      <a:pt x="2111" y="1"/>
                    </a:cubicBezTo>
                    <a:cubicBezTo>
                      <a:pt x="2104" y="1"/>
                      <a:pt x="2096" y="1"/>
                      <a:pt x="2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0" name="Google Shape;2760;p102"/>
            <p:cNvGrpSpPr/>
            <p:nvPr/>
          </p:nvGrpSpPr>
          <p:grpSpPr>
            <a:xfrm>
              <a:off x="3688500" y="2965063"/>
              <a:ext cx="1669700" cy="127900"/>
              <a:chOff x="3359475" y="3095125"/>
              <a:chExt cx="1669700" cy="127900"/>
            </a:xfrm>
          </p:grpSpPr>
          <p:sp>
            <p:nvSpPr>
              <p:cNvPr id="2761" name="Google Shape;2761;p102"/>
              <p:cNvSpPr/>
              <p:nvPr/>
            </p:nvSpPr>
            <p:spPr>
              <a:xfrm>
                <a:off x="3762350" y="3100250"/>
                <a:ext cx="28550" cy="91400"/>
              </a:xfrm>
              <a:custGeom>
                <a:avLst/>
                <a:gdLst/>
                <a:ahLst/>
                <a:cxnLst/>
                <a:rect l="l" t="t" r="r" b="b"/>
                <a:pathLst>
                  <a:path w="1142" h="3656" extrusionOk="0">
                    <a:moveTo>
                      <a:pt x="603" y="1"/>
                    </a:moveTo>
                    <a:cubicBezTo>
                      <a:pt x="592" y="1"/>
                      <a:pt x="582" y="1"/>
                      <a:pt x="571" y="2"/>
                    </a:cubicBezTo>
                    <a:cubicBezTo>
                      <a:pt x="251" y="25"/>
                      <a:pt x="0" y="253"/>
                      <a:pt x="0" y="573"/>
                    </a:cubicBezTo>
                    <a:lnTo>
                      <a:pt x="0" y="3084"/>
                    </a:lnTo>
                    <a:cubicBezTo>
                      <a:pt x="0" y="3369"/>
                      <a:pt x="233" y="3655"/>
                      <a:pt x="536" y="3655"/>
                    </a:cubicBezTo>
                    <a:cubicBezTo>
                      <a:pt x="548" y="3655"/>
                      <a:pt x="559" y="3655"/>
                      <a:pt x="571" y="3654"/>
                    </a:cubicBezTo>
                    <a:cubicBezTo>
                      <a:pt x="867" y="3631"/>
                      <a:pt x="1141" y="3403"/>
                      <a:pt x="1141" y="3084"/>
                    </a:cubicBezTo>
                    <a:lnTo>
                      <a:pt x="1141" y="573"/>
                    </a:lnTo>
                    <a:cubicBezTo>
                      <a:pt x="1141" y="287"/>
                      <a:pt x="88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2" name="Google Shape;2762;p102"/>
              <p:cNvGrpSpPr/>
              <p:nvPr/>
            </p:nvGrpSpPr>
            <p:grpSpPr>
              <a:xfrm>
                <a:off x="3359475" y="3095125"/>
                <a:ext cx="1669700" cy="127900"/>
                <a:chOff x="3359475" y="3095125"/>
                <a:chExt cx="1669700" cy="127900"/>
              </a:xfrm>
            </p:grpSpPr>
            <p:sp>
              <p:nvSpPr>
                <p:cNvPr id="2763" name="Google Shape;2763;p102"/>
                <p:cNvSpPr/>
                <p:nvPr/>
              </p:nvSpPr>
              <p:spPr>
                <a:xfrm>
                  <a:off x="3359475" y="3121375"/>
                  <a:ext cx="28550" cy="101650"/>
                </a:xfrm>
                <a:custGeom>
                  <a:avLst/>
                  <a:gdLst/>
                  <a:ahLst/>
                  <a:cxnLst/>
                  <a:rect l="l" t="t" r="r" b="b"/>
                  <a:pathLst>
                    <a:path w="1142" h="4066" extrusionOk="0">
                      <a:moveTo>
                        <a:pt x="606" y="0"/>
                      </a:moveTo>
                      <a:cubicBezTo>
                        <a:pt x="594" y="0"/>
                        <a:pt x="583" y="1"/>
                        <a:pt x="571" y="2"/>
                      </a:cubicBezTo>
                      <a:cubicBezTo>
                        <a:pt x="274" y="2"/>
                        <a:pt x="0" y="253"/>
                        <a:pt x="0" y="572"/>
                      </a:cubicBezTo>
                      <a:lnTo>
                        <a:pt x="0" y="3494"/>
                      </a:lnTo>
                      <a:cubicBezTo>
                        <a:pt x="0" y="3780"/>
                        <a:pt x="255" y="4066"/>
                        <a:pt x="539" y="4066"/>
                      </a:cubicBezTo>
                      <a:cubicBezTo>
                        <a:pt x="550" y="4066"/>
                        <a:pt x="560" y="4065"/>
                        <a:pt x="571" y="4065"/>
                      </a:cubicBezTo>
                      <a:cubicBezTo>
                        <a:pt x="891" y="4042"/>
                        <a:pt x="1142" y="3814"/>
                        <a:pt x="1142" y="3494"/>
                      </a:cubicBezTo>
                      <a:lnTo>
                        <a:pt x="1142" y="572"/>
                      </a:lnTo>
                      <a:cubicBezTo>
                        <a:pt x="1142" y="286"/>
                        <a:pt x="909"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02"/>
                <p:cNvSpPr/>
                <p:nvPr/>
              </p:nvSpPr>
              <p:spPr>
                <a:xfrm>
                  <a:off x="3506125" y="3121375"/>
                  <a:ext cx="28550" cy="80550"/>
                </a:xfrm>
                <a:custGeom>
                  <a:avLst/>
                  <a:gdLst/>
                  <a:ahLst/>
                  <a:cxnLst/>
                  <a:rect l="l" t="t" r="r" b="b"/>
                  <a:pathLst>
                    <a:path w="1142" h="3222" extrusionOk="0">
                      <a:moveTo>
                        <a:pt x="603" y="0"/>
                      </a:moveTo>
                      <a:cubicBezTo>
                        <a:pt x="593" y="0"/>
                        <a:pt x="582" y="1"/>
                        <a:pt x="571" y="2"/>
                      </a:cubicBezTo>
                      <a:cubicBezTo>
                        <a:pt x="252" y="2"/>
                        <a:pt x="1" y="253"/>
                        <a:pt x="1" y="572"/>
                      </a:cubicBezTo>
                      <a:lnTo>
                        <a:pt x="1" y="2649"/>
                      </a:lnTo>
                      <a:cubicBezTo>
                        <a:pt x="1" y="2935"/>
                        <a:pt x="234" y="3221"/>
                        <a:pt x="537" y="3221"/>
                      </a:cubicBezTo>
                      <a:cubicBezTo>
                        <a:pt x="548" y="3221"/>
                        <a:pt x="560" y="3221"/>
                        <a:pt x="571" y="3220"/>
                      </a:cubicBezTo>
                      <a:cubicBezTo>
                        <a:pt x="868" y="3220"/>
                        <a:pt x="1142" y="2969"/>
                        <a:pt x="1142" y="2649"/>
                      </a:cubicBezTo>
                      <a:lnTo>
                        <a:pt x="1142" y="572"/>
                      </a:lnTo>
                      <a:cubicBezTo>
                        <a:pt x="1142" y="286"/>
                        <a:pt x="887" y="0"/>
                        <a:pt x="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02"/>
                <p:cNvSpPr/>
                <p:nvPr/>
              </p:nvSpPr>
              <p:spPr>
                <a:xfrm>
                  <a:off x="3625950" y="3110575"/>
                  <a:ext cx="28575" cy="107300"/>
                </a:xfrm>
                <a:custGeom>
                  <a:avLst/>
                  <a:gdLst/>
                  <a:ahLst/>
                  <a:cxnLst/>
                  <a:rect l="l" t="t" r="r" b="b"/>
                  <a:pathLst>
                    <a:path w="1143" h="4292" extrusionOk="0">
                      <a:moveTo>
                        <a:pt x="571" y="0"/>
                      </a:moveTo>
                      <a:cubicBezTo>
                        <a:pt x="275" y="23"/>
                        <a:pt x="1" y="251"/>
                        <a:pt x="1" y="571"/>
                      </a:cubicBezTo>
                      <a:lnTo>
                        <a:pt x="1" y="3721"/>
                      </a:lnTo>
                      <a:cubicBezTo>
                        <a:pt x="1" y="4017"/>
                        <a:pt x="275" y="4291"/>
                        <a:pt x="571" y="4291"/>
                      </a:cubicBezTo>
                      <a:cubicBezTo>
                        <a:pt x="891" y="4268"/>
                        <a:pt x="1142" y="4040"/>
                        <a:pt x="1142" y="3721"/>
                      </a:cubicBezTo>
                      <a:lnTo>
                        <a:pt x="1142" y="571"/>
                      </a:lnTo>
                      <a:cubicBezTo>
                        <a:pt x="1142" y="274"/>
                        <a:pt x="891"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02"/>
                <p:cNvSpPr/>
                <p:nvPr/>
              </p:nvSpPr>
              <p:spPr>
                <a:xfrm>
                  <a:off x="3871900" y="3110575"/>
                  <a:ext cx="28550" cy="91350"/>
                </a:xfrm>
                <a:custGeom>
                  <a:avLst/>
                  <a:gdLst/>
                  <a:ahLst/>
                  <a:cxnLst/>
                  <a:rect l="l" t="t" r="r" b="b"/>
                  <a:pathLst>
                    <a:path w="1142" h="3654" extrusionOk="0">
                      <a:moveTo>
                        <a:pt x="571" y="0"/>
                      </a:moveTo>
                      <a:cubicBezTo>
                        <a:pt x="274" y="23"/>
                        <a:pt x="1" y="251"/>
                        <a:pt x="1" y="571"/>
                      </a:cubicBezTo>
                      <a:lnTo>
                        <a:pt x="1" y="3081"/>
                      </a:lnTo>
                      <a:cubicBezTo>
                        <a:pt x="1" y="3367"/>
                        <a:pt x="255" y="3653"/>
                        <a:pt x="539" y="3653"/>
                      </a:cubicBezTo>
                      <a:cubicBezTo>
                        <a:pt x="550" y="3653"/>
                        <a:pt x="560" y="3653"/>
                        <a:pt x="571" y="3652"/>
                      </a:cubicBezTo>
                      <a:cubicBezTo>
                        <a:pt x="891" y="3652"/>
                        <a:pt x="1142" y="3401"/>
                        <a:pt x="1142" y="3081"/>
                      </a:cubicBezTo>
                      <a:lnTo>
                        <a:pt x="1142" y="571"/>
                      </a:lnTo>
                      <a:cubicBezTo>
                        <a:pt x="1142" y="274"/>
                        <a:pt x="891"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02"/>
                <p:cNvSpPr/>
                <p:nvPr/>
              </p:nvSpPr>
              <p:spPr>
                <a:xfrm>
                  <a:off x="3982025" y="3110550"/>
                  <a:ext cx="35975" cy="96500"/>
                </a:xfrm>
                <a:custGeom>
                  <a:avLst/>
                  <a:gdLst/>
                  <a:ahLst/>
                  <a:cxnLst/>
                  <a:rect l="l" t="t" r="r" b="b"/>
                  <a:pathLst>
                    <a:path w="1439" h="3860" extrusionOk="0">
                      <a:moveTo>
                        <a:pt x="629" y="0"/>
                      </a:moveTo>
                      <a:cubicBezTo>
                        <a:pt x="579" y="0"/>
                        <a:pt x="528" y="8"/>
                        <a:pt x="480" y="24"/>
                      </a:cubicBezTo>
                      <a:cubicBezTo>
                        <a:pt x="161" y="115"/>
                        <a:pt x="1" y="412"/>
                        <a:pt x="69" y="709"/>
                      </a:cubicBezTo>
                      <a:cubicBezTo>
                        <a:pt x="92" y="846"/>
                        <a:pt x="115" y="960"/>
                        <a:pt x="138" y="1074"/>
                      </a:cubicBezTo>
                      <a:cubicBezTo>
                        <a:pt x="161" y="1119"/>
                        <a:pt x="161" y="1188"/>
                        <a:pt x="161" y="1234"/>
                      </a:cubicBezTo>
                      <a:cubicBezTo>
                        <a:pt x="161" y="1234"/>
                        <a:pt x="173" y="1330"/>
                        <a:pt x="179" y="1330"/>
                      </a:cubicBezTo>
                      <a:cubicBezTo>
                        <a:pt x="182" y="1330"/>
                        <a:pt x="183" y="1317"/>
                        <a:pt x="183" y="1279"/>
                      </a:cubicBezTo>
                      <a:cubicBezTo>
                        <a:pt x="206" y="1507"/>
                        <a:pt x="229" y="1736"/>
                        <a:pt x="229" y="1964"/>
                      </a:cubicBezTo>
                      <a:cubicBezTo>
                        <a:pt x="252" y="2398"/>
                        <a:pt x="229" y="2854"/>
                        <a:pt x="183" y="3288"/>
                      </a:cubicBezTo>
                      <a:cubicBezTo>
                        <a:pt x="139" y="3574"/>
                        <a:pt x="435" y="3860"/>
                        <a:pt x="722" y="3860"/>
                      </a:cubicBezTo>
                      <a:cubicBezTo>
                        <a:pt x="732" y="3860"/>
                        <a:pt x="743" y="3859"/>
                        <a:pt x="754" y="3858"/>
                      </a:cubicBezTo>
                      <a:cubicBezTo>
                        <a:pt x="1096" y="3858"/>
                        <a:pt x="1279" y="3607"/>
                        <a:pt x="1325" y="3288"/>
                      </a:cubicBezTo>
                      <a:cubicBezTo>
                        <a:pt x="1439" y="2329"/>
                        <a:pt x="1370" y="1371"/>
                        <a:pt x="1165" y="412"/>
                      </a:cubicBezTo>
                      <a:cubicBezTo>
                        <a:pt x="1108" y="167"/>
                        <a:pt x="866"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02"/>
                <p:cNvSpPr/>
                <p:nvPr/>
              </p:nvSpPr>
              <p:spPr>
                <a:xfrm>
                  <a:off x="4128125" y="3105425"/>
                  <a:ext cx="28550" cy="102175"/>
                </a:xfrm>
                <a:custGeom>
                  <a:avLst/>
                  <a:gdLst/>
                  <a:ahLst/>
                  <a:cxnLst/>
                  <a:rect l="l" t="t" r="r" b="b"/>
                  <a:pathLst>
                    <a:path w="1142" h="4087" extrusionOk="0">
                      <a:moveTo>
                        <a:pt x="571" y="1"/>
                      </a:moveTo>
                      <a:cubicBezTo>
                        <a:pt x="251" y="23"/>
                        <a:pt x="0" y="252"/>
                        <a:pt x="0" y="571"/>
                      </a:cubicBezTo>
                      <a:lnTo>
                        <a:pt x="0" y="3516"/>
                      </a:lnTo>
                      <a:cubicBezTo>
                        <a:pt x="0" y="3812"/>
                        <a:pt x="274" y="4086"/>
                        <a:pt x="571" y="4086"/>
                      </a:cubicBezTo>
                      <a:cubicBezTo>
                        <a:pt x="890" y="4063"/>
                        <a:pt x="1141" y="3835"/>
                        <a:pt x="1141" y="3516"/>
                      </a:cubicBezTo>
                      <a:lnTo>
                        <a:pt x="1141" y="571"/>
                      </a:lnTo>
                      <a:cubicBezTo>
                        <a:pt x="1141" y="274"/>
                        <a:pt x="89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02"/>
                <p:cNvSpPr/>
                <p:nvPr/>
              </p:nvSpPr>
              <p:spPr>
                <a:xfrm>
                  <a:off x="4243375" y="3105425"/>
                  <a:ext cx="28575" cy="91350"/>
                </a:xfrm>
                <a:custGeom>
                  <a:avLst/>
                  <a:gdLst/>
                  <a:ahLst/>
                  <a:cxnLst/>
                  <a:rect l="l" t="t" r="r" b="b"/>
                  <a:pathLst>
                    <a:path w="1143" h="3654" extrusionOk="0">
                      <a:moveTo>
                        <a:pt x="571" y="1"/>
                      </a:moveTo>
                      <a:cubicBezTo>
                        <a:pt x="252" y="23"/>
                        <a:pt x="1" y="252"/>
                        <a:pt x="1" y="571"/>
                      </a:cubicBezTo>
                      <a:lnTo>
                        <a:pt x="1" y="3082"/>
                      </a:lnTo>
                      <a:cubicBezTo>
                        <a:pt x="1" y="3368"/>
                        <a:pt x="234" y="3654"/>
                        <a:pt x="537" y="3654"/>
                      </a:cubicBezTo>
                      <a:cubicBezTo>
                        <a:pt x="548" y="3654"/>
                        <a:pt x="560" y="3653"/>
                        <a:pt x="571" y="3653"/>
                      </a:cubicBezTo>
                      <a:cubicBezTo>
                        <a:pt x="868" y="3653"/>
                        <a:pt x="1142" y="3402"/>
                        <a:pt x="1142" y="3082"/>
                      </a:cubicBezTo>
                      <a:lnTo>
                        <a:pt x="1142" y="571"/>
                      </a:lnTo>
                      <a:cubicBezTo>
                        <a:pt x="1142" y="274"/>
                        <a:pt x="868"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02"/>
                <p:cNvSpPr/>
                <p:nvPr/>
              </p:nvSpPr>
              <p:spPr>
                <a:xfrm>
                  <a:off x="4360925" y="3105450"/>
                  <a:ext cx="43975" cy="107275"/>
                </a:xfrm>
                <a:custGeom>
                  <a:avLst/>
                  <a:gdLst/>
                  <a:ahLst/>
                  <a:cxnLst/>
                  <a:rect l="l" t="t" r="r" b="b"/>
                  <a:pathLst>
                    <a:path w="1759" h="4291" extrusionOk="0">
                      <a:moveTo>
                        <a:pt x="670" y="1"/>
                      </a:moveTo>
                      <a:cubicBezTo>
                        <a:pt x="623" y="1"/>
                        <a:pt x="574" y="8"/>
                        <a:pt x="526" y="22"/>
                      </a:cubicBezTo>
                      <a:cubicBezTo>
                        <a:pt x="252" y="114"/>
                        <a:pt x="1" y="433"/>
                        <a:pt x="115" y="730"/>
                      </a:cubicBezTo>
                      <a:cubicBezTo>
                        <a:pt x="206" y="981"/>
                        <a:pt x="298" y="1232"/>
                        <a:pt x="366" y="1483"/>
                      </a:cubicBezTo>
                      <a:cubicBezTo>
                        <a:pt x="389" y="1620"/>
                        <a:pt x="435" y="1757"/>
                        <a:pt x="457" y="1871"/>
                      </a:cubicBezTo>
                      <a:cubicBezTo>
                        <a:pt x="457" y="1940"/>
                        <a:pt x="480" y="1985"/>
                        <a:pt x="480" y="2054"/>
                      </a:cubicBezTo>
                      <a:cubicBezTo>
                        <a:pt x="480" y="2077"/>
                        <a:pt x="480" y="2122"/>
                        <a:pt x="503" y="2168"/>
                      </a:cubicBezTo>
                      <a:cubicBezTo>
                        <a:pt x="503" y="2196"/>
                        <a:pt x="503" y="2216"/>
                        <a:pt x="503" y="2216"/>
                      </a:cubicBezTo>
                      <a:cubicBezTo>
                        <a:pt x="503" y="2222"/>
                        <a:pt x="503" y="2229"/>
                        <a:pt x="503" y="2236"/>
                      </a:cubicBezTo>
                      <a:cubicBezTo>
                        <a:pt x="503" y="2259"/>
                        <a:pt x="503" y="2305"/>
                        <a:pt x="526" y="2351"/>
                      </a:cubicBezTo>
                      <a:cubicBezTo>
                        <a:pt x="526" y="2396"/>
                        <a:pt x="526" y="2465"/>
                        <a:pt x="526" y="2510"/>
                      </a:cubicBezTo>
                      <a:cubicBezTo>
                        <a:pt x="549" y="2647"/>
                        <a:pt x="549" y="2784"/>
                        <a:pt x="549" y="2921"/>
                      </a:cubicBezTo>
                      <a:cubicBezTo>
                        <a:pt x="549" y="3172"/>
                        <a:pt x="549" y="3446"/>
                        <a:pt x="503" y="3720"/>
                      </a:cubicBezTo>
                      <a:cubicBezTo>
                        <a:pt x="480" y="4017"/>
                        <a:pt x="800" y="4291"/>
                        <a:pt x="1074" y="4291"/>
                      </a:cubicBezTo>
                      <a:cubicBezTo>
                        <a:pt x="1416" y="4268"/>
                        <a:pt x="1621" y="4040"/>
                        <a:pt x="1644" y="3720"/>
                      </a:cubicBezTo>
                      <a:cubicBezTo>
                        <a:pt x="1758" y="2602"/>
                        <a:pt x="1621" y="1460"/>
                        <a:pt x="1211" y="433"/>
                      </a:cubicBezTo>
                      <a:cubicBezTo>
                        <a:pt x="1134" y="185"/>
                        <a:pt x="914"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02"/>
                <p:cNvSpPr/>
                <p:nvPr/>
              </p:nvSpPr>
              <p:spPr>
                <a:xfrm>
                  <a:off x="4492175" y="3100300"/>
                  <a:ext cx="37700" cy="101575"/>
                </a:xfrm>
                <a:custGeom>
                  <a:avLst/>
                  <a:gdLst/>
                  <a:ahLst/>
                  <a:cxnLst/>
                  <a:rect l="l" t="t" r="r" b="b"/>
                  <a:pathLst>
                    <a:path w="1508" h="4063" extrusionOk="0">
                      <a:moveTo>
                        <a:pt x="640" y="0"/>
                      </a:moveTo>
                      <a:cubicBezTo>
                        <a:pt x="320" y="23"/>
                        <a:pt x="92" y="251"/>
                        <a:pt x="69" y="571"/>
                      </a:cubicBezTo>
                      <a:cubicBezTo>
                        <a:pt x="1" y="1598"/>
                        <a:pt x="92" y="2648"/>
                        <a:pt x="343" y="3652"/>
                      </a:cubicBezTo>
                      <a:cubicBezTo>
                        <a:pt x="400" y="3881"/>
                        <a:pt x="649" y="4062"/>
                        <a:pt x="889" y="4062"/>
                      </a:cubicBezTo>
                      <a:cubicBezTo>
                        <a:pt x="936" y="4062"/>
                        <a:pt x="983" y="4055"/>
                        <a:pt x="1028" y="4040"/>
                      </a:cubicBezTo>
                      <a:cubicBezTo>
                        <a:pt x="1347" y="3949"/>
                        <a:pt x="1507" y="3652"/>
                        <a:pt x="1439" y="3333"/>
                      </a:cubicBezTo>
                      <a:cubicBezTo>
                        <a:pt x="1370" y="3104"/>
                        <a:pt x="1325" y="2876"/>
                        <a:pt x="1302" y="2625"/>
                      </a:cubicBezTo>
                      <a:cubicBezTo>
                        <a:pt x="1279" y="2579"/>
                        <a:pt x="1279" y="2534"/>
                        <a:pt x="1279" y="2465"/>
                      </a:cubicBezTo>
                      <a:cubicBezTo>
                        <a:pt x="1279" y="2492"/>
                        <a:pt x="1278" y="2503"/>
                        <a:pt x="1276" y="2503"/>
                      </a:cubicBezTo>
                      <a:cubicBezTo>
                        <a:pt x="1269" y="2503"/>
                        <a:pt x="1256" y="2391"/>
                        <a:pt x="1256" y="2374"/>
                      </a:cubicBezTo>
                      <a:cubicBezTo>
                        <a:pt x="1256" y="2260"/>
                        <a:pt x="1233" y="2146"/>
                        <a:pt x="1233" y="2009"/>
                      </a:cubicBezTo>
                      <a:cubicBezTo>
                        <a:pt x="1188" y="1529"/>
                        <a:pt x="1188" y="1050"/>
                        <a:pt x="1210" y="571"/>
                      </a:cubicBezTo>
                      <a:cubicBezTo>
                        <a:pt x="1233" y="274"/>
                        <a:pt x="936"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02"/>
                <p:cNvSpPr/>
                <p:nvPr/>
              </p:nvSpPr>
              <p:spPr>
                <a:xfrm>
                  <a:off x="4609150" y="3105425"/>
                  <a:ext cx="28575" cy="96500"/>
                </a:xfrm>
                <a:custGeom>
                  <a:avLst/>
                  <a:gdLst/>
                  <a:ahLst/>
                  <a:cxnLst/>
                  <a:rect l="l" t="t" r="r" b="b"/>
                  <a:pathLst>
                    <a:path w="1143" h="3860" extrusionOk="0">
                      <a:moveTo>
                        <a:pt x="571" y="1"/>
                      </a:moveTo>
                      <a:cubicBezTo>
                        <a:pt x="252" y="23"/>
                        <a:pt x="1" y="252"/>
                        <a:pt x="1" y="571"/>
                      </a:cubicBezTo>
                      <a:lnTo>
                        <a:pt x="1" y="3287"/>
                      </a:lnTo>
                      <a:cubicBezTo>
                        <a:pt x="1" y="3573"/>
                        <a:pt x="234" y="3859"/>
                        <a:pt x="537" y="3859"/>
                      </a:cubicBezTo>
                      <a:cubicBezTo>
                        <a:pt x="548" y="3859"/>
                        <a:pt x="560" y="3859"/>
                        <a:pt x="571" y="3858"/>
                      </a:cubicBezTo>
                      <a:cubicBezTo>
                        <a:pt x="868" y="3858"/>
                        <a:pt x="1142" y="3607"/>
                        <a:pt x="1142" y="3287"/>
                      </a:cubicBezTo>
                      <a:lnTo>
                        <a:pt x="1142" y="571"/>
                      </a:lnTo>
                      <a:cubicBezTo>
                        <a:pt x="1142" y="274"/>
                        <a:pt x="868"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02"/>
                <p:cNvSpPr/>
                <p:nvPr/>
              </p:nvSpPr>
              <p:spPr>
                <a:xfrm>
                  <a:off x="4738125" y="3105450"/>
                  <a:ext cx="37100" cy="91325"/>
                </a:xfrm>
                <a:custGeom>
                  <a:avLst/>
                  <a:gdLst/>
                  <a:ahLst/>
                  <a:cxnLst/>
                  <a:rect l="l" t="t" r="r" b="b"/>
                  <a:pathLst>
                    <a:path w="1484" h="3653" extrusionOk="0">
                      <a:moveTo>
                        <a:pt x="618" y="1"/>
                      </a:moveTo>
                      <a:cubicBezTo>
                        <a:pt x="571" y="1"/>
                        <a:pt x="524" y="8"/>
                        <a:pt x="480" y="22"/>
                      </a:cubicBezTo>
                      <a:cubicBezTo>
                        <a:pt x="183" y="137"/>
                        <a:pt x="0" y="433"/>
                        <a:pt x="69" y="730"/>
                      </a:cubicBezTo>
                      <a:cubicBezTo>
                        <a:pt x="137" y="935"/>
                        <a:pt x="183" y="1141"/>
                        <a:pt x="206" y="1346"/>
                      </a:cubicBezTo>
                      <a:cubicBezTo>
                        <a:pt x="229" y="1392"/>
                        <a:pt x="229" y="1438"/>
                        <a:pt x="229" y="1483"/>
                      </a:cubicBezTo>
                      <a:cubicBezTo>
                        <a:pt x="229" y="1483"/>
                        <a:pt x="245" y="1613"/>
                        <a:pt x="250" y="1613"/>
                      </a:cubicBezTo>
                      <a:cubicBezTo>
                        <a:pt x="251" y="1613"/>
                        <a:pt x="251" y="1608"/>
                        <a:pt x="251" y="1597"/>
                      </a:cubicBezTo>
                      <a:cubicBezTo>
                        <a:pt x="251" y="1579"/>
                        <a:pt x="251" y="1572"/>
                        <a:pt x="252" y="1572"/>
                      </a:cubicBezTo>
                      <a:cubicBezTo>
                        <a:pt x="252" y="1572"/>
                        <a:pt x="256" y="1693"/>
                        <a:pt x="274" y="1711"/>
                      </a:cubicBezTo>
                      <a:cubicBezTo>
                        <a:pt x="274" y="1757"/>
                        <a:pt x="274" y="1803"/>
                        <a:pt x="274" y="1848"/>
                      </a:cubicBezTo>
                      <a:cubicBezTo>
                        <a:pt x="320" y="2259"/>
                        <a:pt x="320" y="2670"/>
                        <a:pt x="274" y="3081"/>
                      </a:cubicBezTo>
                      <a:cubicBezTo>
                        <a:pt x="252" y="3367"/>
                        <a:pt x="527" y="3653"/>
                        <a:pt x="813" y="3653"/>
                      </a:cubicBezTo>
                      <a:cubicBezTo>
                        <a:pt x="823" y="3653"/>
                        <a:pt x="834" y="3652"/>
                        <a:pt x="845" y="3652"/>
                      </a:cubicBezTo>
                      <a:cubicBezTo>
                        <a:pt x="1164" y="3652"/>
                        <a:pt x="1393" y="3401"/>
                        <a:pt x="1416" y="3081"/>
                      </a:cubicBezTo>
                      <a:cubicBezTo>
                        <a:pt x="1484" y="2191"/>
                        <a:pt x="1416" y="1301"/>
                        <a:pt x="1164" y="433"/>
                      </a:cubicBezTo>
                      <a:cubicBezTo>
                        <a:pt x="1107" y="185"/>
                        <a:pt x="858"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02"/>
                <p:cNvSpPr/>
                <p:nvPr/>
              </p:nvSpPr>
              <p:spPr>
                <a:xfrm>
                  <a:off x="4865375" y="3095125"/>
                  <a:ext cx="28550" cy="101650"/>
                </a:xfrm>
                <a:custGeom>
                  <a:avLst/>
                  <a:gdLst/>
                  <a:ahLst/>
                  <a:cxnLst/>
                  <a:rect l="l" t="t" r="r" b="b"/>
                  <a:pathLst>
                    <a:path w="1142" h="4066" extrusionOk="0">
                      <a:moveTo>
                        <a:pt x="603" y="0"/>
                      </a:moveTo>
                      <a:cubicBezTo>
                        <a:pt x="593" y="0"/>
                        <a:pt x="582" y="1"/>
                        <a:pt x="571" y="2"/>
                      </a:cubicBezTo>
                      <a:cubicBezTo>
                        <a:pt x="251" y="25"/>
                        <a:pt x="0" y="253"/>
                        <a:pt x="0" y="572"/>
                      </a:cubicBezTo>
                      <a:lnTo>
                        <a:pt x="0" y="3494"/>
                      </a:lnTo>
                      <a:cubicBezTo>
                        <a:pt x="0" y="3780"/>
                        <a:pt x="234" y="4066"/>
                        <a:pt x="536" y="4066"/>
                      </a:cubicBezTo>
                      <a:cubicBezTo>
                        <a:pt x="548" y="4066"/>
                        <a:pt x="559" y="4065"/>
                        <a:pt x="571" y="4065"/>
                      </a:cubicBezTo>
                      <a:cubicBezTo>
                        <a:pt x="868" y="4065"/>
                        <a:pt x="1142" y="3814"/>
                        <a:pt x="1142" y="3494"/>
                      </a:cubicBezTo>
                      <a:lnTo>
                        <a:pt x="1142" y="572"/>
                      </a:lnTo>
                      <a:cubicBezTo>
                        <a:pt x="1142" y="286"/>
                        <a:pt x="887" y="0"/>
                        <a:pt x="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02"/>
                <p:cNvSpPr/>
                <p:nvPr/>
              </p:nvSpPr>
              <p:spPr>
                <a:xfrm>
                  <a:off x="4993775" y="3095125"/>
                  <a:ext cx="35400" cy="102175"/>
                </a:xfrm>
                <a:custGeom>
                  <a:avLst/>
                  <a:gdLst/>
                  <a:ahLst/>
                  <a:cxnLst/>
                  <a:rect l="l" t="t" r="r" b="b"/>
                  <a:pathLst>
                    <a:path w="1416" h="4087" extrusionOk="0">
                      <a:moveTo>
                        <a:pt x="715" y="0"/>
                      </a:moveTo>
                      <a:cubicBezTo>
                        <a:pt x="705" y="0"/>
                        <a:pt x="695" y="1"/>
                        <a:pt x="685" y="2"/>
                      </a:cubicBezTo>
                      <a:cubicBezTo>
                        <a:pt x="342" y="25"/>
                        <a:pt x="137" y="253"/>
                        <a:pt x="114" y="572"/>
                      </a:cubicBezTo>
                      <a:cubicBezTo>
                        <a:pt x="0" y="1599"/>
                        <a:pt x="46" y="2649"/>
                        <a:pt x="251" y="3654"/>
                      </a:cubicBezTo>
                      <a:cubicBezTo>
                        <a:pt x="308" y="3902"/>
                        <a:pt x="574" y="4087"/>
                        <a:pt x="819" y="4087"/>
                      </a:cubicBezTo>
                      <a:cubicBezTo>
                        <a:pt x="867" y="4087"/>
                        <a:pt x="914" y="4080"/>
                        <a:pt x="959" y="4065"/>
                      </a:cubicBezTo>
                      <a:cubicBezTo>
                        <a:pt x="1278" y="3950"/>
                        <a:pt x="1415" y="3677"/>
                        <a:pt x="1347" y="3357"/>
                      </a:cubicBezTo>
                      <a:cubicBezTo>
                        <a:pt x="1324" y="3243"/>
                        <a:pt x="1301" y="3129"/>
                        <a:pt x="1301" y="2992"/>
                      </a:cubicBezTo>
                      <a:cubicBezTo>
                        <a:pt x="1282" y="2935"/>
                        <a:pt x="1279" y="2879"/>
                        <a:pt x="1266" y="2835"/>
                      </a:cubicBezTo>
                      <a:lnTo>
                        <a:pt x="1266" y="2835"/>
                      </a:lnTo>
                      <a:cubicBezTo>
                        <a:pt x="1267" y="2819"/>
                        <a:pt x="1255" y="2734"/>
                        <a:pt x="1255" y="2718"/>
                      </a:cubicBezTo>
                      <a:cubicBezTo>
                        <a:pt x="1233" y="2490"/>
                        <a:pt x="1210" y="2261"/>
                        <a:pt x="1187" y="2010"/>
                      </a:cubicBezTo>
                      <a:cubicBezTo>
                        <a:pt x="1187" y="1531"/>
                        <a:pt x="1187" y="1052"/>
                        <a:pt x="1255" y="572"/>
                      </a:cubicBezTo>
                      <a:cubicBezTo>
                        <a:pt x="1277" y="286"/>
                        <a:pt x="982"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76" name="Google Shape;2776;p102"/>
          <p:cNvGrpSpPr/>
          <p:nvPr/>
        </p:nvGrpSpPr>
        <p:grpSpPr>
          <a:xfrm>
            <a:off x="5806325" y="3209534"/>
            <a:ext cx="2170400" cy="183225"/>
            <a:chOff x="5806325" y="2937400"/>
            <a:chExt cx="2170400" cy="183225"/>
          </a:xfrm>
        </p:grpSpPr>
        <p:grpSp>
          <p:nvGrpSpPr>
            <p:cNvPr id="2777" name="Google Shape;2777;p102"/>
            <p:cNvGrpSpPr/>
            <p:nvPr/>
          </p:nvGrpSpPr>
          <p:grpSpPr>
            <a:xfrm>
              <a:off x="5806325" y="2937400"/>
              <a:ext cx="2170400" cy="183225"/>
              <a:chOff x="-2678100" y="3427788"/>
              <a:chExt cx="2170400" cy="183225"/>
            </a:xfrm>
          </p:grpSpPr>
          <p:sp>
            <p:nvSpPr>
              <p:cNvPr id="2778" name="Google Shape;2778;p102"/>
              <p:cNvSpPr/>
              <p:nvPr/>
            </p:nvSpPr>
            <p:spPr>
              <a:xfrm>
                <a:off x="-2676650" y="3442050"/>
                <a:ext cx="2141575" cy="154700"/>
              </a:xfrm>
              <a:custGeom>
                <a:avLst/>
                <a:gdLst/>
                <a:ahLst/>
                <a:cxnLst/>
                <a:rect l="l" t="t" r="r" b="b"/>
                <a:pathLst>
                  <a:path w="85663" h="6188" extrusionOk="0">
                    <a:moveTo>
                      <a:pt x="1593" y="0"/>
                    </a:moveTo>
                    <a:cubicBezTo>
                      <a:pt x="1" y="0"/>
                      <a:pt x="1568" y="2267"/>
                      <a:pt x="1118" y="4156"/>
                    </a:cubicBezTo>
                    <a:cubicBezTo>
                      <a:pt x="754" y="5669"/>
                      <a:pt x="1335" y="5961"/>
                      <a:pt x="2092" y="5961"/>
                    </a:cubicBezTo>
                    <a:cubicBezTo>
                      <a:pt x="2568" y="5961"/>
                      <a:pt x="3114" y="5845"/>
                      <a:pt x="3538" y="5845"/>
                    </a:cubicBezTo>
                    <a:cubicBezTo>
                      <a:pt x="4581" y="5844"/>
                      <a:pt x="5711" y="5843"/>
                      <a:pt x="6919" y="5843"/>
                    </a:cubicBezTo>
                    <a:cubicBezTo>
                      <a:pt x="24569" y="5843"/>
                      <a:pt x="58826" y="5995"/>
                      <a:pt x="83266" y="6187"/>
                    </a:cubicBezTo>
                    <a:cubicBezTo>
                      <a:pt x="83997" y="6187"/>
                      <a:pt x="85663" y="6187"/>
                      <a:pt x="85663" y="3836"/>
                    </a:cubicBezTo>
                    <a:cubicBezTo>
                      <a:pt x="85663" y="3836"/>
                      <a:pt x="85641" y="546"/>
                      <a:pt x="84457" y="546"/>
                    </a:cubicBezTo>
                    <a:cubicBezTo>
                      <a:pt x="84434" y="546"/>
                      <a:pt x="84409" y="547"/>
                      <a:pt x="84385" y="550"/>
                    </a:cubicBezTo>
                    <a:cubicBezTo>
                      <a:pt x="83311" y="661"/>
                      <a:pt x="75119" y="722"/>
                      <a:pt x="64141" y="722"/>
                    </a:cubicBezTo>
                    <a:cubicBezTo>
                      <a:pt x="43612" y="722"/>
                      <a:pt x="13341" y="507"/>
                      <a:pt x="1666" y="2"/>
                    </a:cubicBezTo>
                    <a:cubicBezTo>
                      <a:pt x="1641" y="1"/>
                      <a:pt x="1617"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02"/>
              <p:cNvSpPr/>
              <p:nvPr/>
            </p:nvSpPr>
            <p:spPr>
              <a:xfrm>
                <a:off x="-2678100" y="3427788"/>
                <a:ext cx="2170400" cy="183225"/>
              </a:xfrm>
              <a:custGeom>
                <a:avLst/>
                <a:gdLst/>
                <a:ahLst/>
                <a:cxnLst/>
                <a:rect l="l" t="t" r="r" b="b"/>
                <a:pathLst>
                  <a:path w="86816" h="7329" extrusionOk="0">
                    <a:moveTo>
                      <a:pt x="1934" y="1134"/>
                    </a:moveTo>
                    <a:cubicBezTo>
                      <a:pt x="1968" y="1134"/>
                      <a:pt x="2022" y="1142"/>
                      <a:pt x="2111" y="1142"/>
                    </a:cubicBezTo>
                    <a:cubicBezTo>
                      <a:pt x="6402" y="1325"/>
                      <a:pt x="10670" y="1416"/>
                      <a:pt x="14962" y="1485"/>
                    </a:cubicBezTo>
                    <a:cubicBezTo>
                      <a:pt x="20805" y="1599"/>
                      <a:pt x="26671" y="1667"/>
                      <a:pt x="32537" y="1713"/>
                    </a:cubicBezTo>
                    <a:cubicBezTo>
                      <a:pt x="38860" y="1782"/>
                      <a:pt x="45182" y="1827"/>
                      <a:pt x="51528" y="1850"/>
                    </a:cubicBezTo>
                    <a:cubicBezTo>
                      <a:pt x="57257" y="1873"/>
                      <a:pt x="63009" y="1873"/>
                      <a:pt x="68738" y="1873"/>
                    </a:cubicBezTo>
                    <a:cubicBezTo>
                      <a:pt x="72824" y="1850"/>
                      <a:pt x="76887" y="1850"/>
                      <a:pt x="80972" y="1782"/>
                    </a:cubicBezTo>
                    <a:cubicBezTo>
                      <a:pt x="82022" y="1782"/>
                      <a:pt x="83095" y="1759"/>
                      <a:pt x="84168" y="1713"/>
                    </a:cubicBezTo>
                    <a:cubicBezTo>
                      <a:pt x="84305" y="1713"/>
                      <a:pt x="84442" y="1713"/>
                      <a:pt x="84602" y="1690"/>
                    </a:cubicBezTo>
                    <a:lnTo>
                      <a:pt x="84738" y="1690"/>
                    </a:lnTo>
                    <a:cubicBezTo>
                      <a:pt x="84758" y="1690"/>
                      <a:pt x="84900" y="1673"/>
                      <a:pt x="84890" y="1668"/>
                    </a:cubicBezTo>
                    <a:lnTo>
                      <a:pt x="84890" y="1668"/>
                    </a:lnTo>
                    <a:cubicBezTo>
                      <a:pt x="84974" y="1680"/>
                      <a:pt x="85041" y="1793"/>
                      <a:pt x="85149" y="1987"/>
                    </a:cubicBezTo>
                    <a:cubicBezTo>
                      <a:pt x="85263" y="2261"/>
                      <a:pt x="85332" y="2558"/>
                      <a:pt x="85378" y="2854"/>
                    </a:cubicBezTo>
                    <a:cubicBezTo>
                      <a:pt x="85469" y="3311"/>
                      <a:pt x="85515" y="3790"/>
                      <a:pt x="85537" y="4269"/>
                    </a:cubicBezTo>
                    <a:cubicBezTo>
                      <a:pt x="85537" y="4772"/>
                      <a:pt x="85515" y="5365"/>
                      <a:pt x="85149" y="5753"/>
                    </a:cubicBezTo>
                    <a:cubicBezTo>
                      <a:pt x="84830" y="6095"/>
                      <a:pt x="84373" y="6164"/>
                      <a:pt x="83985" y="6187"/>
                    </a:cubicBezTo>
                    <a:cubicBezTo>
                      <a:pt x="83546" y="6198"/>
                      <a:pt x="83107" y="6202"/>
                      <a:pt x="82668" y="6202"/>
                    </a:cubicBezTo>
                    <a:cubicBezTo>
                      <a:pt x="81282" y="6202"/>
                      <a:pt x="79900" y="6158"/>
                      <a:pt x="78530" y="6141"/>
                    </a:cubicBezTo>
                    <a:cubicBezTo>
                      <a:pt x="74421" y="6118"/>
                      <a:pt x="70336" y="6095"/>
                      <a:pt x="66250" y="6073"/>
                    </a:cubicBezTo>
                    <a:cubicBezTo>
                      <a:pt x="57690" y="6004"/>
                      <a:pt x="49108" y="5981"/>
                      <a:pt x="40549" y="5936"/>
                    </a:cubicBezTo>
                    <a:cubicBezTo>
                      <a:pt x="32742" y="5913"/>
                      <a:pt x="24936" y="5867"/>
                      <a:pt x="17130" y="5867"/>
                    </a:cubicBezTo>
                    <a:cubicBezTo>
                      <a:pt x="14026" y="5844"/>
                      <a:pt x="10899" y="5844"/>
                      <a:pt x="7794" y="5844"/>
                    </a:cubicBezTo>
                    <a:cubicBezTo>
                      <a:pt x="6942" y="5844"/>
                      <a:pt x="6100" y="5834"/>
                      <a:pt x="5255" y="5834"/>
                    </a:cubicBezTo>
                    <a:cubicBezTo>
                      <a:pt x="4832" y="5834"/>
                      <a:pt x="4409" y="5837"/>
                      <a:pt x="3983" y="5844"/>
                    </a:cubicBezTo>
                    <a:cubicBezTo>
                      <a:pt x="3549" y="5863"/>
                      <a:pt x="3100" y="5975"/>
                      <a:pt x="2661" y="5975"/>
                    </a:cubicBezTo>
                    <a:cubicBezTo>
                      <a:pt x="2568" y="5975"/>
                      <a:pt x="2476" y="5970"/>
                      <a:pt x="2385" y="5959"/>
                    </a:cubicBezTo>
                    <a:cubicBezTo>
                      <a:pt x="2225" y="5936"/>
                      <a:pt x="2111" y="5913"/>
                      <a:pt x="2088" y="5844"/>
                    </a:cubicBezTo>
                    <a:cubicBezTo>
                      <a:pt x="1951" y="5593"/>
                      <a:pt x="2065" y="5160"/>
                      <a:pt x="2111" y="4886"/>
                    </a:cubicBezTo>
                    <a:cubicBezTo>
                      <a:pt x="2293" y="4018"/>
                      <a:pt x="2179" y="3174"/>
                      <a:pt x="2020" y="2307"/>
                    </a:cubicBezTo>
                    <a:cubicBezTo>
                      <a:pt x="1951" y="1987"/>
                      <a:pt x="1860" y="1667"/>
                      <a:pt x="1883" y="1325"/>
                    </a:cubicBezTo>
                    <a:cubicBezTo>
                      <a:pt x="1883" y="1163"/>
                      <a:pt x="1873" y="1134"/>
                      <a:pt x="1934" y="1134"/>
                    </a:cubicBezTo>
                    <a:close/>
                    <a:moveTo>
                      <a:pt x="2089" y="1"/>
                    </a:moveTo>
                    <a:cubicBezTo>
                      <a:pt x="2084" y="1"/>
                      <a:pt x="2078" y="1"/>
                      <a:pt x="2073" y="1"/>
                    </a:cubicBezTo>
                    <a:lnTo>
                      <a:pt x="2073" y="1"/>
                    </a:lnTo>
                    <a:cubicBezTo>
                      <a:pt x="0" y="8"/>
                      <a:pt x="1016" y="2496"/>
                      <a:pt x="1061" y="3699"/>
                    </a:cubicBezTo>
                    <a:cubicBezTo>
                      <a:pt x="1107" y="4543"/>
                      <a:pt x="696" y="5388"/>
                      <a:pt x="992" y="6210"/>
                    </a:cubicBezTo>
                    <a:cubicBezTo>
                      <a:pt x="1244" y="6849"/>
                      <a:pt x="1860" y="7100"/>
                      <a:pt x="2499" y="7100"/>
                    </a:cubicBezTo>
                    <a:cubicBezTo>
                      <a:pt x="2539" y="7102"/>
                      <a:pt x="2580" y="7102"/>
                      <a:pt x="2620" y="7102"/>
                    </a:cubicBezTo>
                    <a:cubicBezTo>
                      <a:pt x="3105" y="7102"/>
                      <a:pt x="3589" y="6986"/>
                      <a:pt x="4074" y="6986"/>
                    </a:cubicBezTo>
                    <a:lnTo>
                      <a:pt x="10328" y="6986"/>
                    </a:lnTo>
                    <a:cubicBezTo>
                      <a:pt x="17655" y="6986"/>
                      <a:pt x="25005" y="7009"/>
                      <a:pt x="32332" y="7054"/>
                    </a:cubicBezTo>
                    <a:cubicBezTo>
                      <a:pt x="41096" y="7077"/>
                      <a:pt x="49861" y="7123"/>
                      <a:pt x="58626" y="7168"/>
                    </a:cubicBezTo>
                    <a:cubicBezTo>
                      <a:pt x="67003" y="7214"/>
                      <a:pt x="75380" y="7328"/>
                      <a:pt x="83757" y="7328"/>
                    </a:cubicBezTo>
                    <a:cubicBezTo>
                      <a:pt x="85081" y="7328"/>
                      <a:pt x="86268" y="6757"/>
                      <a:pt x="86587" y="5365"/>
                    </a:cubicBezTo>
                    <a:cubicBezTo>
                      <a:pt x="86816" y="4315"/>
                      <a:pt x="86656" y="3037"/>
                      <a:pt x="86359" y="2033"/>
                    </a:cubicBezTo>
                    <a:cubicBezTo>
                      <a:pt x="86120" y="1205"/>
                      <a:pt x="85652" y="544"/>
                      <a:pt x="84777" y="544"/>
                    </a:cubicBezTo>
                    <a:cubicBezTo>
                      <a:pt x="84735" y="544"/>
                      <a:pt x="84692" y="546"/>
                      <a:pt x="84647" y="549"/>
                    </a:cubicBezTo>
                    <a:cubicBezTo>
                      <a:pt x="84305" y="572"/>
                      <a:pt x="83962" y="595"/>
                      <a:pt x="83643" y="595"/>
                    </a:cubicBezTo>
                    <a:cubicBezTo>
                      <a:pt x="80379" y="686"/>
                      <a:pt x="77138" y="686"/>
                      <a:pt x="73874" y="709"/>
                    </a:cubicBezTo>
                    <a:cubicBezTo>
                      <a:pt x="71169" y="720"/>
                      <a:pt x="68458" y="726"/>
                      <a:pt x="65748" y="726"/>
                    </a:cubicBezTo>
                    <a:cubicBezTo>
                      <a:pt x="63037" y="726"/>
                      <a:pt x="60327" y="720"/>
                      <a:pt x="57622" y="709"/>
                    </a:cubicBezTo>
                    <a:cubicBezTo>
                      <a:pt x="51162" y="709"/>
                      <a:pt x="44703" y="686"/>
                      <a:pt x="38243" y="640"/>
                    </a:cubicBezTo>
                    <a:cubicBezTo>
                      <a:pt x="31989" y="572"/>
                      <a:pt x="25735" y="526"/>
                      <a:pt x="19481" y="435"/>
                    </a:cubicBezTo>
                    <a:cubicBezTo>
                      <a:pt x="14551" y="344"/>
                      <a:pt x="9598" y="275"/>
                      <a:pt x="4667" y="92"/>
                    </a:cubicBezTo>
                    <a:cubicBezTo>
                      <a:pt x="3833" y="70"/>
                      <a:pt x="2999" y="47"/>
                      <a:pt x="2143" y="3"/>
                    </a:cubicBezTo>
                    <a:lnTo>
                      <a:pt x="2143" y="3"/>
                    </a:lnTo>
                    <a:cubicBezTo>
                      <a:pt x="2133" y="2"/>
                      <a:pt x="2122" y="1"/>
                      <a:pt x="2111" y="1"/>
                    </a:cubicBezTo>
                    <a:cubicBezTo>
                      <a:pt x="2104" y="1"/>
                      <a:pt x="2096" y="1"/>
                      <a:pt x="2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0" name="Google Shape;2780;p102"/>
            <p:cNvGrpSpPr/>
            <p:nvPr/>
          </p:nvGrpSpPr>
          <p:grpSpPr>
            <a:xfrm>
              <a:off x="6059925" y="2965038"/>
              <a:ext cx="1669700" cy="127900"/>
              <a:chOff x="3359475" y="3095125"/>
              <a:chExt cx="1669700" cy="127900"/>
            </a:xfrm>
          </p:grpSpPr>
          <p:sp>
            <p:nvSpPr>
              <p:cNvPr id="2781" name="Google Shape;2781;p102"/>
              <p:cNvSpPr/>
              <p:nvPr/>
            </p:nvSpPr>
            <p:spPr>
              <a:xfrm>
                <a:off x="3762350" y="3100250"/>
                <a:ext cx="28550" cy="91400"/>
              </a:xfrm>
              <a:custGeom>
                <a:avLst/>
                <a:gdLst/>
                <a:ahLst/>
                <a:cxnLst/>
                <a:rect l="l" t="t" r="r" b="b"/>
                <a:pathLst>
                  <a:path w="1142" h="3656" extrusionOk="0">
                    <a:moveTo>
                      <a:pt x="603" y="1"/>
                    </a:moveTo>
                    <a:cubicBezTo>
                      <a:pt x="592" y="1"/>
                      <a:pt x="582" y="1"/>
                      <a:pt x="571" y="2"/>
                    </a:cubicBezTo>
                    <a:cubicBezTo>
                      <a:pt x="251" y="25"/>
                      <a:pt x="0" y="253"/>
                      <a:pt x="0" y="573"/>
                    </a:cubicBezTo>
                    <a:lnTo>
                      <a:pt x="0" y="3084"/>
                    </a:lnTo>
                    <a:cubicBezTo>
                      <a:pt x="0" y="3369"/>
                      <a:pt x="233" y="3655"/>
                      <a:pt x="536" y="3655"/>
                    </a:cubicBezTo>
                    <a:cubicBezTo>
                      <a:pt x="548" y="3655"/>
                      <a:pt x="559" y="3655"/>
                      <a:pt x="571" y="3654"/>
                    </a:cubicBezTo>
                    <a:cubicBezTo>
                      <a:pt x="867" y="3631"/>
                      <a:pt x="1141" y="3403"/>
                      <a:pt x="1141" y="3084"/>
                    </a:cubicBezTo>
                    <a:lnTo>
                      <a:pt x="1141" y="573"/>
                    </a:lnTo>
                    <a:cubicBezTo>
                      <a:pt x="1141" y="287"/>
                      <a:pt x="88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2" name="Google Shape;2782;p102"/>
              <p:cNvGrpSpPr/>
              <p:nvPr/>
            </p:nvGrpSpPr>
            <p:grpSpPr>
              <a:xfrm>
                <a:off x="3359475" y="3095125"/>
                <a:ext cx="1669700" cy="127900"/>
                <a:chOff x="3359475" y="3095125"/>
                <a:chExt cx="1669700" cy="127900"/>
              </a:xfrm>
            </p:grpSpPr>
            <p:sp>
              <p:nvSpPr>
                <p:cNvPr id="2783" name="Google Shape;2783;p102"/>
                <p:cNvSpPr/>
                <p:nvPr/>
              </p:nvSpPr>
              <p:spPr>
                <a:xfrm>
                  <a:off x="3359475" y="3121375"/>
                  <a:ext cx="28550" cy="101650"/>
                </a:xfrm>
                <a:custGeom>
                  <a:avLst/>
                  <a:gdLst/>
                  <a:ahLst/>
                  <a:cxnLst/>
                  <a:rect l="l" t="t" r="r" b="b"/>
                  <a:pathLst>
                    <a:path w="1142" h="4066" extrusionOk="0">
                      <a:moveTo>
                        <a:pt x="606" y="0"/>
                      </a:moveTo>
                      <a:cubicBezTo>
                        <a:pt x="594" y="0"/>
                        <a:pt x="583" y="1"/>
                        <a:pt x="571" y="2"/>
                      </a:cubicBezTo>
                      <a:cubicBezTo>
                        <a:pt x="274" y="2"/>
                        <a:pt x="0" y="253"/>
                        <a:pt x="0" y="572"/>
                      </a:cubicBezTo>
                      <a:lnTo>
                        <a:pt x="0" y="3494"/>
                      </a:lnTo>
                      <a:cubicBezTo>
                        <a:pt x="0" y="3780"/>
                        <a:pt x="255" y="4066"/>
                        <a:pt x="539" y="4066"/>
                      </a:cubicBezTo>
                      <a:cubicBezTo>
                        <a:pt x="550" y="4066"/>
                        <a:pt x="560" y="4065"/>
                        <a:pt x="571" y="4065"/>
                      </a:cubicBezTo>
                      <a:cubicBezTo>
                        <a:pt x="891" y="4042"/>
                        <a:pt x="1142" y="3814"/>
                        <a:pt x="1142" y="3494"/>
                      </a:cubicBezTo>
                      <a:lnTo>
                        <a:pt x="1142" y="572"/>
                      </a:lnTo>
                      <a:cubicBezTo>
                        <a:pt x="1142" y="286"/>
                        <a:pt x="909"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02"/>
                <p:cNvSpPr/>
                <p:nvPr/>
              </p:nvSpPr>
              <p:spPr>
                <a:xfrm>
                  <a:off x="3506125" y="3121375"/>
                  <a:ext cx="28550" cy="80550"/>
                </a:xfrm>
                <a:custGeom>
                  <a:avLst/>
                  <a:gdLst/>
                  <a:ahLst/>
                  <a:cxnLst/>
                  <a:rect l="l" t="t" r="r" b="b"/>
                  <a:pathLst>
                    <a:path w="1142" h="3222" extrusionOk="0">
                      <a:moveTo>
                        <a:pt x="603" y="0"/>
                      </a:moveTo>
                      <a:cubicBezTo>
                        <a:pt x="593" y="0"/>
                        <a:pt x="582" y="1"/>
                        <a:pt x="571" y="2"/>
                      </a:cubicBezTo>
                      <a:cubicBezTo>
                        <a:pt x="252" y="2"/>
                        <a:pt x="1" y="253"/>
                        <a:pt x="1" y="572"/>
                      </a:cubicBezTo>
                      <a:lnTo>
                        <a:pt x="1" y="2649"/>
                      </a:lnTo>
                      <a:cubicBezTo>
                        <a:pt x="1" y="2935"/>
                        <a:pt x="234" y="3221"/>
                        <a:pt x="537" y="3221"/>
                      </a:cubicBezTo>
                      <a:cubicBezTo>
                        <a:pt x="548" y="3221"/>
                        <a:pt x="560" y="3221"/>
                        <a:pt x="571" y="3220"/>
                      </a:cubicBezTo>
                      <a:cubicBezTo>
                        <a:pt x="868" y="3220"/>
                        <a:pt x="1142" y="2969"/>
                        <a:pt x="1142" y="2649"/>
                      </a:cubicBezTo>
                      <a:lnTo>
                        <a:pt x="1142" y="572"/>
                      </a:lnTo>
                      <a:cubicBezTo>
                        <a:pt x="1142" y="286"/>
                        <a:pt x="887" y="0"/>
                        <a:pt x="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02"/>
                <p:cNvSpPr/>
                <p:nvPr/>
              </p:nvSpPr>
              <p:spPr>
                <a:xfrm>
                  <a:off x="3625950" y="3110575"/>
                  <a:ext cx="28575" cy="107300"/>
                </a:xfrm>
                <a:custGeom>
                  <a:avLst/>
                  <a:gdLst/>
                  <a:ahLst/>
                  <a:cxnLst/>
                  <a:rect l="l" t="t" r="r" b="b"/>
                  <a:pathLst>
                    <a:path w="1143" h="4292" extrusionOk="0">
                      <a:moveTo>
                        <a:pt x="571" y="0"/>
                      </a:moveTo>
                      <a:cubicBezTo>
                        <a:pt x="275" y="23"/>
                        <a:pt x="1" y="251"/>
                        <a:pt x="1" y="571"/>
                      </a:cubicBezTo>
                      <a:lnTo>
                        <a:pt x="1" y="3721"/>
                      </a:lnTo>
                      <a:cubicBezTo>
                        <a:pt x="1" y="4017"/>
                        <a:pt x="275" y="4291"/>
                        <a:pt x="571" y="4291"/>
                      </a:cubicBezTo>
                      <a:cubicBezTo>
                        <a:pt x="891" y="4268"/>
                        <a:pt x="1142" y="4040"/>
                        <a:pt x="1142" y="3721"/>
                      </a:cubicBezTo>
                      <a:lnTo>
                        <a:pt x="1142" y="571"/>
                      </a:lnTo>
                      <a:cubicBezTo>
                        <a:pt x="1142" y="274"/>
                        <a:pt x="891"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02"/>
                <p:cNvSpPr/>
                <p:nvPr/>
              </p:nvSpPr>
              <p:spPr>
                <a:xfrm>
                  <a:off x="3871900" y="3110575"/>
                  <a:ext cx="28550" cy="91350"/>
                </a:xfrm>
                <a:custGeom>
                  <a:avLst/>
                  <a:gdLst/>
                  <a:ahLst/>
                  <a:cxnLst/>
                  <a:rect l="l" t="t" r="r" b="b"/>
                  <a:pathLst>
                    <a:path w="1142" h="3654" extrusionOk="0">
                      <a:moveTo>
                        <a:pt x="571" y="0"/>
                      </a:moveTo>
                      <a:cubicBezTo>
                        <a:pt x="274" y="23"/>
                        <a:pt x="1" y="251"/>
                        <a:pt x="1" y="571"/>
                      </a:cubicBezTo>
                      <a:lnTo>
                        <a:pt x="1" y="3081"/>
                      </a:lnTo>
                      <a:cubicBezTo>
                        <a:pt x="1" y="3367"/>
                        <a:pt x="255" y="3653"/>
                        <a:pt x="539" y="3653"/>
                      </a:cubicBezTo>
                      <a:cubicBezTo>
                        <a:pt x="550" y="3653"/>
                        <a:pt x="560" y="3653"/>
                        <a:pt x="571" y="3652"/>
                      </a:cubicBezTo>
                      <a:cubicBezTo>
                        <a:pt x="891" y="3652"/>
                        <a:pt x="1142" y="3401"/>
                        <a:pt x="1142" y="3081"/>
                      </a:cubicBezTo>
                      <a:lnTo>
                        <a:pt x="1142" y="571"/>
                      </a:lnTo>
                      <a:cubicBezTo>
                        <a:pt x="1142" y="274"/>
                        <a:pt x="891"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02"/>
                <p:cNvSpPr/>
                <p:nvPr/>
              </p:nvSpPr>
              <p:spPr>
                <a:xfrm>
                  <a:off x="3982025" y="3110550"/>
                  <a:ext cx="35975" cy="96500"/>
                </a:xfrm>
                <a:custGeom>
                  <a:avLst/>
                  <a:gdLst/>
                  <a:ahLst/>
                  <a:cxnLst/>
                  <a:rect l="l" t="t" r="r" b="b"/>
                  <a:pathLst>
                    <a:path w="1439" h="3860" extrusionOk="0">
                      <a:moveTo>
                        <a:pt x="629" y="0"/>
                      </a:moveTo>
                      <a:cubicBezTo>
                        <a:pt x="579" y="0"/>
                        <a:pt x="528" y="8"/>
                        <a:pt x="480" y="24"/>
                      </a:cubicBezTo>
                      <a:cubicBezTo>
                        <a:pt x="161" y="115"/>
                        <a:pt x="1" y="412"/>
                        <a:pt x="69" y="709"/>
                      </a:cubicBezTo>
                      <a:cubicBezTo>
                        <a:pt x="92" y="846"/>
                        <a:pt x="115" y="960"/>
                        <a:pt x="138" y="1074"/>
                      </a:cubicBezTo>
                      <a:cubicBezTo>
                        <a:pt x="161" y="1119"/>
                        <a:pt x="161" y="1188"/>
                        <a:pt x="161" y="1234"/>
                      </a:cubicBezTo>
                      <a:cubicBezTo>
                        <a:pt x="161" y="1234"/>
                        <a:pt x="173" y="1330"/>
                        <a:pt x="179" y="1330"/>
                      </a:cubicBezTo>
                      <a:cubicBezTo>
                        <a:pt x="182" y="1330"/>
                        <a:pt x="183" y="1317"/>
                        <a:pt x="183" y="1279"/>
                      </a:cubicBezTo>
                      <a:cubicBezTo>
                        <a:pt x="206" y="1507"/>
                        <a:pt x="229" y="1736"/>
                        <a:pt x="229" y="1964"/>
                      </a:cubicBezTo>
                      <a:cubicBezTo>
                        <a:pt x="252" y="2398"/>
                        <a:pt x="229" y="2854"/>
                        <a:pt x="183" y="3288"/>
                      </a:cubicBezTo>
                      <a:cubicBezTo>
                        <a:pt x="139" y="3574"/>
                        <a:pt x="435" y="3860"/>
                        <a:pt x="722" y="3860"/>
                      </a:cubicBezTo>
                      <a:cubicBezTo>
                        <a:pt x="732" y="3860"/>
                        <a:pt x="743" y="3859"/>
                        <a:pt x="754" y="3858"/>
                      </a:cubicBezTo>
                      <a:cubicBezTo>
                        <a:pt x="1096" y="3858"/>
                        <a:pt x="1279" y="3607"/>
                        <a:pt x="1325" y="3288"/>
                      </a:cubicBezTo>
                      <a:cubicBezTo>
                        <a:pt x="1439" y="2329"/>
                        <a:pt x="1370" y="1371"/>
                        <a:pt x="1165" y="412"/>
                      </a:cubicBezTo>
                      <a:cubicBezTo>
                        <a:pt x="1108" y="167"/>
                        <a:pt x="866"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02"/>
                <p:cNvSpPr/>
                <p:nvPr/>
              </p:nvSpPr>
              <p:spPr>
                <a:xfrm>
                  <a:off x="4128125" y="3105425"/>
                  <a:ext cx="28550" cy="102175"/>
                </a:xfrm>
                <a:custGeom>
                  <a:avLst/>
                  <a:gdLst/>
                  <a:ahLst/>
                  <a:cxnLst/>
                  <a:rect l="l" t="t" r="r" b="b"/>
                  <a:pathLst>
                    <a:path w="1142" h="4087" extrusionOk="0">
                      <a:moveTo>
                        <a:pt x="571" y="1"/>
                      </a:moveTo>
                      <a:cubicBezTo>
                        <a:pt x="251" y="23"/>
                        <a:pt x="0" y="252"/>
                        <a:pt x="0" y="571"/>
                      </a:cubicBezTo>
                      <a:lnTo>
                        <a:pt x="0" y="3516"/>
                      </a:lnTo>
                      <a:cubicBezTo>
                        <a:pt x="0" y="3812"/>
                        <a:pt x="274" y="4086"/>
                        <a:pt x="571" y="4086"/>
                      </a:cubicBezTo>
                      <a:cubicBezTo>
                        <a:pt x="890" y="4063"/>
                        <a:pt x="1141" y="3835"/>
                        <a:pt x="1141" y="3516"/>
                      </a:cubicBezTo>
                      <a:lnTo>
                        <a:pt x="1141" y="571"/>
                      </a:lnTo>
                      <a:cubicBezTo>
                        <a:pt x="1141" y="274"/>
                        <a:pt x="89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02"/>
                <p:cNvSpPr/>
                <p:nvPr/>
              </p:nvSpPr>
              <p:spPr>
                <a:xfrm>
                  <a:off x="4243375" y="3105425"/>
                  <a:ext cx="28575" cy="91350"/>
                </a:xfrm>
                <a:custGeom>
                  <a:avLst/>
                  <a:gdLst/>
                  <a:ahLst/>
                  <a:cxnLst/>
                  <a:rect l="l" t="t" r="r" b="b"/>
                  <a:pathLst>
                    <a:path w="1143" h="3654" extrusionOk="0">
                      <a:moveTo>
                        <a:pt x="571" y="1"/>
                      </a:moveTo>
                      <a:cubicBezTo>
                        <a:pt x="252" y="23"/>
                        <a:pt x="1" y="252"/>
                        <a:pt x="1" y="571"/>
                      </a:cubicBezTo>
                      <a:lnTo>
                        <a:pt x="1" y="3082"/>
                      </a:lnTo>
                      <a:cubicBezTo>
                        <a:pt x="1" y="3368"/>
                        <a:pt x="234" y="3654"/>
                        <a:pt x="537" y="3654"/>
                      </a:cubicBezTo>
                      <a:cubicBezTo>
                        <a:pt x="548" y="3654"/>
                        <a:pt x="560" y="3653"/>
                        <a:pt x="571" y="3653"/>
                      </a:cubicBezTo>
                      <a:cubicBezTo>
                        <a:pt x="868" y="3653"/>
                        <a:pt x="1142" y="3402"/>
                        <a:pt x="1142" y="3082"/>
                      </a:cubicBezTo>
                      <a:lnTo>
                        <a:pt x="1142" y="571"/>
                      </a:lnTo>
                      <a:cubicBezTo>
                        <a:pt x="1142" y="274"/>
                        <a:pt x="868"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02"/>
                <p:cNvSpPr/>
                <p:nvPr/>
              </p:nvSpPr>
              <p:spPr>
                <a:xfrm>
                  <a:off x="4360925" y="3105450"/>
                  <a:ext cx="43975" cy="107275"/>
                </a:xfrm>
                <a:custGeom>
                  <a:avLst/>
                  <a:gdLst/>
                  <a:ahLst/>
                  <a:cxnLst/>
                  <a:rect l="l" t="t" r="r" b="b"/>
                  <a:pathLst>
                    <a:path w="1759" h="4291" extrusionOk="0">
                      <a:moveTo>
                        <a:pt x="670" y="1"/>
                      </a:moveTo>
                      <a:cubicBezTo>
                        <a:pt x="623" y="1"/>
                        <a:pt x="574" y="8"/>
                        <a:pt x="526" y="22"/>
                      </a:cubicBezTo>
                      <a:cubicBezTo>
                        <a:pt x="252" y="114"/>
                        <a:pt x="1" y="433"/>
                        <a:pt x="115" y="730"/>
                      </a:cubicBezTo>
                      <a:cubicBezTo>
                        <a:pt x="206" y="981"/>
                        <a:pt x="298" y="1232"/>
                        <a:pt x="366" y="1483"/>
                      </a:cubicBezTo>
                      <a:cubicBezTo>
                        <a:pt x="389" y="1620"/>
                        <a:pt x="435" y="1757"/>
                        <a:pt x="457" y="1871"/>
                      </a:cubicBezTo>
                      <a:cubicBezTo>
                        <a:pt x="457" y="1940"/>
                        <a:pt x="480" y="1985"/>
                        <a:pt x="480" y="2054"/>
                      </a:cubicBezTo>
                      <a:cubicBezTo>
                        <a:pt x="480" y="2077"/>
                        <a:pt x="480" y="2122"/>
                        <a:pt x="503" y="2168"/>
                      </a:cubicBezTo>
                      <a:cubicBezTo>
                        <a:pt x="503" y="2196"/>
                        <a:pt x="503" y="2216"/>
                        <a:pt x="503" y="2216"/>
                      </a:cubicBezTo>
                      <a:cubicBezTo>
                        <a:pt x="503" y="2222"/>
                        <a:pt x="503" y="2229"/>
                        <a:pt x="503" y="2236"/>
                      </a:cubicBezTo>
                      <a:cubicBezTo>
                        <a:pt x="503" y="2259"/>
                        <a:pt x="503" y="2305"/>
                        <a:pt x="526" y="2351"/>
                      </a:cubicBezTo>
                      <a:cubicBezTo>
                        <a:pt x="526" y="2396"/>
                        <a:pt x="526" y="2465"/>
                        <a:pt x="526" y="2510"/>
                      </a:cubicBezTo>
                      <a:cubicBezTo>
                        <a:pt x="549" y="2647"/>
                        <a:pt x="549" y="2784"/>
                        <a:pt x="549" y="2921"/>
                      </a:cubicBezTo>
                      <a:cubicBezTo>
                        <a:pt x="549" y="3172"/>
                        <a:pt x="549" y="3446"/>
                        <a:pt x="503" y="3720"/>
                      </a:cubicBezTo>
                      <a:cubicBezTo>
                        <a:pt x="480" y="4017"/>
                        <a:pt x="800" y="4291"/>
                        <a:pt x="1074" y="4291"/>
                      </a:cubicBezTo>
                      <a:cubicBezTo>
                        <a:pt x="1416" y="4268"/>
                        <a:pt x="1621" y="4040"/>
                        <a:pt x="1644" y="3720"/>
                      </a:cubicBezTo>
                      <a:cubicBezTo>
                        <a:pt x="1758" y="2602"/>
                        <a:pt x="1621" y="1460"/>
                        <a:pt x="1211" y="433"/>
                      </a:cubicBezTo>
                      <a:cubicBezTo>
                        <a:pt x="1134" y="185"/>
                        <a:pt x="914"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02"/>
                <p:cNvSpPr/>
                <p:nvPr/>
              </p:nvSpPr>
              <p:spPr>
                <a:xfrm>
                  <a:off x="4492175" y="3100300"/>
                  <a:ext cx="37700" cy="101575"/>
                </a:xfrm>
                <a:custGeom>
                  <a:avLst/>
                  <a:gdLst/>
                  <a:ahLst/>
                  <a:cxnLst/>
                  <a:rect l="l" t="t" r="r" b="b"/>
                  <a:pathLst>
                    <a:path w="1508" h="4063" extrusionOk="0">
                      <a:moveTo>
                        <a:pt x="640" y="0"/>
                      </a:moveTo>
                      <a:cubicBezTo>
                        <a:pt x="320" y="23"/>
                        <a:pt x="92" y="251"/>
                        <a:pt x="69" y="571"/>
                      </a:cubicBezTo>
                      <a:cubicBezTo>
                        <a:pt x="1" y="1598"/>
                        <a:pt x="92" y="2648"/>
                        <a:pt x="343" y="3652"/>
                      </a:cubicBezTo>
                      <a:cubicBezTo>
                        <a:pt x="400" y="3881"/>
                        <a:pt x="649" y="4062"/>
                        <a:pt x="889" y="4062"/>
                      </a:cubicBezTo>
                      <a:cubicBezTo>
                        <a:pt x="936" y="4062"/>
                        <a:pt x="983" y="4055"/>
                        <a:pt x="1028" y="4040"/>
                      </a:cubicBezTo>
                      <a:cubicBezTo>
                        <a:pt x="1347" y="3949"/>
                        <a:pt x="1507" y="3652"/>
                        <a:pt x="1439" y="3333"/>
                      </a:cubicBezTo>
                      <a:cubicBezTo>
                        <a:pt x="1370" y="3104"/>
                        <a:pt x="1325" y="2876"/>
                        <a:pt x="1302" y="2625"/>
                      </a:cubicBezTo>
                      <a:cubicBezTo>
                        <a:pt x="1279" y="2579"/>
                        <a:pt x="1279" y="2534"/>
                        <a:pt x="1279" y="2465"/>
                      </a:cubicBezTo>
                      <a:cubicBezTo>
                        <a:pt x="1279" y="2492"/>
                        <a:pt x="1278" y="2503"/>
                        <a:pt x="1276" y="2503"/>
                      </a:cubicBezTo>
                      <a:cubicBezTo>
                        <a:pt x="1269" y="2503"/>
                        <a:pt x="1256" y="2391"/>
                        <a:pt x="1256" y="2374"/>
                      </a:cubicBezTo>
                      <a:cubicBezTo>
                        <a:pt x="1256" y="2260"/>
                        <a:pt x="1233" y="2146"/>
                        <a:pt x="1233" y="2009"/>
                      </a:cubicBezTo>
                      <a:cubicBezTo>
                        <a:pt x="1188" y="1529"/>
                        <a:pt x="1188" y="1050"/>
                        <a:pt x="1210" y="571"/>
                      </a:cubicBezTo>
                      <a:cubicBezTo>
                        <a:pt x="1233" y="274"/>
                        <a:pt x="936"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02"/>
                <p:cNvSpPr/>
                <p:nvPr/>
              </p:nvSpPr>
              <p:spPr>
                <a:xfrm>
                  <a:off x="4609150" y="3105425"/>
                  <a:ext cx="28575" cy="96500"/>
                </a:xfrm>
                <a:custGeom>
                  <a:avLst/>
                  <a:gdLst/>
                  <a:ahLst/>
                  <a:cxnLst/>
                  <a:rect l="l" t="t" r="r" b="b"/>
                  <a:pathLst>
                    <a:path w="1143" h="3860" extrusionOk="0">
                      <a:moveTo>
                        <a:pt x="571" y="1"/>
                      </a:moveTo>
                      <a:cubicBezTo>
                        <a:pt x="252" y="23"/>
                        <a:pt x="1" y="252"/>
                        <a:pt x="1" y="571"/>
                      </a:cubicBezTo>
                      <a:lnTo>
                        <a:pt x="1" y="3287"/>
                      </a:lnTo>
                      <a:cubicBezTo>
                        <a:pt x="1" y="3573"/>
                        <a:pt x="234" y="3859"/>
                        <a:pt x="537" y="3859"/>
                      </a:cubicBezTo>
                      <a:cubicBezTo>
                        <a:pt x="548" y="3859"/>
                        <a:pt x="560" y="3859"/>
                        <a:pt x="571" y="3858"/>
                      </a:cubicBezTo>
                      <a:cubicBezTo>
                        <a:pt x="868" y="3858"/>
                        <a:pt x="1142" y="3607"/>
                        <a:pt x="1142" y="3287"/>
                      </a:cubicBezTo>
                      <a:lnTo>
                        <a:pt x="1142" y="571"/>
                      </a:lnTo>
                      <a:cubicBezTo>
                        <a:pt x="1142" y="274"/>
                        <a:pt x="868"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02"/>
                <p:cNvSpPr/>
                <p:nvPr/>
              </p:nvSpPr>
              <p:spPr>
                <a:xfrm>
                  <a:off x="4738125" y="3105450"/>
                  <a:ext cx="37100" cy="91325"/>
                </a:xfrm>
                <a:custGeom>
                  <a:avLst/>
                  <a:gdLst/>
                  <a:ahLst/>
                  <a:cxnLst/>
                  <a:rect l="l" t="t" r="r" b="b"/>
                  <a:pathLst>
                    <a:path w="1484" h="3653" extrusionOk="0">
                      <a:moveTo>
                        <a:pt x="618" y="1"/>
                      </a:moveTo>
                      <a:cubicBezTo>
                        <a:pt x="571" y="1"/>
                        <a:pt x="524" y="8"/>
                        <a:pt x="480" y="22"/>
                      </a:cubicBezTo>
                      <a:cubicBezTo>
                        <a:pt x="183" y="137"/>
                        <a:pt x="0" y="433"/>
                        <a:pt x="69" y="730"/>
                      </a:cubicBezTo>
                      <a:cubicBezTo>
                        <a:pt x="137" y="935"/>
                        <a:pt x="183" y="1141"/>
                        <a:pt x="206" y="1346"/>
                      </a:cubicBezTo>
                      <a:cubicBezTo>
                        <a:pt x="229" y="1392"/>
                        <a:pt x="229" y="1438"/>
                        <a:pt x="229" y="1483"/>
                      </a:cubicBezTo>
                      <a:cubicBezTo>
                        <a:pt x="229" y="1483"/>
                        <a:pt x="245" y="1613"/>
                        <a:pt x="250" y="1613"/>
                      </a:cubicBezTo>
                      <a:cubicBezTo>
                        <a:pt x="251" y="1613"/>
                        <a:pt x="251" y="1608"/>
                        <a:pt x="251" y="1597"/>
                      </a:cubicBezTo>
                      <a:cubicBezTo>
                        <a:pt x="251" y="1579"/>
                        <a:pt x="251" y="1572"/>
                        <a:pt x="252" y="1572"/>
                      </a:cubicBezTo>
                      <a:cubicBezTo>
                        <a:pt x="252" y="1572"/>
                        <a:pt x="256" y="1693"/>
                        <a:pt x="274" y="1711"/>
                      </a:cubicBezTo>
                      <a:cubicBezTo>
                        <a:pt x="274" y="1757"/>
                        <a:pt x="274" y="1803"/>
                        <a:pt x="274" y="1848"/>
                      </a:cubicBezTo>
                      <a:cubicBezTo>
                        <a:pt x="320" y="2259"/>
                        <a:pt x="320" y="2670"/>
                        <a:pt x="274" y="3081"/>
                      </a:cubicBezTo>
                      <a:cubicBezTo>
                        <a:pt x="252" y="3367"/>
                        <a:pt x="527" y="3653"/>
                        <a:pt x="813" y="3653"/>
                      </a:cubicBezTo>
                      <a:cubicBezTo>
                        <a:pt x="823" y="3653"/>
                        <a:pt x="834" y="3652"/>
                        <a:pt x="845" y="3652"/>
                      </a:cubicBezTo>
                      <a:cubicBezTo>
                        <a:pt x="1164" y="3652"/>
                        <a:pt x="1393" y="3401"/>
                        <a:pt x="1416" y="3081"/>
                      </a:cubicBezTo>
                      <a:cubicBezTo>
                        <a:pt x="1484" y="2191"/>
                        <a:pt x="1416" y="1301"/>
                        <a:pt x="1164" y="433"/>
                      </a:cubicBezTo>
                      <a:cubicBezTo>
                        <a:pt x="1107" y="185"/>
                        <a:pt x="858"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02"/>
                <p:cNvSpPr/>
                <p:nvPr/>
              </p:nvSpPr>
              <p:spPr>
                <a:xfrm>
                  <a:off x="4865375" y="3095125"/>
                  <a:ext cx="28550" cy="101650"/>
                </a:xfrm>
                <a:custGeom>
                  <a:avLst/>
                  <a:gdLst/>
                  <a:ahLst/>
                  <a:cxnLst/>
                  <a:rect l="l" t="t" r="r" b="b"/>
                  <a:pathLst>
                    <a:path w="1142" h="4066" extrusionOk="0">
                      <a:moveTo>
                        <a:pt x="603" y="0"/>
                      </a:moveTo>
                      <a:cubicBezTo>
                        <a:pt x="593" y="0"/>
                        <a:pt x="582" y="1"/>
                        <a:pt x="571" y="2"/>
                      </a:cubicBezTo>
                      <a:cubicBezTo>
                        <a:pt x="251" y="25"/>
                        <a:pt x="0" y="253"/>
                        <a:pt x="0" y="572"/>
                      </a:cubicBezTo>
                      <a:lnTo>
                        <a:pt x="0" y="3494"/>
                      </a:lnTo>
                      <a:cubicBezTo>
                        <a:pt x="0" y="3780"/>
                        <a:pt x="234" y="4066"/>
                        <a:pt x="536" y="4066"/>
                      </a:cubicBezTo>
                      <a:cubicBezTo>
                        <a:pt x="548" y="4066"/>
                        <a:pt x="559" y="4065"/>
                        <a:pt x="571" y="4065"/>
                      </a:cubicBezTo>
                      <a:cubicBezTo>
                        <a:pt x="868" y="4065"/>
                        <a:pt x="1142" y="3814"/>
                        <a:pt x="1142" y="3494"/>
                      </a:cubicBezTo>
                      <a:lnTo>
                        <a:pt x="1142" y="572"/>
                      </a:lnTo>
                      <a:cubicBezTo>
                        <a:pt x="1142" y="286"/>
                        <a:pt x="887" y="0"/>
                        <a:pt x="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02"/>
                <p:cNvSpPr/>
                <p:nvPr/>
              </p:nvSpPr>
              <p:spPr>
                <a:xfrm>
                  <a:off x="4993775" y="3095125"/>
                  <a:ext cx="35400" cy="102175"/>
                </a:xfrm>
                <a:custGeom>
                  <a:avLst/>
                  <a:gdLst/>
                  <a:ahLst/>
                  <a:cxnLst/>
                  <a:rect l="l" t="t" r="r" b="b"/>
                  <a:pathLst>
                    <a:path w="1416" h="4087" extrusionOk="0">
                      <a:moveTo>
                        <a:pt x="715" y="0"/>
                      </a:moveTo>
                      <a:cubicBezTo>
                        <a:pt x="705" y="0"/>
                        <a:pt x="695" y="1"/>
                        <a:pt x="685" y="2"/>
                      </a:cubicBezTo>
                      <a:cubicBezTo>
                        <a:pt x="342" y="25"/>
                        <a:pt x="137" y="253"/>
                        <a:pt x="114" y="572"/>
                      </a:cubicBezTo>
                      <a:cubicBezTo>
                        <a:pt x="0" y="1599"/>
                        <a:pt x="46" y="2649"/>
                        <a:pt x="251" y="3654"/>
                      </a:cubicBezTo>
                      <a:cubicBezTo>
                        <a:pt x="308" y="3902"/>
                        <a:pt x="574" y="4087"/>
                        <a:pt x="819" y="4087"/>
                      </a:cubicBezTo>
                      <a:cubicBezTo>
                        <a:pt x="867" y="4087"/>
                        <a:pt x="914" y="4080"/>
                        <a:pt x="959" y="4065"/>
                      </a:cubicBezTo>
                      <a:cubicBezTo>
                        <a:pt x="1278" y="3950"/>
                        <a:pt x="1415" y="3677"/>
                        <a:pt x="1347" y="3357"/>
                      </a:cubicBezTo>
                      <a:cubicBezTo>
                        <a:pt x="1324" y="3243"/>
                        <a:pt x="1301" y="3129"/>
                        <a:pt x="1301" y="2992"/>
                      </a:cubicBezTo>
                      <a:cubicBezTo>
                        <a:pt x="1282" y="2935"/>
                        <a:pt x="1279" y="2879"/>
                        <a:pt x="1266" y="2835"/>
                      </a:cubicBezTo>
                      <a:lnTo>
                        <a:pt x="1266" y="2835"/>
                      </a:lnTo>
                      <a:cubicBezTo>
                        <a:pt x="1267" y="2819"/>
                        <a:pt x="1255" y="2734"/>
                        <a:pt x="1255" y="2718"/>
                      </a:cubicBezTo>
                      <a:cubicBezTo>
                        <a:pt x="1233" y="2490"/>
                        <a:pt x="1210" y="2261"/>
                        <a:pt x="1187" y="2010"/>
                      </a:cubicBezTo>
                      <a:cubicBezTo>
                        <a:pt x="1187" y="1531"/>
                        <a:pt x="1187" y="1052"/>
                        <a:pt x="1255" y="572"/>
                      </a:cubicBezTo>
                      <a:cubicBezTo>
                        <a:pt x="1277" y="286"/>
                        <a:pt x="982"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7"/>
        <p:cNvGrpSpPr/>
        <p:nvPr/>
      </p:nvGrpSpPr>
      <p:grpSpPr>
        <a:xfrm>
          <a:off x="0" y="0"/>
          <a:ext cx="0" cy="0"/>
          <a:chOff x="0" y="0"/>
          <a:chExt cx="0" cy="0"/>
        </a:xfrm>
      </p:grpSpPr>
      <p:sp>
        <p:nvSpPr>
          <p:cNvPr id="3338" name="Google Shape;3338;p112"/>
          <p:cNvSpPr txBox="1">
            <a:spLocks noGrp="1"/>
          </p:cNvSpPr>
          <p:nvPr>
            <p:ph type="title"/>
          </p:nvPr>
        </p:nvSpPr>
        <p:spPr>
          <a:xfrm>
            <a:off x="1836550" y="1264900"/>
            <a:ext cx="5446500" cy="26289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000" dirty="0"/>
              <a:t>CẢM ƠN CÁC EM ĐÃ CHÚ Ý BÀI GIẢNG</a:t>
            </a:r>
          </a:p>
        </p:txBody>
      </p:sp>
      <p:sp>
        <p:nvSpPr>
          <p:cNvPr id="3339" name="Google Shape;3339;p112"/>
          <p:cNvSpPr/>
          <p:nvPr/>
        </p:nvSpPr>
        <p:spPr>
          <a:xfrm>
            <a:off x="0" y="0"/>
            <a:ext cx="9144000" cy="330900"/>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12"/>
          <p:cNvSpPr/>
          <p:nvPr/>
        </p:nvSpPr>
        <p:spPr>
          <a:xfrm>
            <a:off x="0" y="4837175"/>
            <a:ext cx="9144000" cy="330900"/>
          </a:xfrm>
          <a:prstGeom prst="rect">
            <a:avLst/>
          </a:prstGeom>
          <a:solidFill>
            <a:schemeClr val="accent5"/>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1" name="Google Shape;3341;p112"/>
          <p:cNvGrpSpPr/>
          <p:nvPr/>
        </p:nvGrpSpPr>
        <p:grpSpPr>
          <a:xfrm>
            <a:off x="7392700" y="1269575"/>
            <a:ext cx="1014300" cy="2628900"/>
            <a:chOff x="7392700" y="1269575"/>
            <a:chExt cx="1014300" cy="2628900"/>
          </a:xfrm>
        </p:grpSpPr>
        <p:sp>
          <p:nvSpPr>
            <p:cNvPr id="3342" name="Google Shape;3342;p112"/>
            <p:cNvSpPr/>
            <p:nvPr/>
          </p:nvSpPr>
          <p:spPr>
            <a:xfrm>
              <a:off x="7392700" y="1269575"/>
              <a:ext cx="1014300" cy="26289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3" name="Google Shape;3343;p112"/>
            <p:cNvGrpSpPr/>
            <p:nvPr/>
          </p:nvGrpSpPr>
          <p:grpSpPr>
            <a:xfrm>
              <a:off x="7834320" y="1905123"/>
              <a:ext cx="308645" cy="1254951"/>
              <a:chOff x="-3316375" y="456000"/>
              <a:chExt cx="214025" cy="870225"/>
            </a:xfrm>
          </p:grpSpPr>
          <p:sp>
            <p:nvSpPr>
              <p:cNvPr id="3344" name="Google Shape;3344;p112"/>
              <p:cNvSpPr/>
              <p:nvPr/>
            </p:nvSpPr>
            <p:spPr>
              <a:xfrm>
                <a:off x="-3316375" y="456000"/>
                <a:ext cx="214025" cy="644775"/>
              </a:xfrm>
              <a:custGeom>
                <a:avLst/>
                <a:gdLst/>
                <a:ahLst/>
                <a:cxnLst/>
                <a:rect l="l" t="t" r="r" b="b"/>
                <a:pathLst>
                  <a:path w="8561" h="25791" extrusionOk="0">
                    <a:moveTo>
                      <a:pt x="7145" y="0"/>
                    </a:moveTo>
                    <a:cubicBezTo>
                      <a:pt x="6278" y="0"/>
                      <a:pt x="5707" y="297"/>
                      <a:pt x="4863" y="297"/>
                    </a:cubicBezTo>
                    <a:cubicBezTo>
                      <a:pt x="3151" y="571"/>
                      <a:pt x="2010" y="1438"/>
                      <a:pt x="868" y="2283"/>
                    </a:cubicBezTo>
                    <a:cubicBezTo>
                      <a:pt x="1" y="2579"/>
                      <a:pt x="1" y="3150"/>
                      <a:pt x="1" y="3995"/>
                    </a:cubicBezTo>
                    <a:cubicBezTo>
                      <a:pt x="1" y="7144"/>
                      <a:pt x="1" y="9998"/>
                      <a:pt x="298" y="13125"/>
                    </a:cubicBezTo>
                    <a:lnTo>
                      <a:pt x="298" y="24834"/>
                    </a:lnTo>
                    <a:cubicBezTo>
                      <a:pt x="502" y="25465"/>
                      <a:pt x="554" y="25791"/>
                      <a:pt x="1044" y="25791"/>
                    </a:cubicBezTo>
                    <a:cubicBezTo>
                      <a:pt x="1209" y="25791"/>
                      <a:pt x="1425" y="25753"/>
                      <a:pt x="1713" y="25679"/>
                    </a:cubicBezTo>
                    <a:cubicBezTo>
                      <a:pt x="2115" y="25485"/>
                      <a:pt x="2664" y="25281"/>
                      <a:pt x="3154" y="25281"/>
                    </a:cubicBezTo>
                    <a:cubicBezTo>
                      <a:pt x="3359" y="25281"/>
                      <a:pt x="3553" y="25317"/>
                      <a:pt x="3721" y="25405"/>
                    </a:cubicBezTo>
                    <a:cubicBezTo>
                      <a:pt x="3878" y="25455"/>
                      <a:pt x="4016" y="25477"/>
                      <a:pt x="4140" y="25477"/>
                    </a:cubicBezTo>
                    <a:cubicBezTo>
                      <a:pt x="4685" y="25477"/>
                      <a:pt x="4968" y="25057"/>
                      <a:pt x="5433" y="24834"/>
                    </a:cubicBezTo>
                    <a:lnTo>
                      <a:pt x="7145" y="23122"/>
                    </a:lnTo>
                    <a:cubicBezTo>
                      <a:pt x="7716" y="22551"/>
                      <a:pt x="7716" y="22255"/>
                      <a:pt x="7716" y="21410"/>
                    </a:cubicBezTo>
                    <a:cubicBezTo>
                      <a:pt x="7716" y="16845"/>
                      <a:pt x="7716" y="11983"/>
                      <a:pt x="7990" y="7418"/>
                    </a:cubicBezTo>
                    <a:cubicBezTo>
                      <a:pt x="7990" y="6003"/>
                      <a:pt x="8286" y="4565"/>
                      <a:pt x="8286" y="2853"/>
                    </a:cubicBezTo>
                    <a:cubicBezTo>
                      <a:pt x="8560" y="2009"/>
                      <a:pt x="8560" y="867"/>
                      <a:pt x="8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12"/>
              <p:cNvSpPr/>
              <p:nvPr/>
            </p:nvSpPr>
            <p:spPr>
              <a:xfrm>
                <a:off x="-3302100" y="1112225"/>
                <a:ext cx="185475" cy="209975"/>
              </a:xfrm>
              <a:custGeom>
                <a:avLst/>
                <a:gdLst/>
                <a:ahLst/>
                <a:cxnLst/>
                <a:rect l="l" t="t" r="r" b="b"/>
                <a:pathLst>
                  <a:path w="7419" h="8399" extrusionOk="0">
                    <a:moveTo>
                      <a:pt x="3424" y="0"/>
                    </a:moveTo>
                    <a:cubicBezTo>
                      <a:pt x="2580" y="571"/>
                      <a:pt x="1712" y="868"/>
                      <a:pt x="868" y="1438"/>
                    </a:cubicBezTo>
                    <a:lnTo>
                      <a:pt x="1" y="2283"/>
                    </a:lnTo>
                    <a:lnTo>
                      <a:pt x="1" y="6003"/>
                    </a:lnTo>
                    <a:cubicBezTo>
                      <a:pt x="297" y="6848"/>
                      <a:pt x="571" y="7715"/>
                      <a:pt x="1439" y="7715"/>
                    </a:cubicBezTo>
                    <a:cubicBezTo>
                      <a:pt x="2283" y="7989"/>
                      <a:pt x="2854" y="7989"/>
                      <a:pt x="3721" y="8286"/>
                    </a:cubicBezTo>
                    <a:cubicBezTo>
                      <a:pt x="3887" y="8365"/>
                      <a:pt x="4027" y="8399"/>
                      <a:pt x="4151" y="8399"/>
                    </a:cubicBezTo>
                    <a:cubicBezTo>
                      <a:pt x="4453" y="8399"/>
                      <a:pt x="4652" y="8200"/>
                      <a:pt x="4862" y="7989"/>
                    </a:cubicBezTo>
                    <a:cubicBezTo>
                      <a:pt x="5707" y="7144"/>
                      <a:pt x="6277" y="6574"/>
                      <a:pt x="7145" y="6003"/>
                    </a:cubicBezTo>
                    <a:cubicBezTo>
                      <a:pt x="7145" y="5706"/>
                      <a:pt x="7419" y="5433"/>
                      <a:pt x="7419" y="5136"/>
                    </a:cubicBezTo>
                    <a:cubicBezTo>
                      <a:pt x="7145" y="3721"/>
                      <a:pt x="7145" y="2579"/>
                      <a:pt x="6848" y="1141"/>
                    </a:cubicBezTo>
                    <a:cubicBezTo>
                      <a:pt x="6848" y="571"/>
                      <a:pt x="6574" y="297"/>
                      <a:pt x="6004" y="297"/>
                    </a:cubicBezTo>
                    <a:cubicBezTo>
                      <a:pt x="5433" y="0"/>
                      <a:pt x="4862" y="0"/>
                      <a:pt x="4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12"/>
              <p:cNvSpPr/>
              <p:nvPr/>
            </p:nvSpPr>
            <p:spPr>
              <a:xfrm>
                <a:off x="-3187975" y="467200"/>
                <a:ext cx="78775" cy="600525"/>
              </a:xfrm>
              <a:custGeom>
                <a:avLst/>
                <a:gdLst/>
                <a:ahLst/>
                <a:cxnLst/>
                <a:rect l="l" t="t" r="r" b="b"/>
                <a:pathLst>
                  <a:path w="3151" h="24021" extrusionOk="0">
                    <a:moveTo>
                      <a:pt x="2931" y="1"/>
                    </a:moveTo>
                    <a:cubicBezTo>
                      <a:pt x="2887" y="1"/>
                      <a:pt x="2854" y="31"/>
                      <a:pt x="2854" y="123"/>
                    </a:cubicBezTo>
                    <a:cubicBezTo>
                      <a:pt x="2580" y="123"/>
                      <a:pt x="2009" y="419"/>
                      <a:pt x="1712" y="693"/>
                    </a:cubicBezTo>
                    <a:cubicBezTo>
                      <a:pt x="1439" y="990"/>
                      <a:pt x="868" y="1264"/>
                      <a:pt x="571" y="1561"/>
                    </a:cubicBezTo>
                    <a:cubicBezTo>
                      <a:pt x="297" y="1561"/>
                      <a:pt x="297" y="1835"/>
                      <a:pt x="297" y="2131"/>
                    </a:cubicBezTo>
                    <a:lnTo>
                      <a:pt x="297" y="3273"/>
                    </a:lnTo>
                    <a:cubicBezTo>
                      <a:pt x="1" y="3843"/>
                      <a:pt x="1" y="4414"/>
                      <a:pt x="1" y="4985"/>
                    </a:cubicBezTo>
                    <a:lnTo>
                      <a:pt x="1" y="7838"/>
                    </a:lnTo>
                    <a:lnTo>
                      <a:pt x="1" y="8682"/>
                    </a:lnTo>
                    <a:lnTo>
                      <a:pt x="1" y="10120"/>
                    </a:lnTo>
                    <a:lnTo>
                      <a:pt x="1" y="12973"/>
                    </a:lnTo>
                    <a:lnTo>
                      <a:pt x="1" y="15827"/>
                    </a:lnTo>
                    <a:lnTo>
                      <a:pt x="1" y="18680"/>
                    </a:lnTo>
                    <a:lnTo>
                      <a:pt x="1" y="21533"/>
                    </a:lnTo>
                    <a:lnTo>
                      <a:pt x="1" y="23815"/>
                    </a:lnTo>
                    <a:cubicBezTo>
                      <a:pt x="1" y="23952"/>
                      <a:pt x="75" y="24021"/>
                      <a:pt x="149" y="24021"/>
                    </a:cubicBezTo>
                    <a:cubicBezTo>
                      <a:pt x="223" y="24021"/>
                      <a:pt x="297" y="23952"/>
                      <a:pt x="297" y="23815"/>
                    </a:cubicBezTo>
                    <a:cubicBezTo>
                      <a:pt x="571" y="23519"/>
                      <a:pt x="868" y="23519"/>
                      <a:pt x="868" y="23519"/>
                    </a:cubicBezTo>
                    <a:cubicBezTo>
                      <a:pt x="1142" y="23245"/>
                      <a:pt x="1439" y="22948"/>
                      <a:pt x="1439" y="22674"/>
                    </a:cubicBezTo>
                    <a:cubicBezTo>
                      <a:pt x="1712" y="22377"/>
                      <a:pt x="2009" y="22377"/>
                      <a:pt x="2283" y="21807"/>
                    </a:cubicBezTo>
                    <a:lnTo>
                      <a:pt x="2283" y="20392"/>
                    </a:lnTo>
                    <a:cubicBezTo>
                      <a:pt x="2283" y="18109"/>
                      <a:pt x="2580" y="16100"/>
                      <a:pt x="2283" y="13818"/>
                    </a:cubicBezTo>
                    <a:cubicBezTo>
                      <a:pt x="2283" y="11535"/>
                      <a:pt x="2283" y="8979"/>
                      <a:pt x="2580" y="6400"/>
                    </a:cubicBezTo>
                    <a:lnTo>
                      <a:pt x="2580" y="3273"/>
                    </a:lnTo>
                    <a:cubicBezTo>
                      <a:pt x="2854" y="2131"/>
                      <a:pt x="3150" y="1264"/>
                      <a:pt x="3150" y="123"/>
                    </a:cubicBezTo>
                    <a:cubicBezTo>
                      <a:pt x="3150" y="123"/>
                      <a:pt x="3019" y="1"/>
                      <a:pt x="2931" y="1"/>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12"/>
              <p:cNvSpPr/>
              <p:nvPr/>
            </p:nvSpPr>
            <p:spPr>
              <a:xfrm>
                <a:off x="-3259300" y="1116325"/>
                <a:ext cx="107300" cy="54275"/>
              </a:xfrm>
              <a:custGeom>
                <a:avLst/>
                <a:gdLst/>
                <a:ahLst/>
                <a:cxnLst/>
                <a:rect l="l" t="t" r="r" b="b"/>
                <a:pathLst>
                  <a:path w="4292" h="2171" extrusionOk="0">
                    <a:moveTo>
                      <a:pt x="3556" y="1"/>
                    </a:moveTo>
                    <a:cubicBezTo>
                      <a:pt x="3176" y="1"/>
                      <a:pt x="2663" y="133"/>
                      <a:pt x="2283" y="133"/>
                    </a:cubicBezTo>
                    <a:cubicBezTo>
                      <a:pt x="1438" y="407"/>
                      <a:pt x="571" y="704"/>
                      <a:pt x="0" y="1274"/>
                    </a:cubicBezTo>
                    <a:lnTo>
                      <a:pt x="0" y="1548"/>
                    </a:lnTo>
                    <a:lnTo>
                      <a:pt x="0" y="1845"/>
                    </a:lnTo>
                    <a:lnTo>
                      <a:pt x="297" y="1845"/>
                    </a:lnTo>
                    <a:cubicBezTo>
                      <a:pt x="629" y="2004"/>
                      <a:pt x="1053" y="2171"/>
                      <a:pt x="1462" y="2171"/>
                    </a:cubicBezTo>
                    <a:cubicBezTo>
                      <a:pt x="1757" y="2171"/>
                      <a:pt x="2044" y="2084"/>
                      <a:pt x="2283" y="1845"/>
                    </a:cubicBezTo>
                    <a:cubicBezTo>
                      <a:pt x="2854" y="1548"/>
                      <a:pt x="3995" y="1274"/>
                      <a:pt x="4292" y="407"/>
                    </a:cubicBezTo>
                    <a:lnTo>
                      <a:pt x="3995" y="133"/>
                    </a:lnTo>
                    <a:cubicBezTo>
                      <a:pt x="3904" y="34"/>
                      <a:pt x="3746" y="1"/>
                      <a:pt x="3556" y="1"/>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12"/>
              <p:cNvSpPr/>
              <p:nvPr/>
            </p:nvSpPr>
            <p:spPr>
              <a:xfrm>
                <a:off x="-3202250" y="1142600"/>
                <a:ext cx="71375" cy="155100"/>
              </a:xfrm>
              <a:custGeom>
                <a:avLst/>
                <a:gdLst/>
                <a:ahLst/>
                <a:cxnLst/>
                <a:rect l="l" t="t" r="r" b="b"/>
                <a:pathLst>
                  <a:path w="2855" h="6204" extrusionOk="0">
                    <a:moveTo>
                      <a:pt x="2249" y="1"/>
                    </a:moveTo>
                    <a:cubicBezTo>
                      <a:pt x="2215" y="1"/>
                      <a:pt x="2147" y="75"/>
                      <a:pt x="2010" y="223"/>
                    </a:cubicBezTo>
                    <a:cubicBezTo>
                      <a:pt x="1439" y="497"/>
                      <a:pt x="868" y="794"/>
                      <a:pt x="298" y="1364"/>
                    </a:cubicBezTo>
                    <a:cubicBezTo>
                      <a:pt x="1" y="1638"/>
                      <a:pt x="1" y="2506"/>
                      <a:pt x="298" y="2780"/>
                    </a:cubicBezTo>
                    <a:cubicBezTo>
                      <a:pt x="298" y="3076"/>
                      <a:pt x="572" y="3647"/>
                      <a:pt x="572" y="3921"/>
                    </a:cubicBezTo>
                    <a:cubicBezTo>
                      <a:pt x="298" y="4491"/>
                      <a:pt x="572" y="5359"/>
                      <a:pt x="572" y="5929"/>
                    </a:cubicBezTo>
                    <a:cubicBezTo>
                      <a:pt x="572" y="6203"/>
                      <a:pt x="572" y="6203"/>
                      <a:pt x="868" y="6203"/>
                    </a:cubicBezTo>
                    <a:cubicBezTo>
                      <a:pt x="1142" y="5929"/>
                      <a:pt x="1713" y="5633"/>
                      <a:pt x="2010" y="5359"/>
                    </a:cubicBezTo>
                    <a:cubicBezTo>
                      <a:pt x="2283" y="4788"/>
                      <a:pt x="2854" y="4491"/>
                      <a:pt x="2854" y="3921"/>
                    </a:cubicBezTo>
                    <a:cubicBezTo>
                      <a:pt x="2580" y="3350"/>
                      <a:pt x="2580" y="2506"/>
                      <a:pt x="2580" y="1638"/>
                    </a:cubicBezTo>
                    <a:cubicBezTo>
                      <a:pt x="2580" y="1068"/>
                      <a:pt x="2580" y="497"/>
                      <a:pt x="2283" y="223"/>
                    </a:cubicBezTo>
                    <a:cubicBezTo>
                      <a:pt x="2283" y="75"/>
                      <a:pt x="2283" y="1"/>
                      <a:pt x="2249" y="1"/>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12"/>
              <p:cNvSpPr/>
              <p:nvPr/>
            </p:nvSpPr>
            <p:spPr>
              <a:xfrm>
                <a:off x="-3316375" y="456000"/>
                <a:ext cx="214025" cy="649400"/>
              </a:xfrm>
              <a:custGeom>
                <a:avLst/>
                <a:gdLst/>
                <a:ahLst/>
                <a:cxnLst/>
                <a:rect l="l" t="t" r="r" b="b"/>
                <a:pathLst>
                  <a:path w="8561" h="25976" extrusionOk="0">
                    <a:moveTo>
                      <a:pt x="8560" y="0"/>
                    </a:moveTo>
                    <a:cubicBezTo>
                      <a:pt x="8560" y="867"/>
                      <a:pt x="8560" y="2009"/>
                      <a:pt x="8286" y="2853"/>
                    </a:cubicBezTo>
                    <a:cubicBezTo>
                      <a:pt x="8286" y="4565"/>
                      <a:pt x="7990" y="6003"/>
                      <a:pt x="7990" y="7418"/>
                    </a:cubicBezTo>
                    <a:cubicBezTo>
                      <a:pt x="7716" y="11983"/>
                      <a:pt x="7716" y="16845"/>
                      <a:pt x="7716" y="21410"/>
                    </a:cubicBezTo>
                    <a:cubicBezTo>
                      <a:pt x="7716" y="22255"/>
                      <a:pt x="7716" y="22551"/>
                      <a:pt x="7145" y="23122"/>
                    </a:cubicBezTo>
                    <a:lnTo>
                      <a:pt x="5433" y="24834"/>
                    </a:lnTo>
                    <a:cubicBezTo>
                      <a:pt x="4863" y="25108"/>
                      <a:pt x="4566" y="25679"/>
                      <a:pt x="3721" y="25405"/>
                    </a:cubicBezTo>
                    <a:cubicBezTo>
                      <a:pt x="3151" y="25108"/>
                      <a:pt x="2283" y="25405"/>
                      <a:pt x="1713" y="25679"/>
                    </a:cubicBezTo>
                    <a:cubicBezTo>
                      <a:pt x="572" y="25975"/>
                      <a:pt x="572" y="25679"/>
                      <a:pt x="298" y="24834"/>
                    </a:cubicBezTo>
                    <a:lnTo>
                      <a:pt x="298" y="13125"/>
                    </a:lnTo>
                    <a:cubicBezTo>
                      <a:pt x="1" y="9998"/>
                      <a:pt x="1" y="7144"/>
                      <a:pt x="1" y="3995"/>
                    </a:cubicBezTo>
                    <a:cubicBezTo>
                      <a:pt x="1" y="3150"/>
                      <a:pt x="1" y="2579"/>
                      <a:pt x="868" y="2283"/>
                    </a:cubicBezTo>
                    <a:cubicBezTo>
                      <a:pt x="2010" y="1438"/>
                      <a:pt x="3151" y="571"/>
                      <a:pt x="4863" y="297"/>
                    </a:cubicBezTo>
                    <a:cubicBezTo>
                      <a:pt x="5707" y="297"/>
                      <a:pt x="6278" y="0"/>
                      <a:pt x="7145" y="0"/>
                    </a:cubicBezTo>
                    <a:close/>
                    <a:moveTo>
                      <a:pt x="4863" y="2853"/>
                    </a:moveTo>
                    <a:cubicBezTo>
                      <a:pt x="3425" y="2853"/>
                      <a:pt x="2010" y="3150"/>
                      <a:pt x="572" y="3150"/>
                    </a:cubicBezTo>
                    <a:lnTo>
                      <a:pt x="572" y="8560"/>
                    </a:lnTo>
                    <a:cubicBezTo>
                      <a:pt x="572" y="13695"/>
                      <a:pt x="868" y="19128"/>
                      <a:pt x="868" y="24263"/>
                    </a:cubicBezTo>
                    <a:cubicBezTo>
                      <a:pt x="868" y="24834"/>
                      <a:pt x="1142" y="25108"/>
                      <a:pt x="1713" y="24834"/>
                    </a:cubicBezTo>
                    <a:cubicBezTo>
                      <a:pt x="2580" y="24834"/>
                      <a:pt x="3151" y="24537"/>
                      <a:pt x="3995" y="24537"/>
                    </a:cubicBezTo>
                    <a:cubicBezTo>
                      <a:pt x="4566" y="24537"/>
                      <a:pt x="4863" y="24537"/>
                      <a:pt x="4863" y="23967"/>
                    </a:cubicBezTo>
                    <a:lnTo>
                      <a:pt x="4863" y="19972"/>
                    </a:lnTo>
                    <a:lnTo>
                      <a:pt x="4863" y="12554"/>
                    </a:lnTo>
                    <a:lnTo>
                      <a:pt x="4863" y="6003"/>
                    </a:lnTo>
                    <a:close/>
                    <a:moveTo>
                      <a:pt x="5433" y="23693"/>
                    </a:moveTo>
                    <a:cubicBezTo>
                      <a:pt x="5707" y="23396"/>
                      <a:pt x="6004" y="23396"/>
                      <a:pt x="6004" y="23122"/>
                    </a:cubicBezTo>
                    <a:cubicBezTo>
                      <a:pt x="6848" y="22551"/>
                      <a:pt x="7419" y="21684"/>
                      <a:pt x="7419" y="20543"/>
                    </a:cubicBezTo>
                    <a:cubicBezTo>
                      <a:pt x="7145" y="19698"/>
                      <a:pt x="7145" y="18557"/>
                      <a:pt x="7145" y="17690"/>
                    </a:cubicBezTo>
                    <a:cubicBezTo>
                      <a:pt x="7145" y="12851"/>
                      <a:pt x="7145" y="8286"/>
                      <a:pt x="7716" y="3424"/>
                    </a:cubicBezTo>
                    <a:cubicBezTo>
                      <a:pt x="7716" y="2579"/>
                      <a:pt x="7990" y="1712"/>
                      <a:pt x="7990" y="867"/>
                    </a:cubicBezTo>
                    <a:cubicBezTo>
                      <a:pt x="7145" y="1141"/>
                      <a:pt x="6575" y="1712"/>
                      <a:pt x="5707" y="2009"/>
                    </a:cubicBezTo>
                    <a:lnTo>
                      <a:pt x="5707" y="2283"/>
                    </a:lnTo>
                    <a:cubicBezTo>
                      <a:pt x="5707" y="3995"/>
                      <a:pt x="5433" y="5706"/>
                      <a:pt x="5433" y="7144"/>
                    </a:cubicBezTo>
                    <a:lnTo>
                      <a:pt x="5433" y="17690"/>
                    </a:lnTo>
                    <a:close/>
                    <a:moveTo>
                      <a:pt x="6575" y="867"/>
                    </a:moveTo>
                    <a:cubicBezTo>
                      <a:pt x="3721" y="1141"/>
                      <a:pt x="2283" y="1438"/>
                      <a:pt x="1439" y="2579"/>
                    </a:cubicBezTo>
                    <a:cubicBezTo>
                      <a:pt x="3425" y="2283"/>
                      <a:pt x="5137" y="2579"/>
                      <a:pt x="6575" y="8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12"/>
              <p:cNvSpPr/>
              <p:nvPr/>
            </p:nvSpPr>
            <p:spPr>
              <a:xfrm>
                <a:off x="-3302100" y="1112225"/>
                <a:ext cx="185475" cy="214000"/>
              </a:xfrm>
              <a:custGeom>
                <a:avLst/>
                <a:gdLst/>
                <a:ahLst/>
                <a:cxnLst/>
                <a:rect l="l" t="t" r="r" b="b"/>
                <a:pathLst>
                  <a:path w="7419" h="8560" extrusionOk="0">
                    <a:moveTo>
                      <a:pt x="4292" y="0"/>
                    </a:moveTo>
                    <a:cubicBezTo>
                      <a:pt x="4862" y="0"/>
                      <a:pt x="5433" y="0"/>
                      <a:pt x="6004" y="297"/>
                    </a:cubicBezTo>
                    <a:cubicBezTo>
                      <a:pt x="6574" y="297"/>
                      <a:pt x="6848" y="571"/>
                      <a:pt x="6848" y="1141"/>
                    </a:cubicBezTo>
                    <a:cubicBezTo>
                      <a:pt x="7145" y="2579"/>
                      <a:pt x="7145" y="3721"/>
                      <a:pt x="7419" y="5136"/>
                    </a:cubicBezTo>
                    <a:cubicBezTo>
                      <a:pt x="7419" y="5433"/>
                      <a:pt x="7145" y="5706"/>
                      <a:pt x="7145" y="6003"/>
                    </a:cubicBezTo>
                    <a:cubicBezTo>
                      <a:pt x="6277" y="6574"/>
                      <a:pt x="5707" y="7144"/>
                      <a:pt x="4862" y="7989"/>
                    </a:cubicBezTo>
                    <a:cubicBezTo>
                      <a:pt x="4566" y="8286"/>
                      <a:pt x="4292" y="8560"/>
                      <a:pt x="3721" y="8286"/>
                    </a:cubicBezTo>
                    <a:cubicBezTo>
                      <a:pt x="2854" y="7989"/>
                      <a:pt x="2283" y="7989"/>
                      <a:pt x="1439" y="7715"/>
                    </a:cubicBezTo>
                    <a:cubicBezTo>
                      <a:pt x="571" y="7715"/>
                      <a:pt x="297" y="6848"/>
                      <a:pt x="1" y="6003"/>
                    </a:cubicBezTo>
                    <a:lnTo>
                      <a:pt x="1" y="2283"/>
                    </a:lnTo>
                    <a:lnTo>
                      <a:pt x="868" y="1438"/>
                    </a:lnTo>
                    <a:cubicBezTo>
                      <a:pt x="1712" y="868"/>
                      <a:pt x="2580" y="571"/>
                      <a:pt x="3424" y="0"/>
                    </a:cubicBezTo>
                    <a:close/>
                    <a:moveTo>
                      <a:pt x="3995" y="7715"/>
                    </a:moveTo>
                    <a:lnTo>
                      <a:pt x="3995" y="7418"/>
                    </a:lnTo>
                    <a:cubicBezTo>
                      <a:pt x="3995" y="6003"/>
                      <a:pt x="3995" y="4565"/>
                      <a:pt x="3721" y="3150"/>
                    </a:cubicBezTo>
                    <a:cubicBezTo>
                      <a:pt x="3721" y="3150"/>
                      <a:pt x="3424" y="2579"/>
                      <a:pt x="3150" y="2579"/>
                    </a:cubicBezTo>
                    <a:cubicBezTo>
                      <a:pt x="2283" y="2579"/>
                      <a:pt x="1439" y="2579"/>
                      <a:pt x="571" y="2283"/>
                    </a:cubicBezTo>
                    <a:cubicBezTo>
                      <a:pt x="571" y="3721"/>
                      <a:pt x="571" y="4862"/>
                      <a:pt x="868" y="6277"/>
                    </a:cubicBezTo>
                    <a:cubicBezTo>
                      <a:pt x="868" y="6277"/>
                      <a:pt x="1142" y="6848"/>
                      <a:pt x="1439" y="6848"/>
                    </a:cubicBezTo>
                    <a:cubicBezTo>
                      <a:pt x="2009" y="7144"/>
                      <a:pt x="3150" y="7418"/>
                      <a:pt x="3995" y="7715"/>
                    </a:cubicBezTo>
                    <a:close/>
                    <a:moveTo>
                      <a:pt x="4862" y="6848"/>
                    </a:moveTo>
                    <a:cubicBezTo>
                      <a:pt x="5433" y="6574"/>
                      <a:pt x="6004" y="6003"/>
                      <a:pt x="6277" y="5706"/>
                    </a:cubicBezTo>
                    <a:cubicBezTo>
                      <a:pt x="6574" y="5433"/>
                      <a:pt x="6574" y="5136"/>
                      <a:pt x="6574" y="5136"/>
                    </a:cubicBezTo>
                    <a:cubicBezTo>
                      <a:pt x="6574" y="4291"/>
                      <a:pt x="6277" y="3424"/>
                      <a:pt x="6277" y="2579"/>
                    </a:cubicBezTo>
                    <a:lnTo>
                      <a:pt x="6277" y="1438"/>
                    </a:lnTo>
                    <a:cubicBezTo>
                      <a:pt x="5707" y="1712"/>
                      <a:pt x="5136" y="2009"/>
                      <a:pt x="4862" y="2283"/>
                    </a:cubicBezTo>
                    <a:cubicBezTo>
                      <a:pt x="4566" y="2283"/>
                      <a:pt x="4566" y="2579"/>
                      <a:pt x="4566" y="2853"/>
                    </a:cubicBezTo>
                    <a:cubicBezTo>
                      <a:pt x="4566" y="3995"/>
                      <a:pt x="4566" y="5433"/>
                      <a:pt x="4862" y="6848"/>
                    </a:cubicBezTo>
                    <a:close/>
                    <a:moveTo>
                      <a:pt x="5433" y="868"/>
                    </a:moveTo>
                    <a:cubicBezTo>
                      <a:pt x="3995" y="571"/>
                      <a:pt x="2854" y="868"/>
                      <a:pt x="2283" y="1712"/>
                    </a:cubicBezTo>
                    <a:cubicBezTo>
                      <a:pt x="3424" y="2283"/>
                      <a:pt x="4566" y="1712"/>
                      <a:pt x="5433" y="8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1" name="Google Shape;3351;p112"/>
          <p:cNvGrpSpPr/>
          <p:nvPr/>
        </p:nvGrpSpPr>
        <p:grpSpPr>
          <a:xfrm>
            <a:off x="712550" y="1269588"/>
            <a:ext cx="1014300" cy="2628900"/>
            <a:chOff x="712550" y="1269588"/>
            <a:chExt cx="1014300" cy="2628900"/>
          </a:xfrm>
        </p:grpSpPr>
        <p:sp>
          <p:nvSpPr>
            <p:cNvPr id="3352" name="Google Shape;3352;p112"/>
            <p:cNvSpPr/>
            <p:nvPr/>
          </p:nvSpPr>
          <p:spPr>
            <a:xfrm>
              <a:off x="712550" y="1269588"/>
              <a:ext cx="1014300" cy="26289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3" name="Google Shape;3353;p112"/>
            <p:cNvGrpSpPr/>
            <p:nvPr/>
          </p:nvGrpSpPr>
          <p:grpSpPr>
            <a:xfrm flipH="1">
              <a:off x="1065420" y="1905123"/>
              <a:ext cx="308645" cy="1254951"/>
              <a:chOff x="-3316375" y="456000"/>
              <a:chExt cx="214025" cy="870225"/>
            </a:xfrm>
          </p:grpSpPr>
          <p:sp>
            <p:nvSpPr>
              <p:cNvPr id="3354" name="Google Shape;3354;p112"/>
              <p:cNvSpPr/>
              <p:nvPr/>
            </p:nvSpPr>
            <p:spPr>
              <a:xfrm>
                <a:off x="-3316375" y="456000"/>
                <a:ext cx="214025" cy="644775"/>
              </a:xfrm>
              <a:custGeom>
                <a:avLst/>
                <a:gdLst/>
                <a:ahLst/>
                <a:cxnLst/>
                <a:rect l="l" t="t" r="r" b="b"/>
                <a:pathLst>
                  <a:path w="8561" h="25791" extrusionOk="0">
                    <a:moveTo>
                      <a:pt x="7145" y="0"/>
                    </a:moveTo>
                    <a:cubicBezTo>
                      <a:pt x="6278" y="0"/>
                      <a:pt x="5707" y="297"/>
                      <a:pt x="4863" y="297"/>
                    </a:cubicBezTo>
                    <a:cubicBezTo>
                      <a:pt x="3151" y="571"/>
                      <a:pt x="2010" y="1438"/>
                      <a:pt x="868" y="2283"/>
                    </a:cubicBezTo>
                    <a:cubicBezTo>
                      <a:pt x="1" y="2579"/>
                      <a:pt x="1" y="3150"/>
                      <a:pt x="1" y="3995"/>
                    </a:cubicBezTo>
                    <a:cubicBezTo>
                      <a:pt x="1" y="7144"/>
                      <a:pt x="1" y="9998"/>
                      <a:pt x="298" y="13125"/>
                    </a:cubicBezTo>
                    <a:lnTo>
                      <a:pt x="298" y="24834"/>
                    </a:lnTo>
                    <a:cubicBezTo>
                      <a:pt x="502" y="25465"/>
                      <a:pt x="554" y="25791"/>
                      <a:pt x="1044" y="25791"/>
                    </a:cubicBezTo>
                    <a:cubicBezTo>
                      <a:pt x="1209" y="25791"/>
                      <a:pt x="1425" y="25753"/>
                      <a:pt x="1713" y="25679"/>
                    </a:cubicBezTo>
                    <a:cubicBezTo>
                      <a:pt x="2115" y="25485"/>
                      <a:pt x="2664" y="25281"/>
                      <a:pt x="3154" y="25281"/>
                    </a:cubicBezTo>
                    <a:cubicBezTo>
                      <a:pt x="3359" y="25281"/>
                      <a:pt x="3553" y="25317"/>
                      <a:pt x="3721" y="25405"/>
                    </a:cubicBezTo>
                    <a:cubicBezTo>
                      <a:pt x="3878" y="25455"/>
                      <a:pt x="4016" y="25477"/>
                      <a:pt x="4140" y="25477"/>
                    </a:cubicBezTo>
                    <a:cubicBezTo>
                      <a:pt x="4685" y="25477"/>
                      <a:pt x="4968" y="25057"/>
                      <a:pt x="5433" y="24834"/>
                    </a:cubicBezTo>
                    <a:lnTo>
                      <a:pt x="7145" y="23122"/>
                    </a:lnTo>
                    <a:cubicBezTo>
                      <a:pt x="7716" y="22551"/>
                      <a:pt x="7716" y="22255"/>
                      <a:pt x="7716" y="21410"/>
                    </a:cubicBezTo>
                    <a:cubicBezTo>
                      <a:pt x="7716" y="16845"/>
                      <a:pt x="7716" y="11983"/>
                      <a:pt x="7990" y="7418"/>
                    </a:cubicBezTo>
                    <a:cubicBezTo>
                      <a:pt x="7990" y="6003"/>
                      <a:pt x="8286" y="4565"/>
                      <a:pt x="8286" y="2853"/>
                    </a:cubicBezTo>
                    <a:cubicBezTo>
                      <a:pt x="8560" y="2009"/>
                      <a:pt x="8560" y="867"/>
                      <a:pt x="8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12"/>
              <p:cNvSpPr/>
              <p:nvPr/>
            </p:nvSpPr>
            <p:spPr>
              <a:xfrm>
                <a:off x="-3302100" y="1112225"/>
                <a:ext cx="185475" cy="209975"/>
              </a:xfrm>
              <a:custGeom>
                <a:avLst/>
                <a:gdLst/>
                <a:ahLst/>
                <a:cxnLst/>
                <a:rect l="l" t="t" r="r" b="b"/>
                <a:pathLst>
                  <a:path w="7419" h="8399" extrusionOk="0">
                    <a:moveTo>
                      <a:pt x="3424" y="0"/>
                    </a:moveTo>
                    <a:cubicBezTo>
                      <a:pt x="2580" y="571"/>
                      <a:pt x="1712" y="868"/>
                      <a:pt x="868" y="1438"/>
                    </a:cubicBezTo>
                    <a:lnTo>
                      <a:pt x="1" y="2283"/>
                    </a:lnTo>
                    <a:lnTo>
                      <a:pt x="1" y="6003"/>
                    </a:lnTo>
                    <a:cubicBezTo>
                      <a:pt x="297" y="6848"/>
                      <a:pt x="571" y="7715"/>
                      <a:pt x="1439" y="7715"/>
                    </a:cubicBezTo>
                    <a:cubicBezTo>
                      <a:pt x="2283" y="7989"/>
                      <a:pt x="2854" y="7989"/>
                      <a:pt x="3721" y="8286"/>
                    </a:cubicBezTo>
                    <a:cubicBezTo>
                      <a:pt x="3887" y="8365"/>
                      <a:pt x="4027" y="8399"/>
                      <a:pt x="4151" y="8399"/>
                    </a:cubicBezTo>
                    <a:cubicBezTo>
                      <a:pt x="4453" y="8399"/>
                      <a:pt x="4652" y="8200"/>
                      <a:pt x="4862" y="7989"/>
                    </a:cubicBezTo>
                    <a:cubicBezTo>
                      <a:pt x="5707" y="7144"/>
                      <a:pt x="6277" y="6574"/>
                      <a:pt x="7145" y="6003"/>
                    </a:cubicBezTo>
                    <a:cubicBezTo>
                      <a:pt x="7145" y="5706"/>
                      <a:pt x="7419" y="5433"/>
                      <a:pt x="7419" y="5136"/>
                    </a:cubicBezTo>
                    <a:cubicBezTo>
                      <a:pt x="7145" y="3721"/>
                      <a:pt x="7145" y="2579"/>
                      <a:pt x="6848" y="1141"/>
                    </a:cubicBezTo>
                    <a:cubicBezTo>
                      <a:pt x="6848" y="571"/>
                      <a:pt x="6574" y="297"/>
                      <a:pt x="6004" y="297"/>
                    </a:cubicBezTo>
                    <a:cubicBezTo>
                      <a:pt x="5433" y="0"/>
                      <a:pt x="4862" y="0"/>
                      <a:pt x="4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12"/>
              <p:cNvSpPr/>
              <p:nvPr/>
            </p:nvSpPr>
            <p:spPr>
              <a:xfrm>
                <a:off x="-3187975" y="467200"/>
                <a:ext cx="78775" cy="600525"/>
              </a:xfrm>
              <a:custGeom>
                <a:avLst/>
                <a:gdLst/>
                <a:ahLst/>
                <a:cxnLst/>
                <a:rect l="l" t="t" r="r" b="b"/>
                <a:pathLst>
                  <a:path w="3151" h="24021" extrusionOk="0">
                    <a:moveTo>
                      <a:pt x="2931" y="1"/>
                    </a:moveTo>
                    <a:cubicBezTo>
                      <a:pt x="2887" y="1"/>
                      <a:pt x="2854" y="31"/>
                      <a:pt x="2854" y="123"/>
                    </a:cubicBezTo>
                    <a:cubicBezTo>
                      <a:pt x="2580" y="123"/>
                      <a:pt x="2009" y="419"/>
                      <a:pt x="1712" y="693"/>
                    </a:cubicBezTo>
                    <a:cubicBezTo>
                      <a:pt x="1439" y="990"/>
                      <a:pt x="868" y="1264"/>
                      <a:pt x="571" y="1561"/>
                    </a:cubicBezTo>
                    <a:cubicBezTo>
                      <a:pt x="297" y="1561"/>
                      <a:pt x="297" y="1835"/>
                      <a:pt x="297" y="2131"/>
                    </a:cubicBezTo>
                    <a:lnTo>
                      <a:pt x="297" y="3273"/>
                    </a:lnTo>
                    <a:cubicBezTo>
                      <a:pt x="1" y="3843"/>
                      <a:pt x="1" y="4414"/>
                      <a:pt x="1" y="4985"/>
                    </a:cubicBezTo>
                    <a:lnTo>
                      <a:pt x="1" y="7838"/>
                    </a:lnTo>
                    <a:lnTo>
                      <a:pt x="1" y="8682"/>
                    </a:lnTo>
                    <a:lnTo>
                      <a:pt x="1" y="10120"/>
                    </a:lnTo>
                    <a:lnTo>
                      <a:pt x="1" y="12973"/>
                    </a:lnTo>
                    <a:lnTo>
                      <a:pt x="1" y="15827"/>
                    </a:lnTo>
                    <a:lnTo>
                      <a:pt x="1" y="18680"/>
                    </a:lnTo>
                    <a:lnTo>
                      <a:pt x="1" y="21533"/>
                    </a:lnTo>
                    <a:lnTo>
                      <a:pt x="1" y="23815"/>
                    </a:lnTo>
                    <a:cubicBezTo>
                      <a:pt x="1" y="23952"/>
                      <a:pt x="75" y="24021"/>
                      <a:pt x="149" y="24021"/>
                    </a:cubicBezTo>
                    <a:cubicBezTo>
                      <a:pt x="223" y="24021"/>
                      <a:pt x="297" y="23952"/>
                      <a:pt x="297" y="23815"/>
                    </a:cubicBezTo>
                    <a:cubicBezTo>
                      <a:pt x="571" y="23519"/>
                      <a:pt x="868" y="23519"/>
                      <a:pt x="868" y="23519"/>
                    </a:cubicBezTo>
                    <a:cubicBezTo>
                      <a:pt x="1142" y="23245"/>
                      <a:pt x="1439" y="22948"/>
                      <a:pt x="1439" y="22674"/>
                    </a:cubicBezTo>
                    <a:cubicBezTo>
                      <a:pt x="1712" y="22377"/>
                      <a:pt x="2009" y="22377"/>
                      <a:pt x="2283" y="21807"/>
                    </a:cubicBezTo>
                    <a:lnTo>
                      <a:pt x="2283" y="20392"/>
                    </a:lnTo>
                    <a:cubicBezTo>
                      <a:pt x="2283" y="18109"/>
                      <a:pt x="2580" y="16100"/>
                      <a:pt x="2283" y="13818"/>
                    </a:cubicBezTo>
                    <a:cubicBezTo>
                      <a:pt x="2283" y="11535"/>
                      <a:pt x="2283" y="8979"/>
                      <a:pt x="2580" y="6400"/>
                    </a:cubicBezTo>
                    <a:lnTo>
                      <a:pt x="2580" y="3273"/>
                    </a:lnTo>
                    <a:cubicBezTo>
                      <a:pt x="2854" y="2131"/>
                      <a:pt x="3150" y="1264"/>
                      <a:pt x="3150" y="123"/>
                    </a:cubicBezTo>
                    <a:cubicBezTo>
                      <a:pt x="3150" y="123"/>
                      <a:pt x="3019" y="1"/>
                      <a:pt x="2931" y="1"/>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12"/>
              <p:cNvSpPr/>
              <p:nvPr/>
            </p:nvSpPr>
            <p:spPr>
              <a:xfrm>
                <a:off x="-3259300" y="1116325"/>
                <a:ext cx="107300" cy="54275"/>
              </a:xfrm>
              <a:custGeom>
                <a:avLst/>
                <a:gdLst/>
                <a:ahLst/>
                <a:cxnLst/>
                <a:rect l="l" t="t" r="r" b="b"/>
                <a:pathLst>
                  <a:path w="4292" h="2171" extrusionOk="0">
                    <a:moveTo>
                      <a:pt x="3556" y="1"/>
                    </a:moveTo>
                    <a:cubicBezTo>
                      <a:pt x="3176" y="1"/>
                      <a:pt x="2663" y="133"/>
                      <a:pt x="2283" y="133"/>
                    </a:cubicBezTo>
                    <a:cubicBezTo>
                      <a:pt x="1438" y="407"/>
                      <a:pt x="571" y="704"/>
                      <a:pt x="0" y="1274"/>
                    </a:cubicBezTo>
                    <a:lnTo>
                      <a:pt x="0" y="1548"/>
                    </a:lnTo>
                    <a:lnTo>
                      <a:pt x="0" y="1845"/>
                    </a:lnTo>
                    <a:lnTo>
                      <a:pt x="297" y="1845"/>
                    </a:lnTo>
                    <a:cubicBezTo>
                      <a:pt x="629" y="2004"/>
                      <a:pt x="1053" y="2171"/>
                      <a:pt x="1462" y="2171"/>
                    </a:cubicBezTo>
                    <a:cubicBezTo>
                      <a:pt x="1757" y="2171"/>
                      <a:pt x="2044" y="2084"/>
                      <a:pt x="2283" y="1845"/>
                    </a:cubicBezTo>
                    <a:cubicBezTo>
                      <a:pt x="2854" y="1548"/>
                      <a:pt x="3995" y="1274"/>
                      <a:pt x="4292" y="407"/>
                    </a:cubicBezTo>
                    <a:lnTo>
                      <a:pt x="3995" y="133"/>
                    </a:lnTo>
                    <a:cubicBezTo>
                      <a:pt x="3904" y="34"/>
                      <a:pt x="3746" y="1"/>
                      <a:pt x="3556" y="1"/>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12"/>
              <p:cNvSpPr/>
              <p:nvPr/>
            </p:nvSpPr>
            <p:spPr>
              <a:xfrm>
                <a:off x="-3202250" y="1142600"/>
                <a:ext cx="71375" cy="155100"/>
              </a:xfrm>
              <a:custGeom>
                <a:avLst/>
                <a:gdLst/>
                <a:ahLst/>
                <a:cxnLst/>
                <a:rect l="l" t="t" r="r" b="b"/>
                <a:pathLst>
                  <a:path w="2855" h="6204" extrusionOk="0">
                    <a:moveTo>
                      <a:pt x="2249" y="1"/>
                    </a:moveTo>
                    <a:cubicBezTo>
                      <a:pt x="2215" y="1"/>
                      <a:pt x="2147" y="75"/>
                      <a:pt x="2010" y="223"/>
                    </a:cubicBezTo>
                    <a:cubicBezTo>
                      <a:pt x="1439" y="497"/>
                      <a:pt x="868" y="794"/>
                      <a:pt x="298" y="1364"/>
                    </a:cubicBezTo>
                    <a:cubicBezTo>
                      <a:pt x="1" y="1638"/>
                      <a:pt x="1" y="2506"/>
                      <a:pt x="298" y="2780"/>
                    </a:cubicBezTo>
                    <a:cubicBezTo>
                      <a:pt x="298" y="3076"/>
                      <a:pt x="572" y="3647"/>
                      <a:pt x="572" y="3921"/>
                    </a:cubicBezTo>
                    <a:cubicBezTo>
                      <a:pt x="298" y="4491"/>
                      <a:pt x="572" y="5359"/>
                      <a:pt x="572" y="5929"/>
                    </a:cubicBezTo>
                    <a:cubicBezTo>
                      <a:pt x="572" y="6203"/>
                      <a:pt x="572" y="6203"/>
                      <a:pt x="868" y="6203"/>
                    </a:cubicBezTo>
                    <a:cubicBezTo>
                      <a:pt x="1142" y="5929"/>
                      <a:pt x="1713" y="5633"/>
                      <a:pt x="2010" y="5359"/>
                    </a:cubicBezTo>
                    <a:cubicBezTo>
                      <a:pt x="2283" y="4788"/>
                      <a:pt x="2854" y="4491"/>
                      <a:pt x="2854" y="3921"/>
                    </a:cubicBezTo>
                    <a:cubicBezTo>
                      <a:pt x="2580" y="3350"/>
                      <a:pt x="2580" y="2506"/>
                      <a:pt x="2580" y="1638"/>
                    </a:cubicBezTo>
                    <a:cubicBezTo>
                      <a:pt x="2580" y="1068"/>
                      <a:pt x="2580" y="497"/>
                      <a:pt x="2283" y="223"/>
                    </a:cubicBezTo>
                    <a:cubicBezTo>
                      <a:pt x="2283" y="75"/>
                      <a:pt x="2283" y="1"/>
                      <a:pt x="2249" y="1"/>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12"/>
              <p:cNvSpPr/>
              <p:nvPr/>
            </p:nvSpPr>
            <p:spPr>
              <a:xfrm>
                <a:off x="-3316375" y="456000"/>
                <a:ext cx="214025" cy="649400"/>
              </a:xfrm>
              <a:custGeom>
                <a:avLst/>
                <a:gdLst/>
                <a:ahLst/>
                <a:cxnLst/>
                <a:rect l="l" t="t" r="r" b="b"/>
                <a:pathLst>
                  <a:path w="8561" h="25976" extrusionOk="0">
                    <a:moveTo>
                      <a:pt x="8560" y="0"/>
                    </a:moveTo>
                    <a:cubicBezTo>
                      <a:pt x="8560" y="867"/>
                      <a:pt x="8560" y="2009"/>
                      <a:pt x="8286" y="2853"/>
                    </a:cubicBezTo>
                    <a:cubicBezTo>
                      <a:pt x="8286" y="4565"/>
                      <a:pt x="7990" y="6003"/>
                      <a:pt x="7990" y="7418"/>
                    </a:cubicBezTo>
                    <a:cubicBezTo>
                      <a:pt x="7716" y="11983"/>
                      <a:pt x="7716" y="16845"/>
                      <a:pt x="7716" y="21410"/>
                    </a:cubicBezTo>
                    <a:cubicBezTo>
                      <a:pt x="7716" y="22255"/>
                      <a:pt x="7716" y="22551"/>
                      <a:pt x="7145" y="23122"/>
                    </a:cubicBezTo>
                    <a:lnTo>
                      <a:pt x="5433" y="24834"/>
                    </a:lnTo>
                    <a:cubicBezTo>
                      <a:pt x="4863" y="25108"/>
                      <a:pt x="4566" y="25679"/>
                      <a:pt x="3721" y="25405"/>
                    </a:cubicBezTo>
                    <a:cubicBezTo>
                      <a:pt x="3151" y="25108"/>
                      <a:pt x="2283" y="25405"/>
                      <a:pt x="1713" y="25679"/>
                    </a:cubicBezTo>
                    <a:cubicBezTo>
                      <a:pt x="572" y="25975"/>
                      <a:pt x="572" y="25679"/>
                      <a:pt x="298" y="24834"/>
                    </a:cubicBezTo>
                    <a:lnTo>
                      <a:pt x="298" y="13125"/>
                    </a:lnTo>
                    <a:cubicBezTo>
                      <a:pt x="1" y="9998"/>
                      <a:pt x="1" y="7144"/>
                      <a:pt x="1" y="3995"/>
                    </a:cubicBezTo>
                    <a:cubicBezTo>
                      <a:pt x="1" y="3150"/>
                      <a:pt x="1" y="2579"/>
                      <a:pt x="868" y="2283"/>
                    </a:cubicBezTo>
                    <a:cubicBezTo>
                      <a:pt x="2010" y="1438"/>
                      <a:pt x="3151" y="571"/>
                      <a:pt x="4863" y="297"/>
                    </a:cubicBezTo>
                    <a:cubicBezTo>
                      <a:pt x="5707" y="297"/>
                      <a:pt x="6278" y="0"/>
                      <a:pt x="7145" y="0"/>
                    </a:cubicBezTo>
                    <a:close/>
                    <a:moveTo>
                      <a:pt x="4863" y="2853"/>
                    </a:moveTo>
                    <a:cubicBezTo>
                      <a:pt x="3425" y="2853"/>
                      <a:pt x="2010" y="3150"/>
                      <a:pt x="572" y="3150"/>
                    </a:cubicBezTo>
                    <a:lnTo>
                      <a:pt x="572" y="8560"/>
                    </a:lnTo>
                    <a:cubicBezTo>
                      <a:pt x="572" y="13695"/>
                      <a:pt x="868" y="19128"/>
                      <a:pt x="868" y="24263"/>
                    </a:cubicBezTo>
                    <a:cubicBezTo>
                      <a:pt x="868" y="24834"/>
                      <a:pt x="1142" y="25108"/>
                      <a:pt x="1713" y="24834"/>
                    </a:cubicBezTo>
                    <a:cubicBezTo>
                      <a:pt x="2580" y="24834"/>
                      <a:pt x="3151" y="24537"/>
                      <a:pt x="3995" y="24537"/>
                    </a:cubicBezTo>
                    <a:cubicBezTo>
                      <a:pt x="4566" y="24537"/>
                      <a:pt x="4863" y="24537"/>
                      <a:pt x="4863" y="23967"/>
                    </a:cubicBezTo>
                    <a:lnTo>
                      <a:pt x="4863" y="19972"/>
                    </a:lnTo>
                    <a:lnTo>
                      <a:pt x="4863" y="12554"/>
                    </a:lnTo>
                    <a:lnTo>
                      <a:pt x="4863" y="6003"/>
                    </a:lnTo>
                    <a:close/>
                    <a:moveTo>
                      <a:pt x="5433" y="23693"/>
                    </a:moveTo>
                    <a:cubicBezTo>
                      <a:pt x="5707" y="23396"/>
                      <a:pt x="6004" y="23396"/>
                      <a:pt x="6004" y="23122"/>
                    </a:cubicBezTo>
                    <a:cubicBezTo>
                      <a:pt x="6848" y="22551"/>
                      <a:pt x="7419" y="21684"/>
                      <a:pt x="7419" y="20543"/>
                    </a:cubicBezTo>
                    <a:cubicBezTo>
                      <a:pt x="7145" y="19698"/>
                      <a:pt x="7145" y="18557"/>
                      <a:pt x="7145" y="17690"/>
                    </a:cubicBezTo>
                    <a:cubicBezTo>
                      <a:pt x="7145" y="12851"/>
                      <a:pt x="7145" y="8286"/>
                      <a:pt x="7716" y="3424"/>
                    </a:cubicBezTo>
                    <a:cubicBezTo>
                      <a:pt x="7716" y="2579"/>
                      <a:pt x="7990" y="1712"/>
                      <a:pt x="7990" y="867"/>
                    </a:cubicBezTo>
                    <a:cubicBezTo>
                      <a:pt x="7145" y="1141"/>
                      <a:pt x="6575" y="1712"/>
                      <a:pt x="5707" y="2009"/>
                    </a:cubicBezTo>
                    <a:lnTo>
                      <a:pt x="5707" y="2283"/>
                    </a:lnTo>
                    <a:cubicBezTo>
                      <a:pt x="5707" y="3995"/>
                      <a:pt x="5433" y="5706"/>
                      <a:pt x="5433" y="7144"/>
                    </a:cubicBezTo>
                    <a:lnTo>
                      <a:pt x="5433" y="17690"/>
                    </a:lnTo>
                    <a:close/>
                    <a:moveTo>
                      <a:pt x="6575" y="867"/>
                    </a:moveTo>
                    <a:cubicBezTo>
                      <a:pt x="3721" y="1141"/>
                      <a:pt x="2283" y="1438"/>
                      <a:pt x="1439" y="2579"/>
                    </a:cubicBezTo>
                    <a:cubicBezTo>
                      <a:pt x="3425" y="2283"/>
                      <a:pt x="5137" y="2579"/>
                      <a:pt x="6575" y="8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12"/>
              <p:cNvSpPr/>
              <p:nvPr/>
            </p:nvSpPr>
            <p:spPr>
              <a:xfrm>
                <a:off x="-3302100" y="1112225"/>
                <a:ext cx="185475" cy="214000"/>
              </a:xfrm>
              <a:custGeom>
                <a:avLst/>
                <a:gdLst/>
                <a:ahLst/>
                <a:cxnLst/>
                <a:rect l="l" t="t" r="r" b="b"/>
                <a:pathLst>
                  <a:path w="7419" h="8560" extrusionOk="0">
                    <a:moveTo>
                      <a:pt x="4292" y="0"/>
                    </a:moveTo>
                    <a:cubicBezTo>
                      <a:pt x="4862" y="0"/>
                      <a:pt x="5433" y="0"/>
                      <a:pt x="6004" y="297"/>
                    </a:cubicBezTo>
                    <a:cubicBezTo>
                      <a:pt x="6574" y="297"/>
                      <a:pt x="6848" y="571"/>
                      <a:pt x="6848" y="1141"/>
                    </a:cubicBezTo>
                    <a:cubicBezTo>
                      <a:pt x="7145" y="2579"/>
                      <a:pt x="7145" y="3721"/>
                      <a:pt x="7419" y="5136"/>
                    </a:cubicBezTo>
                    <a:cubicBezTo>
                      <a:pt x="7419" y="5433"/>
                      <a:pt x="7145" y="5706"/>
                      <a:pt x="7145" y="6003"/>
                    </a:cubicBezTo>
                    <a:cubicBezTo>
                      <a:pt x="6277" y="6574"/>
                      <a:pt x="5707" y="7144"/>
                      <a:pt x="4862" y="7989"/>
                    </a:cubicBezTo>
                    <a:cubicBezTo>
                      <a:pt x="4566" y="8286"/>
                      <a:pt x="4292" y="8560"/>
                      <a:pt x="3721" y="8286"/>
                    </a:cubicBezTo>
                    <a:cubicBezTo>
                      <a:pt x="2854" y="7989"/>
                      <a:pt x="2283" y="7989"/>
                      <a:pt x="1439" y="7715"/>
                    </a:cubicBezTo>
                    <a:cubicBezTo>
                      <a:pt x="571" y="7715"/>
                      <a:pt x="297" y="6848"/>
                      <a:pt x="1" y="6003"/>
                    </a:cubicBezTo>
                    <a:lnTo>
                      <a:pt x="1" y="2283"/>
                    </a:lnTo>
                    <a:lnTo>
                      <a:pt x="868" y="1438"/>
                    </a:lnTo>
                    <a:cubicBezTo>
                      <a:pt x="1712" y="868"/>
                      <a:pt x="2580" y="571"/>
                      <a:pt x="3424" y="0"/>
                    </a:cubicBezTo>
                    <a:close/>
                    <a:moveTo>
                      <a:pt x="3995" y="7715"/>
                    </a:moveTo>
                    <a:lnTo>
                      <a:pt x="3995" y="7418"/>
                    </a:lnTo>
                    <a:cubicBezTo>
                      <a:pt x="3995" y="6003"/>
                      <a:pt x="3995" y="4565"/>
                      <a:pt x="3721" y="3150"/>
                    </a:cubicBezTo>
                    <a:cubicBezTo>
                      <a:pt x="3721" y="3150"/>
                      <a:pt x="3424" y="2579"/>
                      <a:pt x="3150" y="2579"/>
                    </a:cubicBezTo>
                    <a:cubicBezTo>
                      <a:pt x="2283" y="2579"/>
                      <a:pt x="1439" y="2579"/>
                      <a:pt x="571" y="2283"/>
                    </a:cubicBezTo>
                    <a:cubicBezTo>
                      <a:pt x="571" y="3721"/>
                      <a:pt x="571" y="4862"/>
                      <a:pt x="868" y="6277"/>
                    </a:cubicBezTo>
                    <a:cubicBezTo>
                      <a:pt x="868" y="6277"/>
                      <a:pt x="1142" y="6848"/>
                      <a:pt x="1439" y="6848"/>
                    </a:cubicBezTo>
                    <a:cubicBezTo>
                      <a:pt x="2009" y="7144"/>
                      <a:pt x="3150" y="7418"/>
                      <a:pt x="3995" y="7715"/>
                    </a:cubicBezTo>
                    <a:close/>
                    <a:moveTo>
                      <a:pt x="4862" y="6848"/>
                    </a:moveTo>
                    <a:cubicBezTo>
                      <a:pt x="5433" y="6574"/>
                      <a:pt x="6004" y="6003"/>
                      <a:pt x="6277" y="5706"/>
                    </a:cubicBezTo>
                    <a:cubicBezTo>
                      <a:pt x="6574" y="5433"/>
                      <a:pt x="6574" y="5136"/>
                      <a:pt x="6574" y="5136"/>
                    </a:cubicBezTo>
                    <a:cubicBezTo>
                      <a:pt x="6574" y="4291"/>
                      <a:pt x="6277" y="3424"/>
                      <a:pt x="6277" y="2579"/>
                    </a:cubicBezTo>
                    <a:lnTo>
                      <a:pt x="6277" y="1438"/>
                    </a:lnTo>
                    <a:cubicBezTo>
                      <a:pt x="5707" y="1712"/>
                      <a:pt x="5136" y="2009"/>
                      <a:pt x="4862" y="2283"/>
                    </a:cubicBezTo>
                    <a:cubicBezTo>
                      <a:pt x="4566" y="2283"/>
                      <a:pt x="4566" y="2579"/>
                      <a:pt x="4566" y="2853"/>
                    </a:cubicBezTo>
                    <a:cubicBezTo>
                      <a:pt x="4566" y="3995"/>
                      <a:pt x="4566" y="5433"/>
                      <a:pt x="4862" y="6848"/>
                    </a:cubicBezTo>
                    <a:close/>
                    <a:moveTo>
                      <a:pt x="5433" y="868"/>
                    </a:moveTo>
                    <a:cubicBezTo>
                      <a:pt x="3995" y="571"/>
                      <a:pt x="2854" y="868"/>
                      <a:pt x="2283" y="1712"/>
                    </a:cubicBezTo>
                    <a:cubicBezTo>
                      <a:pt x="3424" y="2283"/>
                      <a:pt x="4566" y="1712"/>
                      <a:pt x="5433" y="8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window dir="ver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9"/>
          <p:cNvSpPr txBox="1">
            <a:spLocks noGrp="1"/>
          </p:cNvSpPr>
          <p:nvPr>
            <p:ph type="title" idx="3"/>
          </p:nvPr>
        </p:nvSpPr>
        <p:spPr>
          <a:xfrm>
            <a:off x="2603801" y="2727625"/>
            <a:ext cx="5137284"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b="1" dirty="0"/>
              <a:t>Gia tốc hướng tâm</a:t>
            </a:r>
            <a:endParaRPr sz="2400" b="1" dirty="0"/>
          </a:p>
        </p:txBody>
      </p:sp>
      <p:sp>
        <p:nvSpPr>
          <p:cNvPr id="499" name="Google Shape;499;p69"/>
          <p:cNvSpPr txBox="1">
            <a:spLocks noGrp="1"/>
          </p:cNvSpPr>
          <p:nvPr>
            <p:ph type="title" idx="4"/>
          </p:nvPr>
        </p:nvSpPr>
        <p:spPr>
          <a:xfrm>
            <a:off x="1656901" y="2727625"/>
            <a:ext cx="841800" cy="5236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t>02</a:t>
            </a:r>
            <a:endParaRPr sz="3600" b="1" dirty="0"/>
          </a:p>
        </p:txBody>
      </p:sp>
      <p:sp>
        <p:nvSpPr>
          <p:cNvPr id="501" name="Google Shape;501;p69"/>
          <p:cNvSpPr txBox="1">
            <a:spLocks noGrp="1"/>
          </p:cNvSpPr>
          <p:nvPr>
            <p:ph type="title" idx="6"/>
          </p:nvPr>
        </p:nvSpPr>
        <p:spPr>
          <a:xfrm>
            <a:off x="2603800" y="3610246"/>
            <a:ext cx="513728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400" b="1" dirty="0" err="1">
                <a:effectLst/>
                <a:latin typeface="Arial" panose="020B0604020202020204" pitchFamily="34" charset="0"/>
                <a:ea typeface="Calibri" panose="020F0502020204030204" pitchFamily="34" charset="0"/>
              </a:rPr>
              <a:t>Công</a:t>
            </a:r>
            <a:r>
              <a:rPr lang="en-US" sz="2400" b="1" dirty="0">
                <a:effectLst/>
                <a:latin typeface="Arial" panose="020B0604020202020204" pitchFamily="34" charset="0"/>
                <a:ea typeface="Calibri" panose="020F0502020204030204" pitchFamily="34" charset="0"/>
              </a:rPr>
              <a:t> </a:t>
            </a:r>
            <a:r>
              <a:rPr lang="en-US" sz="2400" b="1" dirty="0" err="1">
                <a:effectLst/>
                <a:latin typeface="Arial" panose="020B0604020202020204" pitchFamily="34" charset="0"/>
                <a:ea typeface="Calibri" panose="020F0502020204030204" pitchFamily="34" charset="0"/>
              </a:rPr>
              <a:t>thức</a:t>
            </a:r>
            <a:r>
              <a:rPr lang="en-US" sz="2400" b="1" dirty="0">
                <a:effectLst/>
                <a:latin typeface="Arial" panose="020B0604020202020204" pitchFamily="34" charset="0"/>
                <a:ea typeface="Calibri" panose="020F0502020204030204" pitchFamily="34" charset="0"/>
              </a:rPr>
              <a:t> </a:t>
            </a:r>
            <a:r>
              <a:rPr lang="en-US" sz="2400" b="1" dirty="0" err="1">
                <a:effectLst/>
                <a:latin typeface="Arial" panose="020B0604020202020204" pitchFamily="34" charset="0"/>
                <a:ea typeface="Calibri" panose="020F0502020204030204" pitchFamily="34" charset="0"/>
              </a:rPr>
              <a:t>độ</a:t>
            </a:r>
            <a:r>
              <a:rPr lang="en-US" sz="2400" b="1" dirty="0">
                <a:effectLst/>
                <a:latin typeface="Arial" panose="020B0604020202020204" pitchFamily="34" charset="0"/>
                <a:ea typeface="Calibri" panose="020F0502020204030204" pitchFamily="34" charset="0"/>
              </a:rPr>
              <a:t> </a:t>
            </a:r>
            <a:r>
              <a:rPr lang="en-US" sz="2400" b="1" dirty="0" err="1">
                <a:effectLst/>
                <a:latin typeface="Arial" panose="020B0604020202020204" pitchFamily="34" charset="0"/>
                <a:ea typeface="Calibri" panose="020F0502020204030204" pitchFamily="34" charset="0"/>
              </a:rPr>
              <a:t>lớn</a:t>
            </a:r>
            <a:r>
              <a:rPr lang="en-US" sz="2400" b="1" dirty="0">
                <a:effectLst/>
                <a:latin typeface="Arial" panose="020B0604020202020204" pitchFamily="34" charset="0"/>
                <a:ea typeface="Calibri" panose="020F0502020204030204" pitchFamily="34" charset="0"/>
              </a:rPr>
              <a:t> </a:t>
            </a:r>
            <a:r>
              <a:rPr lang="en-US" sz="2400" b="1" dirty="0" err="1">
                <a:effectLst/>
                <a:latin typeface="Arial" panose="020B0604020202020204" pitchFamily="34" charset="0"/>
                <a:ea typeface="Calibri" panose="020F0502020204030204" pitchFamily="34" charset="0"/>
              </a:rPr>
              <a:t>lực</a:t>
            </a:r>
            <a:r>
              <a:rPr lang="en-US" sz="2400" b="1" dirty="0">
                <a:effectLst/>
                <a:latin typeface="Arial" panose="020B0604020202020204" pitchFamily="34" charset="0"/>
                <a:ea typeface="Calibri" panose="020F0502020204030204" pitchFamily="34" charset="0"/>
              </a:rPr>
              <a:t> </a:t>
            </a:r>
            <a:r>
              <a:rPr lang="en-US" sz="2400" b="1" dirty="0" err="1">
                <a:effectLst/>
                <a:latin typeface="Arial" panose="020B0604020202020204" pitchFamily="34" charset="0"/>
                <a:ea typeface="Calibri" panose="020F0502020204030204" pitchFamily="34" charset="0"/>
              </a:rPr>
              <a:t>hướng</a:t>
            </a:r>
            <a:r>
              <a:rPr lang="en-US" sz="2400" b="1" dirty="0">
                <a:effectLst/>
                <a:latin typeface="Arial" panose="020B0604020202020204" pitchFamily="34" charset="0"/>
                <a:ea typeface="Calibri" panose="020F0502020204030204" pitchFamily="34" charset="0"/>
              </a:rPr>
              <a:t> </a:t>
            </a:r>
            <a:r>
              <a:rPr lang="en-US" sz="2400" b="1" dirty="0" err="1">
                <a:effectLst/>
                <a:latin typeface="Arial" panose="020B0604020202020204" pitchFamily="34" charset="0"/>
                <a:ea typeface="Calibri" panose="020F0502020204030204" pitchFamily="34" charset="0"/>
              </a:rPr>
              <a:t>tâm</a:t>
            </a:r>
            <a:endParaRPr sz="2800" dirty="0"/>
          </a:p>
        </p:txBody>
      </p:sp>
      <p:sp>
        <p:nvSpPr>
          <p:cNvPr id="504" name="Google Shape;504;p69"/>
          <p:cNvSpPr txBox="1">
            <a:spLocks noGrp="1"/>
          </p:cNvSpPr>
          <p:nvPr>
            <p:ph type="title"/>
          </p:nvPr>
        </p:nvSpPr>
        <p:spPr>
          <a:xfrm>
            <a:off x="2603701" y="1863124"/>
            <a:ext cx="5137284"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b="1" dirty="0"/>
              <a:t>Lực hướng tâm</a:t>
            </a:r>
            <a:endParaRPr sz="2400" b="1" dirty="0"/>
          </a:p>
        </p:txBody>
      </p:sp>
      <p:sp>
        <p:nvSpPr>
          <p:cNvPr id="505" name="Google Shape;505;p69"/>
          <p:cNvSpPr txBox="1">
            <a:spLocks noGrp="1"/>
          </p:cNvSpPr>
          <p:nvPr>
            <p:ph type="title" idx="2"/>
          </p:nvPr>
        </p:nvSpPr>
        <p:spPr>
          <a:xfrm>
            <a:off x="1656901" y="1859074"/>
            <a:ext cx="8418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t>01</a:t>
            </a:r>
            <a:endParaRPr sz="3600" b="1" dirty="0"/>
          </a:p>
        </p:txBody>
      </p:sp>
      <p:sp>
        <p:nvSpPr>
          <p:cNvPr id="507" name="Google Shape;507;p69"/>
          <p:cNvSpPr txBox="1">
            <a:spLocks noGrp="1"/>
          </p:cNvSpPr>
          <p:nvPr>
            <p:ph type="title" idx="7"/>
          </p:nvPr>
        </p:nvSpPr>
        <p:spPr>
          <a:xfrm>
            <a:off x="1657001" y="3610246"/>
            <a:ext cx="841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t>03</a:t>
            </a:r>
            <a:endParaRPr sz="3600" b="1" dirty="0"/>
          </a:p>
        </p:txBody>
      </p:sp>
      <p:sp>
        <p:nvSpPr>
          <p:cNvPr id="509" name="Google Shape;509;p69"/>
          <p:cNvSpPr txBox="1">
            <a:spLocks noGrp="1"/>
          </p:cNvSpPr>
          <p:nvPr>
            <p:ph type="title" idx="15"/>
          </p:nvPr>
        </p:nvSpPr>
        <p:spPr>
          <a:xfrm>
            <a:off x="820209" y="67463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t>NỘI DUNG BÀI HỌC</a:t>
            </a:r>
            <a:endParaRPr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randombar(horizontal)">
                                      <p:cBhvr>
                                        <p:cTn id="7" dur="500"/>
                                        <p:tgtEl>
                                          <p:spTgt spid="50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4"/>
                                        </p:tgtEl>
                                        <p:attrNameLst>
                                          <p:attrName>style.visibility</p:attrName>
                                        </p:attrNameLst>
                                      </p:cBhvr>
                                      <p:to>
                                        <p:strVal val="visible"/>
                                      </p:to>
                                    </p:set>
                                    <p:anim calcmode="lin" valueType="num">
                                      <p:cBhvr additive="base">
                                        <p:cTn id="12" dur="500" fill="hold"/>
                                        <p:tgtEl>
                                          <p:spTgt spid="504"/>
                                        </p:tgtEl>
                                        <p:attrNameLst>
                                          <p:attrName>ppt_x</p:attrName>
                                        </p:attrNameLst>
                                      </p:cBhvr>
                                      <p:tavLst>
                                        <p:tav tm="0">
                                          <p:val>
                                            <p:strVal val="#ppt_x"/>
                                          </p:val>
                                        </p:tav>
                                        <p:tav tm="100000">
                                          <p:val>
                                            <p:strVal val="#ppt_x"/>
                                          </p:val>
                                        </p:tav>
                                      </p:tavLst>
                                    </p:anim>
                                    <p:anim calcmode="lin" valueType="num">
                                      <p:cBhvr additive="base">
                                        <p:cTn id="13" dur="500" fill="hold"/>
                                        <p:tgtEl>
                                          <p:spTgt spid="50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05"/>
                                        </p:tgtEl>
                                        <p:attrNameLst>
                                          <p:attrName>style.visibility</p:attrName>
                                        </p:attrNameLst>
                                      </p:cBhvr>
                                      <p:to>
                                        <p:strVal val="visible"/>
                                      </p:to>
                                    </p:set>
                                    <p:anim calcmode="lin" valueType="num">
                                      <p:cBhvr additive="base">
                                        <p:cTn id="16" dur="500" fill="hold"/>
                                        <p:tgtEl>
                                          <p:spTgt spid="505"/>
                                        </p:tgtEl>
                                        <p:attrNameLst>
                                          <p:attrName>ppt_x</p:attrName>
                                        </p:attrNameLst>
                                      </p:cBhvr>
                                      <p:tavLst>
                                        <p:tav tm="0">
                                          <p:val>
                                            <p:strVal val="#ppt_x"/>
                                          </p:val>
                                        </p:tav>
                                        <p:tav tm="100000">
                                          <p:val>
                                            <p:strVal val="#ppt_x"/>
                                          </p:val>
                                        </p:tav>
                                      </p:tavLst>
                                    </p:anim>
                                    <p:anim calcmode="lin" valueType="num">
                                      <p:cBhvr additive="base">
                                        <p:cTn id="17" dur="500" fill="hold"/>
                                        <p:tgtEl>
                                          <p:spTgt spid="50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99"/>
                                        </p:tgtEl>
                                        <p:attrNameLst>
                                          <p:attrName>style.visibility</p:attrName>
                                        </p:attrNameLst>
                                      </p:cBhvr>
                                      <p:to>
                                        <p:strVal val="visible"/>
                                      </p:to>
                                    </p:set>
                                    <p:anim calcmode="lin" valueType="num">
                                      <p:cBhvr additive="base">
                                        <p:cTn id="22" dur="500" fill="hold"/>
                                        <p:tgtEl>
                                          <p:spTgt spid="499"/>
                                        </p:tgtEl>
                                        <p:attrNameLst>
                                          <p:attrName>ppt_x</p:attrName>
                                        </p:attrNameLst>
                                      </p:cBhvr>
                                      <p:tavLst>
                                        <p:tav tm="0">
                                          <p:val>
                                            <p:strVal val="#ppt_x"/>
                                          </p:val>
                                        </p:tav>
                                        <p:tav tm="100000">
                                          <p:val>
                                            <p:strVal val="#ppt_x"/>
                                          </p:val>
                                        </p:tav>
                                      </p:tavLst>
                                    </p:anim>
                                    <p:anim calcmode="lin" valueType="num">
                                      <p:cBhvr additive="base">
                                        <p:cTn id="23" dur="500" fill="hold"/>
                                        <p:tgtEl>
                                          <p:spTgt spid="49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7"/>
                                        </p:tgtEl>
                                        <p:attrNameLst>
                                          <p:attrName>style.visibility</p:attrName>
                                        </p:attrNameLst>
                                      </p:cBhvr>
                                      <p:to>
                                        <p:strVal val="visible"/>
                                      </p:to>
                                    </p:set>
                                    <p:anim calcmode="lin" valueType="num">
                                      <p:cBhvr additive="base">
                                        <p:cTn id="26" dur="500" fill="hold"/>
                                        <p:tgtEl>
                                          <p:spTgt spid="497"/>
                                        </p:tgtEl>
                                        <p:attrNameLst>
                                          <p:attrName>ppt_x</p:attrName>
                                        </p:attrNameLst>
                                      </p:cBhvr>
                                      <p:tavLst>
                                        <p:tav tm="0">
                                          <p:val>
                                            <p:strVal val="#ppt_x"/>
                                          </p:val>
                                        </p:tav>
                                        <p:tav tm="100000">
                                          <p:val>
                                            <p:strVal val="#ppt_x"/>
                                          </p:val>
                                        </p:tav>
                                      </p:tavLst>
                                    </p:anim>
                                    <p:anim calcmode="lin" valueType="num">
                                      <p:cBhvr additive="base">
                                        <p:cTn id="27" dur="500" fill="hold"/>
                                        <p:tgtEl>
                                          <p:spTgt spid="49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07"/>
                                        </p:tgtEl>
                                        <p:attrNameLst>
                                          <p:attrName>style.visibility</p:attrName>
                                        </p:attrNameLst>
                                      </p:cBhvr>
                                      <p:to>
                                        <p:strVal val="visible"/>
                                      </p:to>
                                    </p:set>
                                    <p:anim calcmode="lin" valueType="num">
                                      <p:cBhvr additive="base">
                                        <p:cTn id="32" dur="500" fill="hold"/>
                                        <p:tgtEl>
                                          <p:spTgt spid="507"/>
                                        </p:tgtEl>
                                        <p:attrNameLst>
                                          <p:attrName>ppt_x</p:attrName>
                                        </p:attrNameLst>
                                      </p:cBhvr>
                                      <p:tavLst>
                                        <p:tav tm="0">
                                          <p:val>
                                            <p:strVal val="#ppt_x"/>
                                          </p:val>
                                        </p:tav>
                                        <p:tav tm="100000">
                                          <p:val>
                                            <p:strVal val="#ppt_x"/>
                                          </p:val>
                                        </p:tav>
                                      </p:tavLst>
                                    </p:anim>
                                    <p:anim calcmode="lin" valueType="num">
                                      <p:cBhvr additive="base">
                                        <p:cTn id="33" dur="500" fill="hold"/>
                                        <p:tgtEl>
                                          <p:spTgt spid="50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01"/>
                                        </p:tgtEl>
                                        <p:attrNameLst>
                                          <p:attrName>style.visibility</p:attrName>
                                        </p:attrNameLst>
                                      </p:cBhvr>
                                      <p:to>
                                        <p:strVal val="visible"/>
                                      </p:to>
                                    </p:set>
                                    <p:anim calcmode="lin" valueType="num">
                                      <p:cBhvr additive="base">
                                        <p:cTn id="36" dur="500" fill="hold"/>
                                        <p:tgtEl>
                                          <p:spTgt spid="501"/>
                                        </p:tgtEl>
                                        <p:attrNameLst>
                                          <p:attrName>ppt_x</p:attrName>
                                        </p:attrNameLst>
                                      </p:cBhvr>
                                      <p:tavLst>
                                        <p:tav tm="0">
                                          <p:val>
                                            <p:strVal val="#ppt_x"/>
                                          </p:val>
                                        </p:tav>
                                        <p:tav tm="100000">
                                          <p:val>
                                            <p:strVal val="#ppt_x"/>
                                          </p:val>
                                        </p:tav>
                                      </p:tavLst>
                                    </p:anim>
                                    <p:anim calcmode="lin" valueType="num">
                                      <p:cBhvr additive="base">
                                        <p:cTn id="37" dur="500" fill="hold"/>
                                        <p:tgtEl>
                                          <p:spTgt spid="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0" animBg="1"/>
      <p:bldP spid="499" grpId="0" animBg="1"/>
      <p:bldP spid="501" grpId="0" animBg="1"/>
      <p:bldP spid="504" grpId="0" animBg="1"/>
      <p:bldP spid="505" grpId="0" animBg="1"/>
      <p:bldP spid="507" grpId="0" animBg="1"/>
      <p:bldP spid="5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618" name="Google Shape;618;p71"/>
          <p:cNvSpPr txBox="1">
            <a:spLocks noGrp="1"/>
          </p:cNvSpPr>
          <p:nvPr>
            <p:ph type="ctrTitle"/>
          </p:nvPr>
        </p:nvSpPr>
        <p:spPr>
          <a:xfrm>
            <a:off x="900425" y="2568558"/>
            <a:ext cx="5776200" cy="1345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000" b="1" dirty="0"/>
              <a:t>Lực hướng tâm</a:t>
            </a:r>
            <a:endParaRPr sz="4000" b="1" dirty="0"/>
          </a:p>
        </p:txBody>
      </p:sp>
      <p:sp>
        <p:nvSpPr>
          <p:cNvPr id="619" name="Google Shape;619;p71"/>
          <p:cNvSpPr txBox="1">
            <a:spLocks noGrp="1"/>
          </p:cNvSpPr>
          <p:nvPr>
            <p:ph type="title" idx="2"/>
          </p:nvPr>
        </p:nvSpPr>
        <p:spPr>
          <a:xfrm>
            <a:off x="732725" y="530275"/>
            <a:ext cx="1245600" cy="16551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1200"/>
              </a:spcAft>
              <a:buClr>
                <a:schemeClr val="dk1"/>
              </a:buClr>
              <a:buSzPts val="1100"/>
              <a:buFont typeface="Arial"/>
              <a:buNone/>
            </a:pPr>
            <a:r>
              <a:rPr lang="en" dirty="0"/>
              <a:t>01</a:t>
            </a:r>
            <a:endParaRPr dirty="0"/>
          </a:p>
        </p:txBody>
      </p:sp>
      <p:grpSp>
        <p:nvGrpSpPr>
          <p:cNvPr id="620" name="Google Shape;620;p71"/>
          <p:cNvGrpSpPr/>
          <p:nvPr/>
        </p:nvGrpSpPr>
        <p:grpSpPr>
          <a:xfrm>
            <a:off x="6676625" y="2314375"/>
            <a:ext cx="1750800" cy="1417500"/>
            <a:chOff x="6677013" y="2314375"/>
            <a:chExt cx="1750800" cy="1417500"/>
          </a:xfrm>
        </p:grpSpPr>
        <p:sp>
          <p:nvSpPr>
            <p:cNvPr id="621" name="Google Shape;621;p71"/>
            <p:cNvSpPr/>
            <p:nvPr/>
          </p:nvSpPr>
          <p:spPr>
            <a:xfrm>
              <a:off x="6677013" y="2314375"/>
              <a:ext cx="1750800" cy="1417500"/>
            </a:xfrm>
            <a:prstGeom prst="rect">
              <a:avLst/>
            </a:prstGeom>
            <a:solidFill>
              <a:schemeClr val="accent3"/>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71"/>
            <p:cNvGrpSpPr/>
            <p:nvPr/>
          </p:nvGrpSpPr>
          <p:grpSpPr>
            <a:xfrm rot="21208601">
              <a:off x="7224848" y="2947201"/>
              <a:ext cx="334714" cy="463912"/>
              <a:chOff x="-1262625" y="1500338"/>
              <a:chExt cx="387475" cy="536975"/>
            </a:xfrm>
          </p:grpSpPr>
          <p:sp>
            <p:nvSpPr>
              <p:cNvPr id="627" name="Google Shape;627;p71"/>
              <p:cNvSpPr/>
              <p:nvPr/>
            </p:nvSpPr>
            <p:spPr>
              <a:xfrm>
                <a:off x="-1033225" y="1891913"/>
                <a:ext cx="95325" cy="145400"/>
              </a:xfrm>
              <a:custGeom>
                <a:avLst/>
                <a:gdLst/>
                <a:ahLst/>
                <a:cxnLst/>
                <a:rect l="l" t="t" r="r" b="b"/>
                <a:pathLst>
                  <a:path w="3813" h="5816" extrusionOk="0">
                    <a:moveTo>
                      <a:pt x="2230" y="625"/>
                    </a:moveTo>
                    <a:cubicBezTo>
                      <a:pt x="2318" y="625"/>
                      <a:pt x="2396" y="671"/>
                      <a:pt x="2443" y="749"/>
                    </a:cubicBezTo>
                    <a:cubicBezTo>
                      <a:pt x="2488" y="817"/>
                      <a:pt x="2488" y="954"/>
                      <a:pt x="2465" y="1022"/>
                    </a:cubicBezTo>
                    <a:cubicBezTo>
                      <a:pt x="2169" y="1570"/>
                      <a:pt x="1826" y="2095"/>
                      <a:pt x="1370" y="2552"/>
                    </a:cubicBezTo>
                    <a:cubicBezTo>
                      <a:pt x="1279" y="2666"/>
                      <a:pt x="1187" y="2803"/>
                      <a:pt x="1027" y="2803"/>
                    </a:cubicBezTo>
                    <a:cubicBezTo>
                      <a:pt x="982" y="2757"/>
                      <a:pt x="936" y="2734"/>
                      <a:pt x="936" y="2689"/>
                    </a:cubicBezTo>
                    <a:cubicBezTo>
                      <a:pt x="891" y="1935"/>
                      <a:pt x="1210" y="1319"/>
                      <a:pt x="1781" y="840"/>
                    </a:cubicBezTo>
                    <a:cubicBezTo>
                      <a:pt x="1872" y="771"/>
                      <a:pt x="2009" y="703"/>
                      <a:pt x="2100" y="657"/>
                    </a:cubicBezTo>
                    <a:cubicBezTo>
                      <a:pt x="2144" y="635"/>
                      <a:pt x="2188" y="625"/>
                      <a:pt x="2230" y="625"/>
                    </a:cubicBezTo>
                    <a:close/>
                    <a:moveTo>
                      <a:pt x="3304" y="0"/>
                    </a:moveTo>
                    <a:cubicBezTo>
                      <a:pt x="3138" y="0"/>
                      <a:pt x="3017" y="110"/>
                      <a:pt x="2717" y="383"/>
                    </a:cubicBezTo>
                    <a:cubicBezTo>
                      <a:pt x="2610" y="383"/>
                      <a:pt x="2493" y="393"/>
                      <a:pt x="2373" y="393"/>
                    </a:cubicBezTo>
                    <a:cubicBezTo>
                      <a:pt x="2313" y="393"/>
                      <a:pt x="2252" y="391"/>
                      <a:pt x="2192" y="383"/>
                    </a:cubicBezTo>
                    <a:cubicBezTo>
                      <a:pt x="2166" y="382"/>
                      <a:pt x="2139" y="381"/>
                      <a:pt x="2113" y="381"/>
                    </a:cubicBezTo>
                    <a:cubicBezTo>
                      <a:pt x="1310" y="381"/>
                      <a:pt x="403" y="1051"/>
                      <a:pt x="137" y="1913"/>
                    </a:cubicBezTo>
                    <a:cubicBezTo>
                      <a:pt x="23" y="2209"/>
                      <a:pt x="0" y="2552"/>
                      <a:pt x="0" y="2871"/>
                    </a:cubicBezTo>
                    <a:cubicBezTo>
                      <a:pt x="23" y="3191"/>
                      <a:pt x="183" y="3328"/>
                      <a:pt x="480" y="3373"/>
                    </a:cubicBezTo>
                    <a:cubicBezTo>
                      <a:pt x="599" y="3402"/>
                      <a:pt x="716" y="3416"/>
                      <a:pt x="830" y="3416"/>
                    </a:cubicBezTo>
                    <a:cubicBezTo>
                      <a:pt x="1172" y="3416"/>
                      <a:pt x="1484" y="3288"/>
                      <a:pt x="1758" y="3031"/>
                    </a:cubicBezTo>
                    <a:cubicBezTo>
                      <a:pt x="2032" y="2803"/>
                      <a:pt x="2306" y="2529"/>
                      <a:pt x="2694" y="2164"/>
                    </a:cubicBezTo>
                    <a:lnTo>
                      <a:pt x="2694" y="2164"/>
                    </a:lnTo>
                    <a:cubicBezTo>
                      <a:pt x="2648" y="2894"/>
                      <a:pt x="2580" y="3488"/>
                      <a:pt x="2557" y="4104"/>
                    </a:cubicBezTo>
                    <a:cubicBezTo>
                      <a:pt x="2488" y="5154"/>
                      <a:pt x="2511" y="5405"/>
                      <a:pt x="2762" y="5816"/>
                    </a:cubicBezTo>
                    <a:cubicBezTo>
                      <a:pt x="3173" y="5063"/>
                      <a:pt x="3812" y="1410"/>
                      <a:pt x="3767" y="132"/>
                    </a:cubicBezTo>
                    <a:cubicBezTo>
                      <a:pt x="3547" y="50"/>
                      <a:pt x="3415" y="0"/>
                      <a:pt x="33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 name="Google Shape;629;p71"/>
              <p:cNvSpPr/>
              <p:nvPr/>
            </p:nvSpPr>
            <p:spPr>
              <a:xfrm>
                <a:off x="-995575" y="1543138"/>
                <a:ext cx="52525" cy="39800"/>
              </a:xfrm>
              <a:custGeom>
                <a:avLst/>
                <a:gdLst/>
                <a:ahLst/>
                <a:cxnLst/>
                <a:rect l="l" t="t" r="r" b="b"/>
                <a:pathLst>
                  <a:path w="2101" h="1592" extrusionOk="0">
                    <a:moveTo>
                      <a:pt x="2101" y="0"/>
                    </a:moveTo>
                    <a:lnTo>
                      <a:pt x="2101" y="0"/>
                    </a:lnTo>
                    <a:cubicBezTo>
                      <a:pt x="1325" y="342"/>
                      <a:pt x="640" y="799"/>
                      <a:pt x="24" y="1370"/>
                    </a:cubicBezTo>
                    <a:cubicBezTo>
                      <a:pt x="1" y="1392"/>
                      <a:pt x="24" y="1461"/>
                      <a:pt x="24" y="1507"/>
                    </a:cubicBezTo>
                    <a:cubicBezTo>
                      <a:pt x="93" y="1566"/>
                      <a:pt x="167" y="1591"/>
                      <a:pt x="239" y="1591"/>
                    </a:cubicBezTo>
                    <a:cubicBezTo>
                      <a:pt x="333" y="1591"/>
                      <a:pt x="425" y="1548"/>
                      <a:pt x="503" y="1484"/>
                    </a:cubicBezTo>
                    <a:cubicBezTo>
                      <a:pt x="1074" y="1050"/>
                      <a:pt x="1644" y="594"/>
                      <a:pt x="21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1"/>
              <p:cNvSpPr/>
              <p:nvPr/>
            </p:nvSpPr>
            <p:spPr>
              <a:xfrm>
                <a:off x="-1198150" y="1701763"/>
                <a:ext cx="43400" cy="27300"/>
              </a:xfrm>
              <a:custGeom>
                <a:avLst/>
                <a:gdLst/>
                <a:ahLst/>
                <a:cxnLst/>
                <a:rect l="l" t="t" r="r" b="b"/>
                <a:pathLst>
                  <a:path w="1736" h="1092" extrusionOk="0">
                    <a:moveTo>
                      <a:pt x="1713" y="1"/>
                    </a:moveTo>
                    <a:cubicBezTo>
                      <a:pt x="1165" y="115"/>
                      <a:pt x="777" y="320"/>
                      <a:pt x="1" y="959"/>
                    </a:cubicBezTo>
                    <a:cubicBezTo>
                      <a:pt x="209" y="1045"/>
                      <a:pt x="331" y="1091"/>
                      <a:pt x="429" y="1091"/>
                    </a:cubicBezTo>
                    <a:cubicBezTo>
                      <a:pt x="513" y="1091"/>
                      <a:pt x="578" y="1056"/>
                      <a:pt x="663" y="982"/>
                    </a:cubicBezTo>
                    <a:cubicBezTo>
                      <a:pt x="1028" y="731"/>
                      <a:pt x="1370" y="411"/>
                      <a:pt x="1713" y="137"/>
                    </a:cubicBezTo>
                    <a:cubicBezTo>
                      <a:pt x="1736" y="115"/>
                      <a:pt x="1713" y="46"/>
                      <a:pt x="17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1"/>
              <p:cNvSpPr/>
              <p:nvPr/>
            </p:nvSpPr>
            <p:spPr>
              <a:xfrm>
                <a:off x="-905975" y="1500338"/>
                <a:ext cx="30825" cy="21300"/>
              </a:xfrm>
              <a:custGeom>
                <a:avLst/>
                <a:gdLst/>
                <a:ahLst/>
                <a:cxnLst/>
                <a:rect l="l" t="t" r="r" b="b"/>
                <a:pathLst>
                  <a:path w="1233" h="852" extrusionOk="0">
                    <a:moveTo>
                      <a:pt x="1119" y="0"/>
                    </a:moveTo>
                    <a:cubicBezTo>
                      <a:pt x="822" y="183"/>
                      <a:pt x="480" y="388"/>
                      <a:pt x="183" y="571"/>
                    </a:cubicBezTo>
                    <a:cubicBezTo>
                      <a:pt x="114" y="616"/>
                      <a:pt x="92" y="731"/>
                      <a:pt x="0" y="845"/>
                    </a:cubicBezTo>
                    <a:cubicBezTo>
                      <a:pt x="44" y="849"/>
                      <a:pt x="85" y="851"/>
                      <a:pt x="125" y="851"/>
                    </a:cubicBezTo>
                    <a:cubicBezTo>
                      <a:pt x="693" y="851"/>
                      <a:pt x="913" y="413"/>
                      <a:pt x="1233" y="114"/>
                    </a:cubicBezTo>
                    <a:cubicBezTo>
                      <a:pt x="1187" y="69"/>
                      <a:pt x="1164" y="46"/>
                      <a:pt x="111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1"/>
              <p:cNvSpPr/>
              <p:nvPr/>
            </p:nvSpPr>
            <p:spPr>
              <a:xfrm>
                <a:off x="-1262625" y="1761113"/>
                <a:ext cx="30850" cy="22850"/>
              </a:xfrm>
              <a:custGeom>
                <a:avLst/>
                <a:gdLst/>
                <a:ahLst/>
                <a:cxnLst/>
                <a:rect l="l" t="t" r="r" b="b"/>
                <a:pathLst>
                  <a:path w="1234" h="914" extrusionOk="0">
                    <a:moveTo>
                      <a:pt x="1233" y="0"/>
                    </a:moveTo>
                    <a:lnTo>
                      <a:pt x="1233" y="0"/>
                    </a:lnTo>
                    <a:cubicBezTo>
                      <a:pt x="480" y="320"/>
                      <a:pt x="320" y="457"/>
                      <a:pt x="1" y="913"/>
                    </a:cubicBezTo>
                    <a:cubicBezTo>
                      <a:pt x="662" y="845"/>
                      <a:pt x="936" y="388"/>
                      <a:pt x="12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 name="Google Shape;634;p71"/>
            <p:cNvSpPr/>
            <p:nvPr/>
          </p:nvSpPr>
          <p:spPr>
            <a:xfrm rot="-1215341">
              <a:off x="7854774" y="2617273"/>
              <a:ext cx="360672" cy="265457"/>
            </a:xfrm>
            <a:custGeom>
              <a:avLst/>
              <a:gdLst/>
              <a:ahLst/>
              <a:cxnLst/>
              <a:rect l="l" t="t" r="r" b="b"/>
              <a:pathLst>
                <a:path w="10273" h="7561" extrusionOk="0">
                  <a:moveTo>
                    <a:pt x="7149" y="992"/>
                  </a:moveTo>
                  <a:cubicBezTo>
                    <a:pt x="7732" y="992"/>
                    <a:pt x="8204" y="1440"/>
                    <a:pt x="8560" y="2324"/>
                  </a:cubicBezTo>
                  <a:cubicBezTo>
                    <a:pt x="8834" y="3191"/>
                    <a:pt x="8264" y="3762"/>
                    <a:pt x="7990" y="4332"/>
                  </a:cubicBezTo>
                  <a:cubicBezTo>
                    <a:pt x="7419" y="5177"/>
                    <a:pt x="6552" y="5473"/>
                    <a:pt x="5981" y="6044"/>
                  </a:cubicBezTo>
                  <a:cubicBezTo>
                    <a:pt x="5411" y="6466"/>
                    <a:pt x="4555" y="6752"/>
                    <a:pt x="3736" y="6752"/>
                  </a:cubicBezTo>
                  <a:cubicBezTo>
                    <a:pt x="2917" y="6752"/>
                    <a:pt x="2135" y="6466"/>
                    <a:pt x="1713" y="5747"/>
                  </a:cubicBezTo>
                  <a:cubicBezTo>
                    <a:pt x="3995" y="5747"/>
                    <a:pt x="4566" y="3191"/>
                    <a:pt x="5981" y="1479"/>
                  </a:cubicBezTo>
                  <a:cubicBezTo>
                    <a:pt x="6409" y="1153"/>
                    <a:pt x="6799" y="992"/>
                    <a:pt x="7149" y="992"/>
                  </a:cubicBezTo>
                  <a:close/>
                  <a:moveTo>
                    <a:pt x="6698" y="1"/>
                  </a:moveTo>
                  <a:cubicBezTo>
                    <a:pt x="4014" y="1"/>
                    <a:pt x="4133" y="5177"/>
                    <a:pt x="1416" y="5177"/>
                  </a:cubicBezTo>
                  <a:cubicBezTo>
                    <a:pt x="1279" y="5040"/>
                    <a:pt x="1136" y="4971"/>
                    <a:pt x="1028" y="4971"/>
                  </a:cubicBezTo>
                  <a:cubicBezTo>
                    <a:pt x="920" y="4971"/>
                    <a:pt x="845" y="5040"/>
                    <a:pt x="845" y="5177"/>
                  </a:cubicBezTo>
                  <a:lnTo>
                    <a:pt x="572" y="5177"/>
                  </a:lnTo>
                  <a:cubicBezTo>
                    <a:pt x="275" y="5177"/>
                    <a:pt x="1" y="5747"/>
                    <a:pt x="572" y="5747"/>
                  </a:cubicBezTo>
                  <a:cubicBezTo>
                    <a:pt x="1018" y="7087"/>
                    <a:pt x="2332" y="7560"/>
                    <a:pt x="3571" y="7560"/>
                  </a:cubicBezTo>
                  <a:cubicBezTo>
                    <a:pt x="3915" y="7560"/>
                    <a:pt x="4253" y="7524"/>
                    <a:pt x="4566" y="7459"/>
                  </a:cubicBezTo>
                  <a:cubicBezTo>
                    <a:pt x="6552" y="7459"/>
                    <a:pt x="8560" y="5473"/>
                    <a:pt x="9405" y="4035"/>
                  </a:cubicBezTo>
                  <a:cubicBezTo>
                    <a:pt x="10272" y="2050"/>
                    <a:pt x="9131" y="338"/>
                    <a:pt x="7122" y="41"/>
                  </a:cubicBezTo>
                  <a:cubicBezTo>
                    <a:pt x="6974" y="14"/>
                    <a:pt x="6832" y="1"/>
                    <a:pt x="6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71"/>
          <p:cNvGrpSpPr/>
          <p:nvPr/>
        </p:nvGrpSpPr>
        <p:grpSpPr>
          <a:xfrm>
            <a:off x="6676625" y="530275"/>
            <a:ext cx="1777511" cy="1655100"/>
            <a:chOff x="6676625" y="530275"/>
            <a:chExt cx="1777511" cy="1655100"/>
          </a:xfrm>
        </p:grpSpPr>
        <p:sp>
          <p:nvSpPr>
            <p:cNvPr id="636" name="Google Shape;636;p71"/>
            <p:cNvSpPr/>
            <p:nvPr/>
          </p:nvSpPr>
          <p:spPr>
            <a:xfrm>
              <a:off x="8061329" y="1470693"/>
              <a:ext cx="188545" cy="198979"/>
            </a:xfrm>
            <a:custGeom>
              <a:avLst/>
              <a:gdLst/>
              <a:ahLst/>
              <a:cxnLst/>
              <a:rect l="l" t="t" r="r" b="b"/>
              <a:pathLst>
                <a:path w="3991" h="4220" extrusionOk="0">
                  <a:moveTo>
                    <a:pt x="1591" y="902"/>
                  </a:moveTo>
                  <a:cubicBezTo>
                    <a:pt x="1782" y="902"/>
                    <a:pt x="1976" y="959"/>
                    <a:pt x="2154" y="1084"/>
                  </a:cubicBezTo>
                  <a:cubicBezTo>
                    <a:pt x="2310" y="1162"/>
                    <a:pt x="2166" y="1369"/>
                    <a:pt x="2022" y="1369"/>
                  </a:cubicBezTo>
                  <a:cubicBezTo>
                    <a:pt x="1991" y="1369"/>
                    <a:pt x="1960" y="1360"/>
                    <a:pt x="1932" y="1337"/>
                  </a:cubicBezTo>
                  <a:cubicBezTo>
                    <a:pt x="1814" y="1262"/>
                    <a:pt x="1678" y="1227"/>
                    <a:pt x="1542" y="1227"/>
                  </a:cubicBezTo>
                  <a:cubicBezTo>
                    <a:pt x="1277" y="1227"/>
                    <a:pt x="1013" y="1361"/>
                    <a:pt x="887" y="1591"/>
                  </a:cubicBezTo>
                  <a:cubicBezTo>
                    <a:pt x="856" y="1633"/>
                    <a:pt x="817" y="1651"/>
                    <a:pt x="781" y="1651"/>
                  </a:cubicBezTo>
                  <a:cubicBezTo>
                    <a:pt x="708" y="1651"/>
                    <a:pt x="644" y="1580"/>
                    <a:pt x="666" y="1496"/>
                  </a:cubicBezTo>
                  <a:cubicBezTo>
                    <a:pt x="835" y="1135"/>
                    <a:pt x="1204" y="902"/>
                    <a:pt x="1591" y="902"/>
                  </a:cubicBezTo>
                  <a:close/>
                  <a:moveTo>
                    <a:pt x="1923" y="0"/>
                  </a:moveTo>
                  <a:cubicBezTo>
                    <a:pt x="1874" y="0"/>
                    <a:pt x="1824" y="3"/>
                    <a:pt x="1774" y="7"/>
                  </a:cubicBezTo>
                  <a:cubicBezTo>
                    <a:pt x="761" y="71"/>
                    <a:pt x="32" y="957"/>
                    <a:pt x="1" y="1939"/>
                  </a:cubicBezTo>
                  <a:cubicBezTo>
                    <a:pt x="32" y="1939"/>
                    <a:pt x="127" y="1971"/>
                    <a:pt x="127" y="2066"/>
                  </a:cubicBezTo>
                  <a:cubicBezTo>
                    <a:pt x="32" y="3143"/>
                    <a:pt x="824" y="4219"/>
                    <a:pt x="1901" y="4219"/>
                  </a:cubicBezTo>
                  <a:lnTo>
                    <a:pt x="1964" y="4124"/>
                  </a:lnTo>
                  <a:cubicBezTo>
                    <a:pt x="2018" y="4071"/>
                    <a:pt x="2077" y="4051"/>
                    <a:pt x="2134" y="4051"/>
                  </a:cubicBezTo>
                  <a:cubicBezTo>
                    <a:pt x="2213" y="4051"/>
                    <a:pt x="2289" y="4088"/>
                    <a:pt x="2344" y="4124"/>
                  </a:cubicBezTo>
                  <a:cubicBezTo>
                    <a:pt x="3357" y="3839"/>
                    <a:pt x="3991" y="2731"/>
                    <a:pt x="3801" y="1717"/>
                  </a:cubicBezTo>
                  <a:cubicBezTo>
                    <a:pt x="3620" y="845"/>
                    <a:pt x="2867" y="0"/>
                    <a:pt x="19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1"/>
            <p:cNvSpPr/>
            <p:nvPr/>
          </p:nvSpPr>
          <p:spPr>
            <a:xfrm>
              <a:off x="8085281" y="1508225"/>
              <a:ext cx="82297" cy="44322"/>
            </a:xfrm>
            <a:custGeom>
              <a:avLst/>
              <a:gdLst/>
              <a:ahLst/>
              <a:cxnLst/>
              <a:rect l="l" t="t" r="r" b="b"/>
              <a:pathLst>
                <a:path w="1742" h="940" extrusionOk="0">
                  <a:moveTo>
                    <a:pt x="993" y="0"/>
                  </a:moveTo>
                  <a:cubicBezTo>
                    <a:pt x="903" y="0"/>
                    <a:pt x="813" y="11"/>
                    <a:pt x="729" y="35"/>
                  </a:cubicBezTo>
                  <a:cubicBezTo>
                    <a:pt x="412" y="130"/>
                    <a:pt x="127" y="351"/>
                    <a:pt x="0" y="636"/>
                  </a:cubicBezTo>
                  <a:cubicBezTo>
                    <a:pt x="0" y="763"/>
                    <a:pt x="64" y="858"/>
                    <a:pt x="127" y="921"/>
                  </a:cubicBezTo>
                  <a:cubicBezTo>
                    <a:pt x="159" y="932"/>
                    <a:pt x="197" y="939"/>
                    <a:pt x="236" y="939"/>
                  </a:cubicBezTo>
                  <a:cubicBezTo>
                    <a:pt x="313" y="939"/>
                    <a:pt x="391" y="911"/>
                    <a:pt x="412" y="826"/>
                  </a:cubicBezTo>
                  <a:cubicBezTo>
                    <a:pt x="475" y="668"/>
                    <a:pt x="634" y="605"/>
                    <a:pt x="792" y="573"/>
                  </a:cubicBezTo>
                  <a:cubicBezTo>
                    <a:pt x="857" y="555"/>
                    <a:pt x="919" y="547"/>
                    <a:pt x="978" y="547"/>
                  </a:cubicBezTo>
                  <a:cubicBezTo>
                    <a:pt x="1120" y="547"/>
                    <a:pt x="1241" y="592"/>
                    <a:pt x="1330" y="636"/>
                  </a:cubicBezTo>
                  <a:cubicBezTo>
                    <a:pt x="1375" y="659"/>
                    <a:pt x="1452" y="681"/>
                    <a:pt x="1515" y="681"/>
                  </a:cubicBezTo>
                  <a:cubicBezTo>
                    <a:pt x="1541" y="681"/>
                    <a:pt x="1565" y="677"/>
                    <a:pt x="1584" y="668"/>
                  </a:cubicBezTo>
                  <a:cubicBezTo>
                    <a:pt x="1679" y="636"/>
                    <a:pt x="1742" y="510"/>
                    <a:pt x="1742" y="446"/>
                  </a:cubicBezTo>
                  <a:cubicBezTo>
                    <a:pt x="1742" y="351"/>
                    <a:pt x="1710" y="288"/>
                    <a:pt x="1647" y="193"/>
                  </a:cubicBezTo>
                  <a:cubicBezTo>
                    <a:pt x="1584" y="161"/>
                    <a:pt x="1520" y="130"/>
                    <a:pt x="1425" y="66"/>
                  </a:cubicBezTo>
                  <a:cubicBezTo>
                    <a:pt x="1288" y="27"/>
                    <a:pt x="1139"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1"/>
            <p:cNvSpPr/>
            <p:nvPr/>
          </p:nvSpPr>
          <p:spPr>
            <a:xfrm>
              <a:off x="6676625" y="530275"/>
              <a:ext cx="1750800" cy="1655100"/>
            </a:xfrm>
            <a:prstGeom prst="rect">
              <a:avLst/>
            </a:prstGeom>
            <a:solidFill>
              <a:schemeClr val="accent4"/>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71"/>
            <p:cNvGrpSpPr/>
            <p:nvPr/>
          </p:nvGrpSpPr>
          <p:grpSpPr>
            <a:xfrm rot="-1520185">
              <a:off x="7440496" y="806958"/>
              <a:ext cx="878800" cy="825094"/>
              <a:chOff x="6301075" y="2611825"/>
              <a:chExt cx="827450" cy="777800"/>
            </a:xfrm>
          </p:grpSpPr>
          <p:sp>
            <p:nvSpPr>
              <p:cNvPr id="640" name="Google Shape;640;p71"/>
              <p:cNvSpPr/>
              <p:nvPr/>
            </p:nvSpPr>
            <p:spPr>
              <a:xfrm>
                <a:off x="6301075" y="2617250"/>
                <a:ext cx="827450" cy="772375"/>
              </a:xfrm>
              <a:custGeom>
                <a:avLst/>
                <a:gdLst/>
                <a:ahLst/>
                <a:cxnLst/>
                <a:rect l="l" t="t" r="r" b="b"/>
                <a:pathLst>
                  <a:path w="33098" h="30895" extrusionOk="0">
                    <a:moveTo>
                      <a:pt x="22689" y="1"/>
                    </a:moveTo>
                    <a:cubicBezTo>
                      <a:pt x="21691" y="1"/>
                      <a:pt x="20692" y="217"/>
                      <a:pt x="19699" y="651"/>
                    </a:cubicBezTo>
                    <a:cubicBezTo>
                      <a:pt x="16846" y="2363"/>
                      <a:pt x="14563" y="4919"/>
                      <a:pt x="13422" y="8343"/>
                    </a:cubicBezTo>
                    <a:cubicBezTo>
                      <a:pt x="12555" y="11196"/>
                      <a:pt x="11710" y="14050"/>
                      <a:pt x="9998" y="16629"/>
                    </a:cubicBezTo>
                    <a:cubicBezTo>
                      <a:pt x="9757" y="16852"/>
                      <a:pt x="9530" y="17272"/>
                      <a:pt x="8985" y="17272"/>
                    </a:cubicBezTo>
                    <a:cubicBezTo>
                      <a:pt x="8862" y="17272"/>
                      <a:pt x="8721" y="17250"/>
                      <a:pt x="8560" y="17199"/>
                    </a:cubicBezTo>
                    <a:cubicBezTo>
                      <a:pt x="8286" y="17199"/>
                      <a:pt x="7990" y="17473"/>
                      <a:pt x="7716" y="17473"/>
                    </a:cubicBezTo>
                    <a:cubicBezTo>
                      <a:pt x="6848" y="18044"/>
                      <a:pt x="6278" y="18615"/>
                      <a:pt x="5707" y="19185"/>
                    </a:cubicBezTo>
                    <a:cubicBezTo>
                      <a:pt x="5707" y="19482"/>
                      <a:pt x="5433" y="19482"/>
                      <a:pt x="5137" y="19482"/>
                    </a:cubicBezTo>
                    <a:cubicBezTo>
                      <a:pt x="4292" y="19482"/>
                      <a:pt x="3995" y="19756"/>
                      <a:pt x="3721" y="20623"/>
                    </a:cubicBezTo>
                    <a:cubicBezTo>
                      <a:pt x="3721" y="21194"/>
                      <a:pt x="3425" y="21468"/>
                      <a:pt x="2854" y="21468"/>
                    </a:cubicBezTo>
                    <a:cubicBezTo>
                      <a:pt x="2748" y="21417"/>
                      <a:pt x="2653" y="21395"/>
                      <a:pt x="2565" y="21395"/>
                    </a:cubicBezTo>
                    <a:cubicBezTo>
                      <a:pt x="2181" y="21395"/>
                      <a:pt x="1954" y="21815"/>
                      <a:pt x="1713" y="22038"/>
                    </a:cubicBezTo>
                    <a:cubicBezTo>
                      <a:pt x="1439" y="22609"/>
                      <a:pt x="1713" y="23180"/>
                      <a:pt x="1439" y="23750"/>
                    </a:cubicBezTo>
                    <a:cubicBezTo>
                      <a:pt x="1" y="24321"/>
                      <a:pt x="1" y="25759"/>
                      <a:pt x="1142" y="27745"/>
                    </a:cubicBezTo>
                    <a:cubicBezTo>
                      <a:pt x="868" y="28612"/>
                      <a:pt x="868" y="29183"/>
                      <a:pt x="1439" y="29753"/>
                    </a:cubicBezTo>
                    <a:cubicBezTo>
                      <a:pt x="1719" y="30033"/>
                      <a:pt x="1998" y="30104"/>
                      <a:pt x="2278" y="30104"/>
                    </a:cubicBezTo>
                    <a:cubicBezTo>
                      <a:pt x="2569" y="30104"/>
                      <a:pt x="2860" y="30027"/>
                      <a:pt x="3151" y="30027"/>
                    </a:cubicBezTo>
                    <a:cubicBezTo>
                      <a:pt x="3242" y="29936"/>
                      <a:pt x="3303" y="29905"/>
                      <a:pt x="3355" y="29905"/>
                    </a:cubicBezTo>
                    <a:cubicBezTo>
                      <a:pt x="3458" y="29905"/>
                      <a:pt x="3524" y="30027"/>
                      <a:pt x="3721" y="30027"/>
                    </a:cubicBezTo>
                    <a:cubicBezTo>
                      <a:pt x="4292" y="30324"/>
                      <a:pt x="5137" y="30598"/>
                      <a:pt x="5707" y="30895"/>
                    </a:cubicBezTo>
                    <a:cubicBezTo>
                      <a:pt x="6575" y="30895"/>
                      <a:pt x="7716" y="30895"/>
                      <a:pt x="8286" y="30324"/>
                    </a:cubicBezTo>
                    <a:cubicBezTo>
                      <a:pt x="8857" y="30027"/>
                      <a:pt x="9428" y="29753"/>
                      <a:pt x="9998" y="29753"/>
                    </a:cubicBezTo>
                    <a:cubicBezTo>
                      <a:pt x="10272" y="29753"/>
                      <a:pt x="10843" y="29753"/>
                      <a:pt x="11140" y="29457"/>
                    </a:cubicBezTo>
                    <a:cubicBezTo>
                      <a:pt x="11414" y="29183"/>
                      <a:pt x="11984" y="28886"/>
                      <a:pt x="12281" y="28315"/>
                    </a:cubicBezTo>
                    <a:cubicBezTo>
                      <a:pt x="12281" y="27745"/>
                      <a:pt x="12555" y="27471"/>
                      <a:pt x="13125" y="27471"/>
                    </a:cubicBezTo>
                    <a:cubicBezTo>
                      <a:pt x="13993" y="27174"/>
                      <a:pt x="13993" y="26900"/>
                      <a:pt x="13993" y="26033"/>
                    </a:cubicBezTo>
                    <a:lnTo>
                      <a:pt x="13993" y="25759"/>
                    </a:lnTo>
                    <a:cubicBezTo>
                      <a:pt x="14563" y="24892"/>
                      <a:pt x="14563" y="24047"/>
                      <a:pt x="14267" y="23476"/>
                    </a:cubicBezTo>
                    <a:cubicBezTo>
                      <a:pt x="16549" y="22038"/>
                      <a:pt x="19128" y="21764"/>
                      <a:pt x="21685" y="21194"/>
                    </a:cubicBezTo>
                    <a:cubicBezTo>
                      <a:pt x="25109" y="20623"/>
                      <a:pt x="28259" y="19185"/>
                      <a:pt x="30244" y="16332"/>
                    </a:cubicBezTo>
                    <a:cubicBezTo>
                      <a:pt x="31956" y="14050"/>
                      <a:pt x="33098" y="11767"/>
                      <a:pt x="32527" y="8640"/>
                    </a:cubicBezTo>
                    <a:cubicBezTo>
                      <a:pt x="31682" y="4646"/>
                      <a:pt x="29400" y="1792"/>
                      <a:pt x="25679" y="651"/>
                    </a:cubicBezTo>
                    <a:cubicBezTo>
                      <a:pt x="24686" y="217"/>
                      <a:pt x="23688" y="1"/>
                      <a:pt x="22689" y="1"/>
                    </a:cubicBezTo>
                    <a:close/>
                  </a:path>
                </a:pathLst>
              </a:custGeom>
              <a:solidFill>
                <a:srgbClr val="83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1"/>
              <p:cNvSpPr/>
              <p:nvPr/>
            </p:nvSpPr>
            <p:spPr>
              <a:xfrm>
                <a:off x="6515075" y="2626100"/>
                <a:ext cx="592350" cy="593325"/>
              </a:xfrm>
              <a:custGeom>
                <a:avLst/>
                <a:gdLst/>
                <a:ahLst/>
                <a:cxnLst/>
                <a:rect l="l" t="t" r="r" b="b"/>
                <a:pathLst>
                  <a:path w="23694" h="23733" extrusionOk="0">
                    <a:moveTo>
                      <a:pt x="13125" y="0"/>
                    </a:moveTo>
                    <a:cubicBezTo>
                      <a:pt x="11984" y="297"/>
                      <a:pt x="11413" y="571"/>
                      <a:pt x="10568" y="1142"/>
                    </a:cubicBezTo>
                    <a:cubicBezTo>
                      <a:pt x="9998" y="1712"/>
                      <a:pt x="9427" y="2009"/>
                      <a:pt x="8857" y="2580"/>
                    </a:cubicBezTo>
                    <a:cubicBezTo>
                      <a:pt x="7989" y="3424"/>
                      <a:pt x="7145" y="4292"/>
                      <a:pt x="6574" y="5433"/>
                    </a:cubicBezTo>
                    <a:cubicBezTo>
                      <a:pt x="6003" y="6574"/>
                      <a:pt x="5433" y="7715"/>
                      <a:pt x="4862" y="9130"/>
                    </a:cubicBezTo>
                    <a:cubicBezTo>
                      <a:pt x="4565" y="9998"/>
                      <a:pt x="4292" y="10842"/>
                      <a:pt x="3995" y="11984"/>
                    </a:cubicBezTo>
                    <a:cubicBezTo>
                      <a:pt x="3995" y="11984"/>
                      <a:pt x="3995" y="12280"/>
                      <a:pt x="3721" y="12554"/>
                    </a:cubicBezTo>
                    <a:cubicBezTo>
                      <a:pt x="3424" y="13422"/>
                      <a:pt x="3150" y="14266"/>
                      <a:pt x="2580" y="14837"/>
                    </a:cubicBezTo>
                    <a:cubicBezTo>
                      <a:pt x="1712" y="16275"/>
                      <a:pt x="571" y="17416"/>
                      <a:pt x="297" y="19128"/>
                    </a:cubicBezTo>
                    <a:cubicBezTo>
                      <a:pt x="0" y="19699"/>
                      <a:pt x="297" y="20269"/>
                      <a:pt x="297" y="20840"/>
                    </a:cubicBezTo>
                    <a:cubicBezTo>
                      <a:pt x="571" y="21410"/>
                      <a:pt x="868" y="21981"/>
                      <a:pt x="1438" y="22552"/>
                    </a:cubicBezTo>
                    <a:cubicBezTo>
                      <a:pt x="2018" y="22943"/>
                      <a:pt x="2876" y="23732"/>
                      <a:pt x="3631" y="23732"/>
                    </a:cubicBezTo>
                    <a:cubicBezTo>
                      <a:pt x="3977" y="23732"/>
                      <a:pt x="4300" y="23567"/>
                      <a:pt x="4565" y="23122"/>
                    </a:cubicBezTo>
                    <a:cubicBezTo>
                      <a:pt x="4862" y="23122"/>
                      <a:pt x="4862" y="22826"/>
                      <a:pt x="4862" y="22826"/>
                    </a:cubicBezTo>
                    <a:cubicBezTo>
                      <a:pt x="6277" y="22255"/>
                      <a:pt x="7419" y="21684"/>
                      <a:pt x="8857" y="21410"/>
                    </a:cubicBezTo>
                    <a:lnTo>
                      <a:pt x="12280" y="20543"/>
                    </a:lnTo>
                    <a:cubicBezTo>
                      <a:pt x="13125" y="20543"/>
                      <a:pt x="13696" y="20543"/>
                      <a:pt x="14563" y="20269"/>
                    </a:cubicBezTo>
                    <a:cubicBezTo>
                      <a:pt x="15978" y="19699"/>
                      <a:pt x="17416" y="19128"/>
                      <a:pt x="18831" y="18261"/>
                    </a:cubicBezTo>
                    <a:cubicBezTo>
                      <a:pt x="19699" y="17690"/>
                      <a:pt x="20840" y="16549"/>
                      <a:pt x="21411" y="15704"/>
                    </a:cubicBezTo>
                    <a:cubicBezTo>
                      <a:pt x="21981" y="15134"/>
                      <a:pt x="22255" y="14266"/>
                      <a:pt x="22826" y="13696"/>
                    </a:cubicBezTo>
                    <a:cubicBezTo>
                      <a:pt x="23122" y="13422"/>
                      <a:pt x="23396" y="12851"/>
                      <a:pt x="23396" y="12554"/>
                    </a:cubicBezTo>
                    <a:lnTo>
                      <a:pt x="23396" y="10568"/>
                    </a:lnTo>
                    <a:cubicBezTo>
                      <a:pt x="23396" y="9998"/>
                      <a:pt x="23693" y="9130"/>
                      <a:pt x="23396" y="8560"/>
                    </a:cubicBezTo>
                    <a:cubicBezTo>
                      <a:pt x="23396" y="7715"/>
                      <a:pt x="23122" y="7145"/>
                      <a:pt x="22826" y="6277"/>
                    </a:cubicBezTo>
                    <a:cubicBezTo>
                      <a:pt x="22552" y="5707"/>
                      <a:pt x="22255" y="4862"/>
                      <a:pt x="21981" y="4292"/>
                    </a:cubicBezTo>
                    <a:cubicBezTo>
                      <a:pt x="21411" y="3721"/>
                      <a:pt x="21114" y="3150"/>
                      <a:pt x="20543" y="2580"/>
                    </a:cubicBezTo>
                    <a:cubicBezTo>
                      <a:pt x="19699" y="1712"/>
                      <a:pt x="18261" y="868"/>
                      <a:pt x="17119" y="571"/>
                    </a:cubicBezTo>
                    <a:cubicBezTo>
                      <a:pt x="16845" y="571"/>
                      <a:pt x="16549" y="297"/>
                      <a:pt x="16549" y="297"/>
                    </a:cubicBezTo>
                    <a:cubicBezTo>
                      <a:pt x="15407" y="0"/>
                      <a:pt x="14266" y="0"/>
                      <a:pt x="13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1"/>
              <p:cNvSpPr/>
              <p:nvPr/>
            </p:nvSpPr>
            <p:spPr>
              <a:xfrm>
                <a:off x="6301075" y="2611825"/>
                <a:ext cx="827450" cy="777800"/>
              </a:xfrm>
              <a:custGeom>
                <a:avLst/>
                <a:gdLst/>
                <a:ahLst/>
                <a:cxnLst/>
                <a:rect l="l" t="t" r="r" b="b"/>
                <a:pathLst>
                  <a:path w="33098" h="31112" extrusionOk="0">
                    <a:moveTo>
                      <a:pt x="14267" y="23693"/>
                    </a:moveTo>
                    <a:cubicBezTo>
                      <a:pt x="14563" y="24264"/>
                      <a:pt x="14563" y="25109"/>
                      <a:pt x="13993" y="25976"/>
                    </a:cubicBezTo>
                    <a:lnTo>
                      <a:pt x="13993" y="26250"/>
                    </a:lnTo>
                    <a:cubicBezTo>
                      <a:pt x="13993" y="27117"/>
                      <a:pt x="13993" y="27391"/>
                      <a:pt x="13125" y="27688"/>
                    </a:cubicBezTo>
                    <a:cubicBezTo>
                      <a:pt x="12555" y="27688"/>
                      <a:pt x="12281" y="27962"/>
                      <a:pt x="12281" y="28532"/>
                    </a:cubicBezTo>
                    <a:cubicBezTo>
                      <a:pt x="11984" y="29103"/>
                      <a:pt x="11414" y="29400"/>
                      <a:pt x="11140" y="29674"/>
                    </a:cubicBezTo>
                    <a:cubicBezTo>
                      <a:pt x="10843" y="29970"/>
                      <a:pt x="10272" y="29970"/>
                      <a:pt x="9998" y="29970"/>
                    </a:cubicBezTo>
                    <a:cubicBezTo>
                      <a:pt x="9428" y="29970"/>
                      <a:pt x="8857" y="30244"/>
                      <a:pt x="8286" y="30541"/>
                    </a:cubicBezTo>
                    <a:cubicBezTo>
                      <a:pt x="7716" y="31112"/>
                      <a:pt x="6575" y="31112"/>
                      <a:pt x="5707" y="31112"/>
                    </a:cubicBezTo>
                    <a:cubicBezTo>
                      <a:pt x="5137" y="30815"/>
                      <a:pt x="4292" y="30541"/>
                      <a:pt x="3721" y="30244"/>
                    </a:cubicBezTo>
                    <a:cubicBezTo>
                      <a:pt x="3425" y="30244"/>
                      <a:pt x="3425" y="29970"/>
                      <a:pt x="3151" y="30244"/>
                    </a:cubicBezTo>
                    <a:cubicBezTo>
                      <a:pt x="2580" y="30244"/>
                      <a:pt x="2010" y="30541"/>
                      <a:pt x="1439" y="29970"/>
                    </a:cubicBezTo>
                    <a:cubicBezTo>
                      <a:pt x="868" y="29400"/>
                      <a:pt x="868" y="28829"/>
                      <a:pt x="1142" y="27962"/>
                    </a:cubicBezTo>
                    <a:cubicBezTo>
                      <a:pt x="1" y="25976"/>
                      <a:pt x="1" y="24538"/>
                      <a:pt x="1439" y="23967"/>
                    </a:cubicBezTo>
                    <a:cubicBezTo>
                      <a:pt x="1713" y="23397"/>
                      <a:pt x="1439" y="22826"/>
                      <a:pt x="1713" y="22255"/>
                    </a:cubicBezTo>
                    <a:cubicBezTo>
                      <a:pt x="2010" y="21981"/>
                      <a:pt x="2283" y="21411"/>
                      <a:pt x="2854" y="21685"/>
                    </a:cubicBezTo>
                    <a:cubicBezTo>
                      <a:pt x="3425" y="21685"/>
                      <a:pt x="3721" y="21411"/>
                      <a:pt x="3721" y="20840"/>
                    </a:cubicBezTo>
                    <a:cubicBezTo>
                      <a:pt x="3995" y="19973"/>
                      <a:pt x="4292" y="19699"/>
                      <a:pt x="5137" y="19699"/>
                    </a:cubicBezTo>
                    <a:cubicBezTo>
                      <a:pt x="5433" y="19699"/>
                      <a:pt x="5707" y="19699"/>
                      <a:pt x="5707" y="19402"/>
                    </a:cubicBezTo>
                    <a:cubicBezTo>
                      <a:pt x="6278" y="18832"/>
                      <a:pt x="6848" y="18261"/>
                      <a:pt x="7716" y="17690"/>
                    </a:cubicBezTo>
                    <a:cubicBezTo>
                      <a:pt x="7990" y="17690"/>
                      <a:pt x="8286" y="17416"/>
                      <a:pt x="8560" y="17416"/>
                    </a:cubicBezTo>
                    <a:cubicBezTo>
                      <a:pt x="9428" y="17690"/>
                      <a:pt x="9702" y="17120"/>
                      <a:pt x="9998" y="16846"/>
                    </a:cubicBezTo>
                    <a:cubicBezTo>
                      <a:pt x="11710" y="14267"/>
                      <a:pt x="12555" y="11413"/>
                      <a:pt x="13422" y="8560"/>
                    </a:cubicBezTo>
                    <a:cubicBezTo>
                      <a:pt x="14563" y="5136"/>
                      <a:pt x="16846" y="2580"/>
                      <a:pt x="19699" y="868"/>
                    </a:cubicBezTo>
                    <a:cubicBezTo>
                      <a:pt x="21685" y="1"/>
                      <a:pt x="23694" y="1"/>
                      <a:pt x="25679" y="868"/>
                    </a:cubicBezTo>
                    <a:cubicBezTo>
                      <a:pt x="29400" y="2009"/>
                      <a:pt x="31682" y="4863"/>
                      <a:pt x="32527" y="8857"/>
                    </a:cubicBezTo>
                    <a:cubicBezTo>
                      <a:pt x="33098" y="11984"/>
                      <a:pt x="31956" y="14267"/>
                      <a:pt x="30244" y="16549"/>
                    </a:cubicBezTo>
                    <a:cubicBezTo>
                      <a:pt x="28259" y="19402"/>
                      <a:pt x="25109" y="20840"/>
                      <a:pt x="21685" y="21411"/>
                    </a:cubicBezTo>
                    <a:cubicBezTo>
                      <a:pt x="19128" y="21981"/>
                      <a:pt x="16549" y="22255"/>
                      <a:pt x="14267" y="23693"/>
                    </a:cubicBezTo>
                    <a:close/>
                    <a:moveTo>
                      <a:pt x="11984" y="23693"/>
                    </a:moveTo>
                    <a:cubicBezTo>
                      <a:pt x="12281" y="23693"/>
                      <a:pt x="12281" y="23693"/>
                      <a:pt x="13422" y="23123"/>
                    </a:cubicBezTo>
                    <a:cubicBezTo>
                      <a:pt x="14563" y="22826"/>
                      <a:pt x="15408" y="22255"/>
                      <a:pt x="16549" y="21981"/>
                    </a:cubicBezTo>
                    <a:cubicBezTo>
                      <a:pt x="18832" y="21411"/>
                      <a:pt x="21411" y="20840"/>
                      <a:pt x="23694" y="20270"/>
                    </a:cubicBezTo>
                    <a:cubicBezTo>
                      <a:pt x="26250" y="19699"/>
                      <a:pt x="28259" y="18261"/>
                      <a:pt x="29674" y="16275"/>
                    </a:cubicBezTo>
                    <a:cubicBezTo>
                      <a:pt x="31682" y="13993"/>
                      <a:pt x="32527" y="11413"/>
                      <a:pt x="31682" y="8286"/>
                    </a:cubicBezTo>
                    <a:cubicBezTo>
                      <a:pt x="30815" y="5136"/>
                      <a:pt x="29103" y="2580"/>
                      <a:pt x="25679" y="1439"/>
                    </a:cubicBezTo>
                    <a:cubicBezTo>
                      <a:pt x="23694" y="571"/>
                      <a:pt x="21685" y="571"/>
                      <a:pt x="19973" y="1713"/>
                    </a:cubicBezTo>
                    <a:cubicBezTo>
                      <a:pt x="16549" y="3425"/>
                      <a:pt x="14563" y="6278"/>
                      <a:pt x="13696" y="9998"/>
                    </a:cubicBezTo>
                    <a:cubicBezTo>
                      <a:pt x="12852" y="13422"/>
                      <a:pt x="11140" y="15978"/>
                      <a:pt x="9428" y="18558"/>
                    </a:cubicBezTo>
                    <a:cubicBezTo>
                      <a:pt x="8857" y="19402"/>
                      <a:pt x="8857" y="19973"/>
                      <a:pt x="9131" y="20543"/>
                    </a:cubicBezTo>
                    <a:cubicBezTo>
                      <a:pt x="9428" y="20543"/>
                      <a:pt x="9428" y="20270"/>
                      <a:pt x="9428" y="20270"/>
                    </a:cubicBezTo>
                    <a:cubicBezTo>
                      <a:pt x="12852" y="17120"/>
                      <a:pt x="15979" y="13696"/>
                      <a:pt x="18558" y="9998"/>
                    </a:cubicBezTo>
                    <a:cubicBezTo>
                      <a:pt x="18832" y="9998"/>
                      <a:pt x="18832" y="9428"/>
                      <a:pt x="18832" y="9131"/>
                    </a:cubicBezTo>
                    <a:cubicBezTo>
                      <a:pt x="18261" y="7990"/>
                      <a:pt x="18558" y="7145"/>
                      <a:pt x="19402" y="6574"/>
                    </a:cubicBezTo>
                    <a:cubicBezTo>
                      <a:pt x="19699" y="6278"/>
                      <a:pt x="19973" y="6278"/>
                      <a:pt x="20270" y="6004"/>
                    </a:cubicBezTo>
                    <a:cubicBezTo>
                      <a:pt x="20544" y="6574"/>
                      <a:pt x="20840" y="6848"/>
                      <a:pt x="20544" y="7145"/>
                    </a:cubicBezTo>
                    <a:cubicBezTo>
                      <a:pt x="20544" y="7716"/>
                      <a:pt x="20270" y="8560"/>
                      <a:pt x="19973" y="9131"/>
                    </a:cubicBezTo>
                    <a:cubicBezTo>
                      <a:pt x="19973" y="9428"/>
                      <a:pt x="19699" y="9701"/>
                      <a:pt x="19699" y="9998"/>
                    </a:cubicBezTo>
                    <a:cubicBezTo>
                      <a:pt x="20544" y="11139"/>
                      <a:pt x="21114" y="12281"/>
                      <a:pt x="21685" y="13422"/>
                    </a:cubicBezTo>
                    <a:cubicBezTo>
                      <a:pt x="22552" y="14267"/>
                      <a:pt x="22552" y="14267"/>
                      <a:pt x="23694" y="13696"/>
                    </a:cubicBezTo>
                    <a:cubicBezTo>
                      <a:pt x="23967" y="13696"/>
                      <a:pt x="24264" y="13422"/>
                      <a:pt x="24538" y="13422"/>
                    </a:cubicBezTo>
                    <a:cubicBezTo>
                      <a:pt x="25109" y="13422"/>
                      <a:pt x="25679" y="13125"/>
                      <a:pt x="26250" y="13125"/>
                    </a:cubicBezTo>
                    <a:cubicBezTo>
                      <a:pt x="26547" y="13125"/>
                      <a:pt x="26821" y="13696"/>
                      <a:pt x="26821" y="13993"/>
                    </a:cubicBezTo>
                    <a:cubicBezTo>
                      <a:pt x="27117" y="13993"/>
                      <a:pt x="26821" y="14563"/>
                      <a:pt x="26547" y="14563"/>
                    </a:cubicBezTo>
                    <a:cubicBezTo>
                      <a:pt x="25679" y="15134"/>
                      <a:pt x="24538" y="15705"/>
                      <a:pt x="23694" y="15408"/>
                    </a:cubicBezTo>
                    <a:cubicBezTo>
                      <a:pt x="22552" y="14837"/>
                      <a:pt x="21982" y="15134"/>
                      <a:pt x="21411" y="15705"/>
                    </a:cubicBezTo>
                    <a:cubicBezTo>
                      <a:pt x="21114" y="15978"/>
                      <a:pt x="20840" y="15978"/>
                      <a:pt x="20544" y="16275"/>
                    </a:cubicBezTo>
                    <a:cubicBezTo>
                      <a:pt x="17417" y="18261"/>
                      <a:pt x="14563" y="20840"/>
                      <a:pt x="11984" y="23693"/>
                    </a:cubicBezTo>
                    <a:close/>
                    <a:moveTo>
                      <a:pt x="19128" y="10569"/>
                    </a:moveTo>
                    <a:lnTo>
                      <a:pt x="13125" y="17416"/>
                    </a:lnTo>
                    <a:lnTo>
                      <a:pt x="9702" y="20840"/>
                    </a:lnTo>
                    <a:cubicBezTo>
                      <a:pt x="9428" y="21114"/>
                      <a:pt x="9428" y="21411"/>
                      <a:pt x="9702" y="21685"/>
                    </a:cubicBezTo>
                    <a:lnTo>
                      <a:pt x="11414" y="23397"/>
                    </a:lnTo>
                    <a:cubicBezTo>
                      <a:pt x="14267" y="19699"/>
                      <a:pt x="17987" y="17120"/>
                      <a:pt x="21982" y="14837"/>
                    </a:cubicBezTo>
                    <a:cubicBezTo>
                      <a:pt x="21114" y="13125"/>
                      <a:pt x="19973" y="11710"/>
                      <a:pt x="19128" y="10569"/>
                    </a:cubicBezTo>
                    <a:close/>
                    <a:moveTo>
                      <a:pt x="4863" y="20270"/>
                    </a:moveTo>
                    <a:cubicBezTo>
                      <a:pt x="4292" y="20543"/>
                      <a:pt x="4292" y="21114"/>
                      <a:pt x="4566" y="21685"/>
                    </a:cubicBezTo>
                    <a:cubicBezTo>
                      <a:pt x="4863" y="22255"/>
                      <a:pt x="5137" y="22826"/>
                      <a:pt x="5707" y="23397"/>
                    </a:cubicBezTo>
                    <a:cubicBezTo>
                      <a:pt x="7145" y="24835"/>
                      <a:pt x="8857" y="25976"/>
                      <a:pt x="10569" y="26820"/>
                    </a:cubicBezTo>
                    <a:cubicBezTo>
                      <a:pt x="11140" y="27117"/>
                      <a:pt x="11984" y="27117"/>
                      <a:pt x="12555" y="27117"/>
                    </a:cubicBezTo>
                    <a:cubicBezTo>
                      <a:pt x="12852" y="27117"/>
                      <a:pt x="13422" y="26820"/>
                      <a:pt x="13422" y="26250"/>
                    </a:cubicBezTo>
                    <a:cubicBezTo>
                      <a:pt x="12281" y="26820"/>
                      <a:pt x="11414" y="26250"/>
                      <a:pt x="10569" y="25679"/>
                    </a:cubicBezTo>
                    <a:cubicBezTo>
                      <a:pt x="8857" y="24538"/>
                      <a:pt x="7145" y="23693"/>
                      <a:pt x="6004" y="21981"/>
                    </a:cubicBezTo>
                    <a:cubicBezTo>
                      <a:pt x="5707" y="21411"/>
                      <a:pt x="5137" y="20840"/>
                      <a:pt x="4863" y="20270"/>
                    </a:cubicBezTo>
                    <a:close/>
                    <a:moveTo>
                      <a:pt x="13422" y="25679"/>
                    </a:moveTo>
                    <a:cubicBezTo>
                      <a:pt x="9702" y="24538"/>
                      <a:pt x="8286" y="21981"/>
                      <a:pt x="7145" y="18832"/>
                    </a:cubicBezTo>
                    <a:cubicBezTo>
                      <a:pt x="6575" y="19402"/>
                      <a:pt x="6278" y="19973"/>
                      <a:pt x="5707" y="20543"/>
                    </a:cubicBezTo>
                    <a:cubicBezTo>
                      <a:pt x="7145" y="22826"/>
                      <a:pt x="9131" y="24264"/>
                      <a:pt x="11140" y="25405"/>
                    </a:cubicBezTo>
                    <a:cubicBezTo>
                      <a:pt x="11984" y="25976"/>
                      <a:pt x="12555" y="25976"/>
                      <a:pt x="13422" y="25679"/>
                    </a:cubicBezTo>
                    <a:close/>
                    <a:moveTo>
                      <a:pt x="2854" y="21981"/>
                    </a:moveTo>
                    <a:cubicBezTo>
                      <a:pt x="2283" y="22255"/>
                      <a:pt x="2010" y="22552"/>
                      <a:pt x="2283" y="23123"/>
                    </a:cubicBezTo>
                    <a:cubicBezTo>
                      <a:pt x="2283" y="23967"/>
                      <a:pt x="2580" y="24538"/>
                      <a:pt x="3151" y="25109"/>
                    </a:cubicBezTo>
                    <a:cubicBezTo>
                      <a:pt x="3995" y="25976"/>
                      <a:pt x="5137" y="26820"/>
                      <a:pt x="6004" y="27688"/>
                    </a:cubicBezTo>
                    <a:cubicBezTo>
                      <a:pt x="7145" y="28258"/>
                      <a:pt x="8286" y="28829"/>
                      <a:pt x="9428" y="29103"/>
                    </a:cubicBezTo>
                    <a:cubicBezTo>
                      <a:pt x="10569" y="29674"/>
                      <a:pt x="11414" y="29103"/>
                      <a:pt x="11710" y="28258"/>
                    </a:cubicBezTo>
                    <a:cubicBezTo>
                      <a:pt x="10272" y="29103"/>
                      <a:pt x="8857" y="28532"/>
                      <a:pt x="7716" y="27962"/>
                    </a:cubicBezTo>
                    <a:cubicBezTo>
                      <a:pt x="6575" y="27117"/>
                      <a:pt x="5433" y="25976"/>
                      <a:pt x="4566" y="25109"/>
                    </a:cubicBezTo>
                    <a:cubicBezTo>
                      <a:pt x="3721" y="24264"/>
                      <a:pt x="2854" y="23397"/>
                      <a:pt x="2854" y="21981"/>
                    </a:cubicBezTo>
                    <a:close/>
                    <a:moveTo>
                      <a:pt x="3721" y="21685"/>
                    </a:moveTo>
                    <a:cubicBezTo>
                      <a:pt x="3721" y="21981"/>
                      <a:pt x="3425" y="22255"/>
                      <a:pt x="3425" y="22552"/>
                    </a:cubicBezTo>
                    <a:cubicBezTo>
                      <a:pt x="3721" y="23123"/>
                      <a:pt x="3995" y="23397"/>
                      <a:pt x="4292" y="23967"/>
                    </a:cubicBezTo>
                    <a:cubicBezTo>
                      <a:pt x="5137" y="24835"/>
                      <a:pt x="6004" y="25679"/>
                      <a:pt x="6575" y="26547"/>
                    </a:cubicBezTo>
                    <a:cubicBezTo>
                      <a:pt x="7716" y="27391"/>
                      <a:pt x="8857" y="27962"/>
                      <a:pt x="10272" y="27962"/>
                    </a:cubicBezTo>
                    <a:lnTo>
                      <a:pt x="11140" y="27962"/>
                    </a:lnTo>
                    <a:cubicBezTo>
                      <a:pt x="7990" y="26250"/>
                      <a:pt x="5137" y="24264"/>
                      <a:pt x="3721" y="21685"/>
                    </a:cubicBezTo>
                    <a:close/>
                    <a:moveTo>
                      <a:pt x="1439" y="24538"/>
                    </a:moveTo>
                    <a:cubicBezTo>
                      <a:pt x="868" y="25109"/>
                      <a:pt x="868" y="25679"/>
                      <a:pt x="1142" y="26547"/>
                    </a:cubicBezTo>
                    <a:cubicBezTo>
                      <a:pt x="2010" y="28258"/>
                      <a:pt x="3425" y="29400"/>
                      <a:pt x="5137" y="30244"/>
                    </a:cubicBezTo>
                    <a:cubicBezTo>
                      <a:pt x="5707" y="30541"/>
                      <a:pt x="6575" y="30541"/>
                      <a:pt x="7419" y="30244"/>
                    </a:cubicBezTo>
                    <a:cubicBezTo>
                      <a:pt x="6004" y="29970"/>
                      <a:pt x="4566" y="29400"/>
                      <a:pt x="3721" y="28258"/>
                    </a:cubicBezTo>
                    <a:cubicBezTo>
                      <a:pt x="2580" y="27117"/>
                      <a:pt x="1439" y="26250"/>
                      <a:pt x="1439" y="24538"/>
                    </a:cubicBezTo>
                    <a:close/>
                    <a:moveTo>
                      <a:pt x="8286" y="29674"/>
                    </a:moveTo>
                    <a:cubicBezTo>
                      <a:pt x="5707" y="28532"/>
                      <a:pt x="3995" y="26820"/>
                      <a:pt x="2010" y="24835"/>
                    </a:cubicBezTo>
                    <a:cubicBezTo>
                      <a:pt x="2283" y="26820"/>
                      <a:pt x="6004" y="29970"/>
                      <a:pt x="8286" y="29674"/>
                    </a:cubicBezTo>
                    <a:close/>
                    <a:moveTo>
                      <a:pt x="23397" y="14563"/>
                    </a:moveTo>
                    <a:cubicBezTo>
                      <a:pt x="24264" y="15134"/>
                      <a:pt x="25679" y="14563"/>
                      <a:pt x="26250" y="13993"/>
                    </a:cubicBezTo>
                    <a:cubicBezTo>
                      <a:pt x="25109" y="13422"/>
                      <a:pt x="24264" y="14267"/>
                      <a:pt x="23397" y="14563"/>
                    </a:cubicBezTo>
                    <a:close/>
                    <a:moveTo>
                      <a:pt x="19402" y="8857"/>
                    </a:moveTo>
                    <a:lnTo>
                      <a:pt x="19699" y="8857"/>
                    </a:lnTo>
                    <a:cubicBezTo>
                      <a:pt x="19699" y="8286"/>
                      <a:pt x="19973" y="7419"/>
                      <a:pt x="20270" y="6848"/>
                    </a:cubicBezTo>
                    <a:cubicBezTo>
                      <a:pt x="19128" y="7419"/>
                      <a:pt x="19128" y="7990"/>
                      <a:pt x="19402" y="8857"/>
                    </a:cubicBezTo>
                    <a:close/>
                    <a:moveTo>
                      <a:pt x="8857" y="17987"/>
                    </a:moveTo>
                    <a:cubicBezTo>
                      <a:pt x="8560" y="17987"/>
                      <a:pt x="7990" y="18261"/>
                      <a:pt x="7990" y="18261"/>
                    </a:cubicBezTo>
                    <a:cubicBezTo>
                      <a:pt x="7990" y="18832"/>
                      <a:pt x="7990" y="19402"/>
                      <a:pt x="8286" y="19973"/>
                    </a:cubicBezTo>
                    <a:lnTo>
                      <a:pt x="8286" y="19973"/>
                    </a:lnTo>
                    <a:cubicBezTo>
                      <a:pt x="8560" y="19402"/>
                      <a:pt x="8560" y="18832"/>
                      <a:pt x="8857" y="17987"/>
                    </a:cubicBezTo>
                    <a:close/>
                    <a:moveTo>
                      <a:pt x="13993" y="23967"/>
                    </a:moveTo>
                    <a:cubicBezTo>
                      <a:pt x="13125" y="24264"/>
                      <a:pt x="12852" y="24538"/>
                      <a:pt x="12281" y="24538"/>
                    </a:cubicBezTo>
                    <a:cubicBezTo>
                      <a:pt x="12852" y="24835"/>
                      <a:pt x="13422" y="24835"/>
                      <a:pt x="13696" y="24538"/>
                    </a:cubicBezTo>
                    <a:cubicBezTo>
                      <a:pt x="13993" y="24538"/>
                      <a:pt x="13993" y="24264"/>
                      <a:pt x="13993" y="23967"/>
                    </a:cubicBezTo>
                    <a:close/>
                    <a:moveTo>
                      <a:pt x="1713" y="28532"/>
                    </a:moveTo>
                    <a:cubicBezTo>
                      <a:pt x="1439" y="29103"/>
                      <a:pt x="1713" y="29400"/>
                      <a:pt x="2010" y="29674"/>
                    </a:cubicBezTo>
                    <a:lnTo>
                      <a:pt x="2854" y="29674"/>
                    </a:lnTo>
                    <a:lnTo>
                      <a:pt x="2854" y="29400"/>
                    </a:lnTo>
                    <a:cubicBezTo>
                      <a:pt x="2580" y="29103"/>
                      <a:pt x="2010" y="28829"/>
                      <a:pt x="1713" y="285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71"/>
            <p:cNvGrpSpPr/>
            <p:nvPr/>
          </p:nvGrpSpPr>
          <p:grpSpPr>
            <a:xfrm rot="-657468">
              <a:off x="7057742" y="797135"/>
              <a:ext cx="276315" cy="1121410"/>
              <a:chOff x="-3316375" y="456000"/>
              <a:chExt cx="214025" cy="870225"/>
            </a:xfrm>
          </p:grpSpPr>
          <p:sp>
            <p:nvSpPr>
              <p:cNvPr id="644" name="Google Shape;644;p71"/>
              <p:cNvSpPr/>
              <p:nvPr/>
            </p:nvSpPr>
            <p:spPr>
              <a:xfrm>
                <a:off x="-3316375" y="456000"/>
                <a:ext cx="214025" cy="644775"/>
              </a:xfrm>
              <a:custGeom>
                <a:avLst/>
                <a:gdLst/>
                <a:ahLst/>
                <a:cxnLst/>
                <a:rect l="l" t="t" r="r" b="b"/>
                <a:pathLst>
                  <a:path w="8561" h="25791" extrusionOk="0">
                    <a:moveTo>
                      <a:pt x="7145" y="0"/>
                    </a:moveTo>
                    <a:cubicBezTo>
                      <a:pt x="6278" y="0"/>
                      <a:pt x="5707" y="297"/>
                      <a:pt x="4863" y="297"/>
                    </a:cubicBezTo>
                    <a:cubicBezTo>
                      <a:pt x="3151" y="571"/>
                      <a:pt x="2010" y="1438"/>
                      <a:pt x="868" y="2283"/>
                    </a:cubicBezTo>
                    <a:cubicBezTo>
                      <a:pt x="1" y="2579"/>
                      <a:pt x="1" y="3150"/>
                      <a:pt x="1" y="3995"/>
                    </a:cubicBezTo>
                    <a:cubicBezTo>
                      <a:pt x="1" y="7144"/>
                      <a:pt x="1" y="9998"/>
                      <a:pt x="298" y="13125"/>
                    </a:cubicBezTo>
                    <a:lnTo>
                      <a:pt x="298" y="24834"/>
                    </a:lnTo>
                    <a:cubicBezTo>
                      <a:pt x="502" y="25465"/>
                      <a:pt x="554" y="25791"/>
                      <a:pt x="1044" y="25791"/>
                    </a:cubicBezTo>
                    <a:cubicBezTo>
                      <a:pt x="1209" y="25791"/>
                      <a:pt x="1425" y="25753"/>
                      <a:pt x="1713" y="25679"/>
                    </a:cubicBezTo>
                    <a:cubicBezTo>
                      <a:pt x="2115" y="25485"/>
                      <a:pt x="2664" y="25281"/>
                      <a:pt x="3154" y="25281"/>
                    </a:cubicBezTo>
                    <a:cubicBezTo>
                      <a:pt x="3359" y="25281"/>
                      <a:pt x="3553" y="25317"/>
                      <a:pt x="3721" y="25405"/>
                    </a:cubicBezTo>
                    <a:cubicBezTo>
                      <a:pt x="3878" y="25455"/>
                      <a:pt x="4016" y="25477"/>
                      <a:pt x="4140" y="25477"/>
                    </a:cubicBezTo>
                    <a:cubicBezTo>
                      <a:pt x="4685" y="25477"/>
                      <a:pt x="4968" y="25057"/>
                      <a:pt x="5433" y="24834"/>
                    </a:cubicBezTo>
                    <a:lnTo>
                      <a:pt x="7145" y="23122"/>
                    </a:lnTo>
                    <a:cubicBezTo>
                      <a:pt x="7716" y="22551"/>
                      <a:pt x="7716" y="22255"/>
                      <a:pt x="7716" y="21410"/>
                    </a:cubicBezTo>
                    <a:cubicBezTo>
                      <a:pt x="7716" y="16845"/>
                      <a:pt x="7716" y="11983"/>
                      <a:pt x="7990" y="7418"/>
                    </a:cubicBezTo>
                    <a:cubicBezTo>
                      <a:pt x="7990" y="6003"/>
                      <a:pt x="8286" y="4565"/>
                      <a:pt x="8286" y="2853"/>
                    </a:cubicBezTo>
                    <a:cubicBezTo>
                      <a:pt x="8560" y="2009"/>
                      <a:pt x="8560" y="867"/>
                      <a:pt x="8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1"/>
              <p:cNvSpPr/>
              <p:nvPr/>
            </p:nvSpPr>
            <p:spPr>
              <a:xfrm>
                <a:off x="-3302100" y="1112225"/>
                <a:ext cx="185475" cy="209975"/>
              </a:xfrm>
              <a:custGeom>
                <a:avLst/>
                <a:gdLst/>
                <a:ahLst/>
                <a:cxnLst/>
                <a:rect l="l" t="t" r="r" b="b"/>
                <a:pathLst>
                  <a:path w="7419" h="8399" extrusionOk="0">
                    <a:moveTo>
                      <a:pt x="3424" y="0"/>
                    </a:moveTo>
                    <a:cubicBezTo>
                      <a:pt x="2580" y="571"/>
                      <a:pt x="1712" y="868"/>
                      <a:pt x="868" y="1438"/>
                    </a:cubicBezTo>
                    <a:lnTo>
                      <a:pt x="1" y="2283"/>
                    </a:lnTo>
                    <a:lnTo>
                      <a:pt x="1" y="6003"/>
                    </a:lnTo>
                    <a:cubicBezTo>
                      <a:pt x="297" y="6848"/>
                      <a:pt x="571" y="7715"/>
                      <a:pt x="1439" y="7715"/>
                    </a:cubicBezTo>
                    <a:cubicBezTo>
                      <a:pt x="2283" y="7989"/>
                      <a:pt x="2854" y="7989"/>
                      <a:pt x="3721" y="8286"/>
                    </a:cubicBezTo>
                    <a:cubicBezTo>
                      <a:pt x="3887" y="8365"/>
                      <a:pt x="4027" y="8399"/>
                      <a:pt x="4151" y="8399"/>
                    </a:cubicBezTo>
                    <a:cubicBezTo>
                      <a:pt x="4453" y="8399"/>
                      <a:pt x="4652" y="8200"/>
                      <a:pt x="4862" y="7989"/>
                    </a:cubicBezTo>
                    <a:cubicBezTo>
                      <a:pt x="5707" y="7144"/>
                      <a:pt x="6277" y="6574"/>
                      <a:pt x="7145" y="6003"/>
                    </a:cubicBezTo>
                    <a:cubicBezTo>
                      <a:pt x="7145" y="5706"/>
                      <a:pt x="7419" y="5433"/>
                      <a:pt x="7419" y="5136"/>
                    </a:cubicBezTo>
                    <a:cubicBezTo>
                      <a:pt x="7145" y="3721"/>
                      <a:pt x="7145" y="2579"/>
                      <a:pt x="6848" y="1141"/>
                    </a:cubicBezTo>
                    <a:cubicBezTo>
                      <a:pt x="6848" y="571"/>
                      <a:pt x="6574" y="297"/>
                      <a:pt x="6004" y="297"/>
                    </a:cubicBezTo>
                    <a:cubicBezTo>
                      <a:pt x="5433" y="0"/>
                      <a:pt x="4862" y="0"/>
                      <a:pt x="4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1"/>
              <p:cNvSpPr/>
              <p:nvPr/>
            </p:nvSpPr>
            <p:spPr>
              <a:xfrm>
                <a:off x="-3187975" y="467200"/>
                <a:ext cx="78775" cy="600525"/>
              </a:xfrm>
              <a:custGeom>
                <a:avLst/>
                <a:gdLst/>
                <a:ahLst/>
                <a:cxnLst/>
                <a:rect l="l" t="t" r="r" b="b"/>
                <a:pathLst>
                  <a:path w="3151" h="24021" extrusionOk="0">
                    <a:moveTo>
                      <a:pt x="2931" y="1"/>
                    </a:moveTo>
                    <a:cubicBezTo>
                      <a:pt x="2887" y="1"/>
                      <a:pt x="2854" y="31"/>
                      <a:pt x="2854" y="123"/>
                    </a:cubicBezTo>
                    <a:cubicBezTo>
                      <a:pt x="2580" y="123"/>
                      <a:pt x="2009" y="419"/>
                      <a:pt x="1712" y="693"/>
                    </a:cubicBezTo>
                    <a:cubicBezTo>
                      <a:pt x="1439" y="990"/>
                      <a:pt x="868" y="1264"/>
                      <a:pt x="571" y="1561"/>
                    </a:cubicBezTo>
                    <a:cubicBezTo>
                      <a:pt x="297" y="1561"/>
                      <a:pt x="297" y="1835"/>
                      <a:pt x="297" y="2131"/>
                    </a:cubicBezTo>
                    <a:lnTo>
                      <a:pt x="297" y="3273"/>
                    </a:lnTo>
                    <a:cubicBezTo>
                      <a:pt x="1" y="3843"/>
                      <a:pt x="1" y="4414"/>
                      <a:pt x="1" y="4985"/>
                    </a:cubicBezTo>
                    <a:lnTo>
                      <a:pt x="1" y="7838"/>
                    </a:lnTo>
                    <a:lnTo>
                      <a:pt x="1" y="8682"/>
                    </a:lnTo>
                    <a:lnTo>
                      <a:pt x="1" y="10120"/>
                    </a:lnTo>
                    <a:lnTo>
                      <a:pt x="1" y="12973"/>
                    </a:lnTo>
                    <a:lnTo>
                      <a:pt x="1" y="15827"/>
                    </a:lnTo>
                    <a:lnTo>
                      <a:pt x="1" y="18680"/>
                    </a:lnTo>
                    <a:lnTo>
                      <a:pt x="1" y="21533"/>
                    </a:lnTo>
                    <a:lnTo>
                      <a:pt x="1" y="23815"/>
                    </a:lnTo>
                    <a:cubicBezTo>
                      <a:pt x="1" y="23952"/>
                      <a:pt x="75" y="24021"/>
                      <a:pt x="149" y="24021"/>
                    </a:cubicBezTo>
                    <a:cubicBezTo>
                      <a:pt x="223" y="24021"/>
                      <a:pt x="297" y="23952"/>
                      <a:pt x="297" y="23815"/>
                    </a:cubicBezTo>
                    <a:cubicBezTo>
                      <a:pt x="571" y="23519"/>
                      <a:pt x="868" y="23519"/>
                      <a:pt x="868" y="23519"/>
                    </a:cubicBezTo>
                    <a:cubicBezTo>
                      <a:pt x="1142" y="23245"/>
                      <a:pt x="1439" y="22948"/>
                      <a:pt x="1439" y="22674"/>
                    </a:cubicBezTo>
                    <a:cubicBezTo>
                      <a:pt x="1712" y="22377"/>
                      <a:pt x="2009" y="22377"/>
                      <a:pt x="2283" y="21807"/>
                    </a:cubicBezTo>
                    <a:lnTo>
                      <a:pt x="2283" y="20392"/>
                    </a:lnTo>
                    <a:cubicBezTo>
                      <a:pt x="2283" y="18109"/>
                      <a:pt x="2580" y="16100"/>
                      <a:pt x="2283" y="13818"/>
                    </a:cubicBezTo>
                    <a:cubicBezTo>
                      <a:pt x="2283" y="11535"/>
                      <a:pt x="2283" y="8979"/>
                      <a:pt x="2580" y="6400"/>
                    </a:cubicBezTo>
                    <a:lnTo>
                      <a:pt x="2580" y="3273"/>
                    </a:lnTo>
                    <a:cubicBezTo>
                      <a:pt x="2854" y="2131"/>
                      <a:pt x="3150" y="1264"/>
                      <a:pt x="3150" y="123"/>
                    </a:cubicBezTo>
                    <a:cubicBezTo>
                      <a:pt x="3150" y="123"/>
                      <a:pt x="3019" y="1"/>
                      <a:pt x="2931" y="1"/>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1"/>
              <p:cNvSpPr/>
              <p:nvPr/>
            </p:nvSpPr>
            <p:spPr>
              <a:xfrm>
                <a:off x="-3259300" y="1116325"/>
                <a:ext cx="107300" cy="54275"/>
              </a:xfrm>
              <a:custGeom>
                <a:avLst/>
                <a:gdLst/>
                <a:ahLst/>
                <a:cxnLst/>
                <a:rect l="l" t="t" r="r" b="b"/>
                <a:pathLst>
                  <a:path w="4292" h="2171" extrusionOk="0">
                    <a:moveTo>
                      <a:pt x="3556" y="1"/>
                    </a:moveTo>
                    <a:cubicBezTo>
                      <a:pt x="3176" y="1"/>
                      <a:pt x="2663" y="133"/>
                      <a:pt x="2283" y="133"/>
                    </a:cubicBezTo>
                    <a:cubicBezTo>
                      <a:pt x="1438" y="407"/>
                      <a:pt x="571" y="704"/>
                      <a:pt x="0" y="1274"/>
                    </a:cubicBezTo>
                    <a:lnTo>
                      <a:pt x="0" y="1548"/>
                    </a:lnTo>
                    <a:lnTo>
                      <a:pt x="0" y="1845"/>
                    </a:lnTo>
                    <a:lnTo>
                      <a:pt x="297" y="1845"/>
                    </a:lnTo>
                    <a:cubicBezTo>
                      <a:pt x="629" y="2004"/>
                      <a:pt x="1053" y="2171"/>
                      <a:pt x="1462" y="2171"/>
                    </a:cubicBezTo>
                    <a:cubicBezTo>
                      <a:pt x="1757" y="2171"/>
                      <a:pt x="2044" y="2084"/>
                      <a:pt x="2283" y="1845"/>
                    </a:cubicBezTo>
                    <a:cubicBezTo>
                      <a:pt x="2854" y="1548"/>
                      <a:pt x="3995" y="1274"/>
                      <a:pt x="4292" y="407"/>
                    </a:cubicBezTo>
                    <a:lnTo>
                      <a:pt x="3995" y="133"/>
                    </a:lnTo>
                    <a:cubicBezTo>
                      <a:pt x="3904" y="34"/>
                      <a:pt x="3746" y="1"/>
                      <a:pt x="3556" y="1"/>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1"/>
              <p:cNvSpPr/>
              <p:nvPr/>
            </p:nvSpPr>
            <p:spPr>
              <a:xfrm>
                <a:off x="-3202250" y="1142600"/>
                <a:ext cx="71375" cy="155100"/>
              </a:xfrm>
              <a:custGeom>
                <a:avLst/>
                <a:gdLst/>
                <a:ahLst/>
                <a:cxnLst/>
                <a:rect l="l" t="t" r="r" b="b"/>
                <a:pathLst>
                  <a:path w="2855" h="6204" extrusionOk="0">
                    <a:moveTo>
                      <a:pt x="2249" y="1"/>
                    </a:moveTo>
                    <a:cubicBezTo>
                      <a:pt x="2215" y="1"/>
                      <a:pt x="2147" y="75"/>
                      <a:pt x="2010" y="223"/>
                    </a:cubicBezTo>
                    <a:cubicBezTo>
                      <a:pt x="1439" y="497"/>
                      <a:pt x="868" y="794"/>
                      <a:pt x="298" y="1364"/>
                    </a:cubicBezTo>
                    <a:cubicBezTo>
                      <a:pt x="1" y="1638"/>
                      <a:pt x="1" y="2506"/>
                      <a:pt x="298" y="2780"/>
                    </a:cubicBezTo>
                    <a:cubicBezTo>
                      <a:pt x="298" y="3076"/>
                      <a:pt x="572" y="3647"/>
                      <a:pt x="572" y="3921"/>
                    </a:cubicBezTo>
                    <a:cubicBezTo>
                      <a:pt x="298" y="4491"/>
                      <a:pt x="572" y="5359"/>
                      <a:pt x="572" y="5929"/>
                    </a:cubicBezTo>
                    <a:cubicBezTo>
                      <a:pt x="572" y="6203"/>
                      <a:pt x="572" y="6203"/>
                      <a:pt x="868" y="6203"/>
                    </a:cubicBezTo>
                    <a:cubicBezTo>
                      <a:pt x="1142" y="5929"/>
                      <a:pt x="1713" y="5633"/>
                      <a:pt x="2010" y="5359"/>
                    </a:cubicBezTo>
                    <a:cubicBezTo>
                      <a:pt x="2283" y="4788"/>
                      <a:pt x="2854" y="4491"/>
                      <a:pt x="2854" y="3921"/>
                    </a:cubicBezTo>
                    <a:cubicBezTo>
                      <a:pt x="2580" y="3350"/>
                      <a:pt x="2580" y="2506"/>
                      <a:pt x="2580" y="1638"/>
                    </a:cubicBezTo>
                    <a:cubicBezTo>
                      <a:pt x="2580" y="1068"/>
                      <a:pt x="2580" y="497"/>
                      <a:pt x="2283" y="223"/>
                    </a:cubicBezTo>
                    <a:cubicBezTo>
                      <a:pt x="2283" y="75"/>
                      <a:pt x="2283" y="1"/>
                      <a:pt x="2249" y="1"/>
                    </a:cubicBezTo>
                    <a:close/>
                  </a:path>
                </a:pathLst>
              </a:custGeom>
              <a:solidFill>
                <a:srgbClr val="DA6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1"/>
              <p:cNvSpPr/>
              <p:nvPr/>
            </p:nvSpPr>
            <p:spPr>
              <a:xfrm>
                <a:off x="-3316375" y="456000"/>
                <a:ext cx="214025" cy="649400"/>
              </a:xfrm>
              <a:custGeom>
                <a:avLst/>
                <a:gdLst/>
                <a:ahLst/>
                <a:cxnLst/>
                <a:rect l="l" t="t" r="r" b="b"/>
                <a:pathLst>
                  <a:path w="8561" h="25976" extrusionOk="0">
                    <a:moveTo>
                      <a:pt x="8560" y="0"/>
                    </a:moveTo>
                    <a:cubicBezTo>
                      <a:pt x="8560" y="867"/>
                      <a:pt x="8560" y="2009"/>
                      <a:pt x="8286" y="2853"/>
                    </a:cubicBezTo>
                    <a:cubicBezTo>
                      <a:pt x="8286" y="4565"/>
                      <a:pt x="7990" y="6003"/>
                      <a:pt x="7990" y="7418"/>
                    </a:cubicBezTo>
                    <a:cubicBezTo>
                      <a:pt x="7716" y="11983"/>
                      <a:pt x="7716" y="16845"/>
                      <a:pt x="7716" y="21410"/>
                    </a:cubicBezTo>
                    <a:cubicBezTo>
                      <a:pt x="7716" y="22255"/>
                      <a:pt x="7716" y="22551"/>
                      <a:pt x="7145" y="23122"/>
                    </a:cubicBezTo>
                    <a:lnTo>
                      <a:pt x="5433" y="24834"/>
                    </a:lnTo>
                    <a:cubicBezTo>
                      <a:pt x="4863" y="25108"/>
                      <a:pt x="4566" y="25679"/>
                      <a:pt x="3721" y="25405"/>
                    </a:cubicBezTo>
                    <a:cubicBezTo>
                      <a:pt x="3151" y="25108"/>
                      <a:pt x="2283" y="25405"/>
                      <a:pt x="1713" y="25679"/>
                    </a:cubicBezTo>
                    <a:cubicBezTo>
                      <a:pt x="572" y="25975"/>
                      <a:pt x="572" y="25679"/>
                      <a:pt x="298" y="24834"/>
                    </a:cubicBezTo>
                    <a:lnTo>
                      <a:pt x="298" y="13125"/>
                    </a:lnTo>
                    <a:cubicBezTo>
                      <a:pt x="1" y="9998"/>
                      <a:pt x="1" y="7144"/>
                      <a:pt x="1" y="3995"/>
                    </a:cubicBezTo>
                    <a:cubicBezTo>
                      <a:pt x="1" y="3150"/>
                      <a:pt x="1" y="2579"/>
                      <a:pt x="868" y="2283"/>
                    </a:cubicBezTo>
                    <a:cubicBezTo>
                      <a:pt x="2010" y="1438"/>
                      <a:pt x="3151" y="571"/>
                      <a:pt x="4863" y="297"/>
                    </a:cubicBezTo>
                    <a:cubicBezTo>
                      <a:pt x="5707" y="297"/>
                      <a:pt x="6278" y="0"/>
                      <a:pt x="7145" y="0"/>
                    </a:cubicBezTo>
                    <a:close/>
                    <a:moveTo>
                      <a:pt x="4863" y="2853"/>
                    </a:moveTo>
                    <a:cubicBezTo>
                      <a:pt x="3425" y="2853"/>
                      <a:pt x="2010" y="3150"/>
                      <a:pt x="572" y="3150"/>
                    </a:cubicBezTo>
                    <a:lnTo>
                      <a:pt x="572" y="8560"/>
                    </a:lnTo>
                    <a:cubicBezTo>
                      <a:pt x="572" y="13695"/>
                      <a:pt x="868" y="19128"/>
                      <a:pt x="868" y="24263"/>
                    </a:cubicBezTo>
                    <a:cubicBezTo>
                      <a:pt x="868" y="24834"/>
                      <a:pt x="1142" y="25108"/>
                      <a:pt x="1713" y="24834"/>
                    </a:cubicBezTo>
                    <a:cubicBezTo>
                      <a:pt x="2580" y="24834"/>
                      <a:pt x="3151" y="24537"/>
                      <a:pt x="3995" y="24537"/>
                    </a:cubicBezTo>
                    <a:cubicBezTo>
                      <a:pt x="4566" y="24537"/>
                      <a:pt x="4863" y="24537"/>
                      <a:pt x="4863" y="23967"/>
                    </a:cubicBezTo>
                    <a:lnTo>
                      <a:pt x="4863" y="19972"/>
                    </a:lnTo>
                    <a:lnTo>
                      <a:pt x="4863" y="12554"/>
                    </a:lnTo>
                    <a:lnTo>
                      <a:pt x="4863" y="6003"/>
                    </a:lnTo>
                    <a:close/>
                    <a:moveTo>
                      <a:pt x="5433" y="23693"/>
                    </a:moveTo>
                    <a:cubicBezTo>
                      <a:pt x="5707" y="23396"/>
                      <a:pt x="6004" y="23396"/>
                      <a:pt x="6004" y="23122"/>
                    </a:cubicBezTo>
                    <a:cubicBezTo>
                      <a:pt x="6848" y="22551"/>
                      <a:pt x="7419" y="21684"/>
                      <a:pt x="7419" y="20543"/>
                    </a:cubicBezTo>
                    <a:cubicBezTo>
                      <a:pt x="7145" y="19698"/>
                      <a:pt x="7145" y="18557"/>
                      <a:pt x="7145" y="17690"/>
                    </a:cubicBezTo>
                    <a:cubicBezTo>
                      <a:pt x="7145" y="12851"/>
                      <a:pt x="7145" y="8286"/>
                      <a:pt x="7716" y="3424"/>
                    </a:cubicBezTo>
                    <a:cubicBezTo>
                      <a:pt x="7716" y="2579"/>
                      <a:pt x="7990" y="1712"/>
                      <a:pt x="7990" y="867"/>
                    </a:cubicBezTo>
                    <a:cubicBezTo>
                      <a:pt x="7145" y="1141"/>
                      <a:pt x="6575" y="1712"/>
                      <a:pt x="5707" y="2009"/>
                    </a:cubicBezTo>
                    <a:lnTo>
                      <a:pt x="5707" y="2283"/>
                    </a:lnTo>
                    <a:cubicBezTo>
                      <a:pt x="5707" y="3995"/>
                      <a:pt x="5433" y="5706"/>
                      <a:pt x="5433" y="7144"/>
                    </a:cubicBezTo>
                    <a:lnTo>
                      <a:pt x="5433" y="17690"/>
                    </a:lnTo>
                    <a:close/>
                    <a:moveTo>
                      <a:pt x="6575" y="867"/>
                    </a:moveTo>
                    <a:cubicBezTo>
                      <a:pt x="3721" y="1141"/>
                      <a:pt x="2283" y="1438"/>
                      <a:pt x="1439" y="2579"/>
                    </a:cubicBezTo>
                    <a:cubicBezTo>
                      <a:pt x="3425" y="2283"/>
                      <a:pt x="5137" y="2579"/>
                      <a:pt x="6575" y="8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1"/>
              <p:cNvSpPr/>
              <p:nvPr/>
            </p:nvSpPr>
            <p:spPr>
              <a:xfrm>
                <a:off x="-3302100" y="1112225"/>
                <a:ext cx="185475" cy="214000"/>
              </a:xfrm>
              <a:custGeom>
                <a:avLst/>
                <a:gdLst/>
                <a:ahLst/>
                <a:cxnLst/>
                <a:rect l="l" t="t" r="r" b="b"/>
                <a:pathLst>
                  <a:path w="7419" h="8560" extrusionOk="0">
                    <a:moveTo>
                      <a:pt x="4292" y="0"/>
                    </a:moveTo>
                    <a:cubicBezTo>
                      <a:pt x="4862" y="0"/>
                      <a:pt x="5433" y="0"/>
                      <a:pt x="6004" y="297"/>
                    </a:cubicBezTo>
                    <a:cubicBezTo>
                      <a:pt x="6574" y="297"/>
                      <a:pt x="6848" y="571"/>
                      <a:pt x="6848" y="1141"/>
                    </a:cubicBezTo>
                    <a:cubicBezTo>
                      <a:pt x="7145" y="2579"/>
                      <a:pt x="7145" y="3721"/>
                      <a:pt x="7419" y="5136"/>
                    </a:cubicBezTo>
                    <a:cubicBezTo>
                      <a:pt x="7419" y="5433"/>
                      <a:pt x="7145" y="5706"/>
                      <a:pt x="7145" y="6003"/>
                    </a:cubicBezTo>
                    <a:cubicBezTo>
                      <a:pt x="6277" y="6574"/>
                      <a:pt x="5707" y="7144"/>
                      <a:pt x="4862" y="7989"/>
                    </a:cubicBezTo>
                    <a:cubicBezTo>
                      <a:pt x="4566" y="8286"/>
                      <a:pt x="4292" y="8560"/>
                      <a:pt x="3721" y="8286"/>
                    </a:cubicBezTo>
                    <a:cubicBezTo>
                      <a:pt x="2854" y="7989"/>
                      <a:pt x="2283" y="7989"/>
                      <a:pt x="1439" y="7715"/>
                    </a:cubicBezTo>
                    <a:cubicBezTo>
                      <a:pt x="571" y="7715"/>
                      <a:pt x="297" y="6848"/>
                      <a:pt x="1" y="6003"/>
                    </a:cubicBezTo>
                    <a:lnTo>
                      <a:pt x="1" y="2283"/>
                    </a:lnTo>
                    <a:lnTo>
                      <a:pt x="868" y="1438"/>
                    </a:lnTo>
                    <a:cubicBezTo>
                      <a:pt x="1712" y="868"/>
                      <a:pt x="2580" y="571"/>
                      <a:pt x="3424" y="0"/>
                    </a:cubicBezTo>
                    <a:close/>
                    <a:moveTo>
                      <a:pt x="3995" y="7715"/>
                    </a:moveTo>
                    <a:lnTo>
                      <a:pt x="3995" y="7418"/>
                    </a:lnTo>
                    <a:cubicBezTo>
                      <a:pt x="3995" y="6003"/>
                      <a:pt x="3995" y="4565"/>
                      <a:pt x="3721" y="3150"/>
                    </a:cubicBezTo>
                    <a:cubicBezTo>
                      <a:pt x="3721" y="3150"/>
                      <a:pt x="3424" y="2579"/>
                      <a:pt x="3150" y="2579"/>
                    </a:cubicBezTo>
                    <a:cubicBezTo>
                      <a:pt x="2283" y="2579"/>
                      <a:pt x="1439" y="2579"/>
                      <a:pt x="571" y="2283"/>
                    </a:cubicBezTo>
                    <a:cubicBezTo>
                      <a:pt x="571" y="3721"/>
                      <a:pt x="571" y="4862"/>
                      <a:pt x="868" y="6277"/>
                    </a:cubicBezTo>
                    <a:cubicBezTo>
                      <a:pt x="868" y="6277"/>
                      <a:pt x="1142" y="6848"/>
                      <a:pt x="1439" y="6848"/>
                    </a:cubicBezTo>
                    <a:cubicBezTo>
                      <a:pt x="2009" y="7144"/>
                      <a:pt x="3150" y="7418"/>
                      <a:pt x="3995" y="7715"/>
                    </a:cubicBezTo>
                    <a:close/>
                    <a:moveTo>
                      <a:pt x="4862" y="6848"/>
                    </a:moveTo>
                    <a:cubicBezTo>
                      <a:pt x="5433" y="6574"/>
                      <a:pt x="6004" y="6003"/>
                      <a:pt x="6277" y="5706"/>
                    </a:cubicBezTo>
                    <a:cubicBezTo>
                      <a:pt x="6574" y="5433"/>
                      <a:pt x="6574" y="5136"/>
                      <a:pt x="6574" y="5136"/>
                    </a:cubicBezTo>
                    <a:cubicBezTo>
                      <a:pt x="6574" y="4291"/>
                      <a:pt x="6277" y="3424"/>
                      <a:pt x="6277" y="2579"/>
                    </a:cubicBezTo>
                    <a:lnTo>
                      <a:pt x="6277" y="1438"/>
                    </a:lnTo>
                    <a:cubicBezTo>
                      <a:pt x="5707" y="1712"/>
                      <a:pt x="5136" y="2009"/>
                      <a:pt x="4862" y="2283"/>
                    </a:cubicBezTo>
                    <a:cubicBezTo>
                      <a:pt x="4566" y="2283"/>
                      <a:pt x="4566" y="2579"/>
                      <a:pt x="4566" y="2853"/>
                    </a:cubicBezTo>
                    <a:cubicBezTo>
                      <a:pt x="4566" y="3995"/>
                      <a:pt x="4566" y="5433"/>
                      <a:pt x="4862" y="6848"/>
                    </a:cubicBezTo>
                    <a:close/>
                    <a:moveTo>
                      <a:pt x="5433" y="868"/>
                    </a:moveTo>
                    <a:cubicBezTo>
                      <a:pt x="3995" y="571"/>
                      <a:pt x="2854" y="868"/>
                      <a:pt x="2283" y="1712"/>
                    </a:cubicBezTo>
                    <a:cubicBezTo>
                      <a:pt x="3424" y="2283"/>
                      <a:pt x="4566" y="1712"/>
                      <a:pt x="5433" y="8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71"/>
            <p:cNvSpPr/>
            <p:nvPr/>
          </p:nvSpPr>
          <p:spPr>
            <a:xfrm rot="793036">
              <a:off x="7969762" y="1694330"/>
              <a:ext cx="183509" cy="217287"/>
            </a:xfrm>
            <a:custGeom>
              <a:avLst/>
              <a:gdLst/>
              <a:ahLst/>
              <a:cxnLst/>
              <a:rect l="l" t="t" r="r" b="b"/>
              <a:pathLst>
                <a:path w="10273" h="7561" extrusionOk="0">
                  <a:moveTo>
                    <a:pt x="7149" y="992"/>
                  </a:moveTo>
                  <a:cubicBezTo>
                    <a:pt x="7732" y="992"/>
                    <a:pt x="8204" y="1440"/>
                    <a:pt x="8560" y="2324"/>
                  </a:cubicBezTo>
                  <a:cubicBezTo>
                    <a:pt x="8834" y="3191"/>
                    <a:pt x="8264" y="3762"/>
                    <a:pt x="7990" y="4332"/>
                  </a:cubicBezTo>
                  <a:cubicBezTo>
                    <a:pt x="7419" y="5177"/>
                    <a:pt x="6552" y="5473"/>
                    <a:pt x="5981" y="6044"/>
                  </a:cubicBezTo>
                  <a:cubicBezTo>
                    <a:pt x="5411" y="6466"/>
                    <a:pt x="4555" y="6752"/>
                    <a:pt x="3736" y="6752"/>
                  </a:cubicBezTo>
                  <a:cubicBezTo>
                    <a:pt x="2917" y="6752"/>
                    <a:pt x="2135" y="6466"/>
                    <a:pt x="1713" y="5747"/>
                  </a:cubicBezTo>
                  <a:cubicBezTo>
                    <a:pt x="3995" y="5747"/>
                    <a:pt x="4566" y="3191"/>
                    <a:pt x="5981" y="1479"/>
                  </a:cubicBezTo>
                  <a:cubicBezTo>
                    <a:pt x="6409" y="1153"/>
                    <a:pt x="6799" y="992"/>
                    <a:pt x="7149" y="992"/>
                  </a:cubicBezTo>
                  <a:close/>
                  <a:moveTo>
                    <a:pt x="6698" y="1"/>
                  </a:moveTo>
                  <a:cubicBezTo>
                    <a:pt x="4014" y="1"/>
                    <a:pt x="4133" y="5177"/>
                    <a:pt x="1416" y="5177"/>
                  </a:cubicBezTo>
                  <a:cubicBezTo>
                    <a:pt x="1279" y="5040"/>
                    <a:pt x="1136" y="4971"/>
                    <a:pt x="1028" y="4971"/>
                  </a:cubicBezTo>
                  <a:cubicBezTo>
                    <a:pt x="920" y="4971"/>
                    <a:pt x="845" y="5040"/>
                    <a:pt x="845" y="5177"/>
                  </a:cubicBezTo>
                  <a:lnTo>
                    <a:pt x="572" y="5177"/>
                  </a:lnTo>
                  <a:cubicBezTo>
                    <a:pt x="275" y="5177"/>
                    <a:pt x="1" y="5747"/>
                    <a:pt x="572" y="5747"/>
                  </a:cubicBezTo>
                  <a:cubicBezTo>
                    <a:pt x="1018" y="7087"/>
                    <a:pt x="2332" y="7560"/>
                    <a:pt x="3571" y="7560"/>
                  </a:cubicBezTo>
                  <a:cubicBezTo>
                    <a:pt x="3915" y="7560"/>
                    <a:pt x="4253" y="7524"/>
                    <a:pt x="4566" y="7459"/>
                  </a:cubicBezTo>
                  <a:cubicBezTo>
                    <a:pt x="6552" y="7459"/>
                    <a:pt x="8560" y="5473"/>
                    <a:pt x="9405" y="4035"/>
                  </a:cubicBezTo>
                  <a:cubicBezTo>
                    <a:pt x="10272" y="2050"/>
                    <a:pt x="9131" y="338"/>
                    <a:pt x="7122" y="41"/>
                  </a:cubicBezTo>
                  <a:cubicBezTo>
                    <a:pt x="6974" y="14"/>
                    <a:pt x="6832" y="1"/>
                    <a:pt x="6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A83D9E78-F8C9-4CEF-81A2-3094C68A53E5}"/>
              </a:ext>
            </a:extLst>
          </p:cNvPr>
          <p:cNvGrpSpPr/>
          <p:nvPr/>
        </p:nvGrpSpPr>
        <p:grpSpPr>
          <a:xfrm>
            <a:off x="2109425" y="530231"/>
            <a:ext cx="4436400" cy="1655100"/>
            <a:chOff x="2109425" y="530231"/>
            <a:chExt cx="4436400" cy="1655100"/>
          </a:xfrm>
        </p:grpSpPr>
        <p:sp>
          <p:nvSpPr>
            <p:cNvPr id="532" name="Google Shape;532;p71"/>
            <p:cNvSpPr/>
            <p:nvPr/>
          </p:nvSpPr>
          <p:spPr>
            <a:xfrm>
              <a:off x="2109425" y="530231"/>
              <a:ext cx="4436400" cy="16551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71"/>
            <p:cNvSpPr/>
            <p:nvPr/>
          </p:nvSpPr>
          <p:spPr>
            <a:xfrm>
              <a:off x="3352877" y="1061543"/>
              <a:ext cx="169920" cy="229589"/>
            </a:xfrm>
            <a:custGeom>
              <a:avLst/>
              <a:gdLst/>
              <a:ahLst/>
              <a:cxnLst/>
              <a:rect l="l" t="t" r="r" b="b"/>
              <a:pathLst>
                <a:path w="4840" h="6607" extrusionOk="0">
                  <a:moveTo>
                    <a:pt x="2055" y="707"/>
                  </a:moveTo>
                  <a:cubicBezTo>
                    <a:pt x="2603" y="707"/>
                    <a:pt x="3218" y="1247"/>
                    <a:pt x="3425" y="1644"/>
                  </a:cubicBezTo>
                  <a:cubicBezTo>
                    <a:pt x="3698" y="2489"/>
                    <a:pt x="3128" y="3060"/>
                    <a:pt x="3128" y="3630"/>
                  </a:cubicBezTo>
                  <a:cubicBezTo>
                    <a:pt x="3128" y="4201"/>
                    <a:pt x="3425" y="5068"/>
                    <a:pt x="3425" y="5639"/>
                  </a:cubicBezTo>
                  <a:cubicBezTo>
                    <a:pt x="2854" y="5068"/>
                    <a:pt x="1987" y="4498"/>
                    <a:pt x="1713" y="3927"/>
                  </a:cubicBezTo>
                  <a:cubicBezTo>
                    <a:pt x="1416" y="3060"/>
                    <a:pt x="845" y="1644"/>
                    <a:pt x="1416" y="1074"/>
                  </a:cubicBezTo>
                  <a:cubicBezTo>
                    <a:pt x="1589" y="810"/>
                    <a:pt x="1816" y="707"/>
                    <a:pt x="2055" y="707"/>
                  </a:cubicBezTo>
                  <a:close/>
                  <a:moveTo>
                    <a:pt x="2124" y="0"/>
                  </a:moveTo>
                  <a:cubicBezTo>
                    <a:pt x="1659" y="0"/>
                    <a:pt x="1187" y="162"/>
                    <a:pt x="845" y="503"/>
                  </a:cubicBezTo>
                  <a:cubicBezTo>
                    <a:pt x="1" y="1074"/>
                    <a:pt x="275" y="2786"/>
                    <a:pt x="845" y="3927"/>
                  </a:cubicBezTo>
                  <a:cubicBezTo>
                    <a:pt x="1416" y="5068"/>
                    <a:pt x="2557" y="5913"/>
                    <a:pt x="3995" y="6209"/>
                  </a:cubicBezTo>
                  <a:cubicBezTo>
                    <a:pt x="3995" y="6483"/>
                    <a:pt x="3995" y="6483"/>
                    <a:pt x="4269" y="6483"/>
                  </a:cubicBezTo>
                  <a:cubicBezTo>
                    <a:pt x="4269" y="6571"/>
                    <a:pt x="4319" y="6607"/>
                    <a:pt x="4389" y="6607"/>
                  </a:cubicBezTo>
                  <a:cubicBezTo>
                    <a:pt x="4556" y="6607"/>
                    <a:pt x="4840" y="6402"/>
                    <a:pt x="4840" y="6209"/>
                  </a:cubicBezTo>
                  <a:lnTo>
                    <a:pt x="4566" y="6209"/>
                  </a:lnTo>
                  <a:lnTo>
                    <a:pt x="4566" y="5913"/>
                  </a:lnTo>
                  <a:cubicBezTo>
                    <a:pt x="3995" y="5068"/>
                    <a:pt x="3995" y="4201"/>
                    <a:pt x="4269" y="3060"/>
                  </a:cubicBezTo>
                  <a:cubicBezTo>
                    <a:pt x="4269" y="2215"/>
                    <a:pt x="4269" y="1644"/>
                    <a:pt x="3698" y="1074"/>
                  </a:cubicBezTo>
                  <a:cubicBezTo>
                    <a:pt x="3532" y="382"/>
                    <a:pt x="2838" y="0"/>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1"/>
            <p:cNvSpPr/>
            <p:nvPr/>
          </p:nvSpPr>
          <p:spPr>
            <a:xfrm>
              <a:off x="2805000" y="867456"/>
              <a:ext cx="278475" cy="254180"/>
            </a:xfrm>
            <a:custGeom>
              <a:avLst/>
              <a:gdLst/>
              <a:ahLst/>
              <a:cxnLst/>
              <a:rect l="l" t="t" r="r" b="b"/>
              <a:pathLst>
                <a:path w="11139" h="10272" extrusionOk="0">
                  <a:moveTo>
                    <a:pt x="2009" y="1"/>
                  </a:moveTo>
                  <a:cubicBezTo>
                    <a:pt x="1141" y="1"/>
                    <a:pt x="2579" y="2283"/>
                    <a:pt x="2579" y="2580"/>
                  </a:cubicBezTo>
                  <a:cubicBezTo>
                    <a:pt x="3150" y="3424"/>
                    <a:pt x="3424" y="4292"/>
                    <a:pt x="3995" y="5136"/>
                  </a:cubicBezTo>
                  <a:cubicBezTo>
                    <a:pt x="4291" y="6278"/>
                    <a:pt x="3424" y="7419"/>
                    <a:pt x="2579" y="7716"/>
                  </a:cubicBezTo>
                  <a:cubicBezTo>
                    <a:pt x="2009" y="7989"/>
                    <a:pt x="0" y="9427"/>
                    <a:pt x="1141" y="9998"/>
                  </a:cubicBezTo>
                  <a:lnTo>
                    <a:pt x="2283" y="9998"/>
                  </a:lnTo>
                  <a:cubicBezTo>
                    <a:pt x="2579" y="9998"/>
                    <a:pt x="3150" y="9998"/>
                    <a:pt x="3721" y="10272"/>
                  </a:cubicBezTo>
                  <a:lnTo>
                    <a:pt x="6277" y="10272"/>
                  </a:lnTo>
                  <a:cubicBezTo>
                    <a:pt x="7145" y="10272"/>
                    <a:pt x="7715" y="10272"/>
                    <a:pt x="8560" y="9998"/>
                  </a:cubicBezTo>
                  <a:cubicBezTo>
                    <a:pt x="9130" y="9701"/>
                    <a:pt x="9701" y="8857"/>
                    <a:pt x="10272" y="8286"/>
                  </a:cubicBezTo>
                  <a:cubicBezTo>
                    <a:pt x="10842" y="7989"/>
                    <a:pt x="11139" y="7419"/>
                    <a:pt x="11139" y="6574"/>
                  </a:cubicBezTo>
                  <a:cubicBezTo>
                    <a:pt x="11139" y="6278"/>
                    <a:pt x="10568" y="5707"/>
                    <a:pt x="10568" y="5433"/>
                  </a:cubicBezTo>
                  <a:cubicBezTo>
                    <a:pt x="10272" y="4862"/>
                    <a:pt x="9998" y="4566"/>
                    <a:pt x="9701" y="3995"/>
                  </a:cubicBezTo>
                  <a:cubicBezTo>
                    <a:pt x="9701" y="3150"/>
                    <a:pt x="9130" y="2283"/>
                    <a:pt x="8560" y="1712"/>
                  </a:cubicBezTo>
                  <a:cubicBezTo>
                    <a:pt x="8560" y="1142"/>
                    <a:pt x="8286" y="868"/>
                    <a:pt x="7715" y="868"/>
                  </a:cubicBezTo>
                  <a:cubicBezTo>
                    <a:pt x="6848" y="868"/>
                    <a:pt x="6003" y="571"/>
                    <a:pt x="5136" y="571"/>
                  </a:cubicBezTo>
                  <a:cubicBezTo>
                    <a:pt x="4862" y="571"/>
                    <a:pt x="4565" y="571"/>
                    <a:pt x="4291" y="297"/>
                  </a:cubicBezTo>
                  <a:lnTo>
                    <a:pt x="2283" y="297"/>
                  </a:lnTo>
                  <a:lnTo>
                    <a:pt x="22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1"/>
            <p:cNvSpPr/>
            <p:nvPr/>
          </p:nvSpPr>
          <p:spPr>
            <a:xfrm>
              <a:off x="3350738" y="1509329"/>
              <a:ext cx="133550" cy="173636"/>
            </a:xfrm>
            <a:custGeom>
              <a:avLst/>
              <a:gdLst/>
              <a:ahLst/>
              <a:cxnLst/>
              <a:rect l="l" t="t" r="r" b="b"/>
              <a:pathLst>
                <a:path w="5342" h="7017" extrusionOk="0">
                  <a:moveTo>
                    <a:pt x="3623" y="1128"/>
                  </a:moveTo>
                  <a:cubicBezTo>
                    <a:pt x="3667" y="1128"/>
                    <a:pt x="3618" y="1200"/>
                    <a:pt x="3561" y="1200"/>
                  </a:cubicBezTo>
                  <a:cubicBezTo>
                    <a:pt x="3545" y="1200"/>
                    <a:pt x="3529" y="1194"/>
                    <a:pt x="3513" y="1180"/>
                  </a:cubicBezTo>
                  <a:lnTo>
                    <a:pt x="3513" y="1180"/>
                  </a:lnTo>
                  <a:cubicBezTo>
                    <a:pt x="3531" y="1172"/>
                    <a:pt x="3547" y="1163"/>
                    <a:pt x="3562" y="1148"/>
                  </a:cubicBezTo>
                  <a:cubicBezTo>
                    <a:pt x="3591" y="1134"/>
                    <a:pt x="3610" y="1128"/>
                    <a:pt x="3623" y="1128"/>
                  </a:cubicBezTo>
                  <a:close/>
                  <a:moveTo>
                    <a:pt x="4728" y="2044"/>
                  </a:moveTo>
                  <a:cubicBezTo>
                    <a:pt x="4731" y="2044"/>
                    <a:pt x="4727" y="2056"/>
                    <a:pt x="4713" y="2073"/>
                  </a:cubicBezTo>
                  <a:lnTo>
                    <a:pt x="4713" y="2073"/>
                  </a:lnTo>
                  <a:cubicBezTo>
                    <a:pt x="4720" y="2053"/>
                    <a:pt x="4726" y="2044"/>
                    <a:pt x="4728" y="2044"/>
                  </a:cubicBezTo>
                  <a:close/>
                  <a:moveTo>
                    <a:pt x="3618" y="0"/>
                  </a:moveTo>
                  <a:cubicBezTo>
                    <a:pt x="3531" y="0"/>
                    <a:pt x="3443" y="10"/>
                    <a:pt x="3356" y="30"/>
                  </a:cubicBezTo>
                  <a:cubicBezTo>
                    <a:pt x="2831" y="144"/>
                    <a:pt x="2306" y="418"/>
                    <a:pt x="1781" y="601"/>
                  </a:cubicBezTo>
                  <a:cubicBezTo>
                    <a:pt x="1484" y="715"/>
                    <a:pt x="1302" y="989"/>
                    <a:pt x="1393" y="1308"/>
                  </a:cubicBezTo>
                  <a:cubicBezTo>
                    <a:pt x="1449" y="1533"/>
                    <a:pt x="1689" y="1726"/>
                    <a:pt x="1925" y="1726"/>
                  </a:cubicBezTo>
                  <a:cubicBezTo>
                    <a:pt x="1977" y="1726"/>
                    <a:pt x="2028" y="1717"/>
                    <a:pt x="2078" y="1696"/>
                  </a:cubicBezTo>
                  <a:cubicBezTo>
                    <a:pt x="2375" y="1605"/>
                    <a:pt x="2671" y="1491"/>
                    <a:pt x="2968" y="1377"/>
                  </a:cubicBezTo>
                  <a:cubicBezTo>
                    <a:pt x="3071" y="1342"/>
                    <a:pt x="3175" y="1295"/>
                    <a:pt x="3278" y="1254"/>
                  </a:cubicBezTo>
                  <a:lnTo>
                    <a:pt x="3278" y="1254"/>
                  </a:lnTo>
                  <a:cubicBezTo>
                    <a:pt x="3374" y="1398"/>
                    <a:pt x="3530" y="1502"/>
                    <a:pt x="3727" y="1507"/>
                  </a:cubicBezTo>
                  <a:lnTo>
                    <a:pt x="3727" y="1507"/>
                  </a:lnTo>
                  <a:cubicBezTo>
                    <a:pt x="3633" y="1684"/>
                    <a:pt x="3577" y="1878"/>
                    <a:pt x="3470" y="2061"/>
                  </a:cubicBezTo>
                  <a:cubicBezTo>
                    <a:pt x="3196" y="2472"/>
                    <a:pt x="2763" y="2838"/>
                    <a:pt x="2352" y="3157"/>
                  </a:cubicBezTo>
                  <a:cubicBezTo>
                    <a:pt x="1439" y="3865"/>
                    <a:pt x="457" y="4527"/>
                    <a:pt x="92" y="5691"/>
                  </a:cubicBezTo>
                  <a:cubicBezTo>
                    <a:pt x="1" y="5987"/>
                    <a:pt x="206" y="6284"/>
                    <a:pt x="503" y="6398"/>
                  </a:cubicBezTo>
                  <a:cubicBezTo>
                    <a:pt x="1674" y="6810"/>
                    <a:pt x="2927" y="7016"/>
                    <a:pt x="4165" y="7016"/>
                  </a:cubicBezTo>
                  <a:cubicBezTo>
                    <a:pt x="4230" y="7016"/>
                    <a:pt x="4295" y="7016"/>
                    <a:pt x="4360" y="7015"/>
                  </a:cubicBezTo>
                  <a:cubicBezTo>
                    <a:pt x="5114" y="7015"/>
                    <a:pt x="5114" y="5873"/>
                    <a:pt x="4360" y="5873"/>
                  </a:cubicBezTo>
                  <a:cubicBezTo>
                    <a:pt x="4300" y="5874"/>
                    <a:pt x="4239" y="5875"/>
                    <a:pt x="4179" y="5875"/>
                  </a:cubicBezTo>
                  <a:cubicBezTo>
                    <a:pt x="3252" y="5875"/>
                    <a:pt x="2339" y="5741"/>
                    <a:pt x="1439" y="5484"/>
                  </a:cubicBezTo>
                  <a:lnTo>
                    <a:pt x="1439" y="5484"/>
                  </a:lnTo>
                  <a:cubicBezTo>
                    <a:pt x="2000" y="4641"/>
                    <a:pt x="3101" y="4078"/>
                    <a:pt x="3813" y="3385"/>
                  </a:cubicBezTo>
                  <a:cubicBezTo>
                    <a:pt x="4064" y="3157"/>
                    <a:pt x="4269" y="2906"/>
                    <a:pt x="4452" y="2632"/>
                  </a:cubicBezTo>
                  <a:cubicBezTo>
                    <a:pt x="4543" y="2472"/>
                    <a:pt x="4657" y="2290"/>
                    <a:pt x="4703" y="2107"/>
                  </a:cubicBezTo>
                  <a:cubicBezTo>
                    <a:pt x="4706" y="2094"/>
                    <a:pt x="4709" y="2084"/>
                    <a:pt x="4712" y="2075"/>
                  </a:cubicBezTo>
                  <a:lnTo>
                    <a:pt x="4712" y="2075"/>
                  </a:lnTo>
                  <a:cubicBezTo>
                    <a:pt x="4803" y="1991"/>
                    <a:pt x="4934" y="1967"/>
                    <a:pt x="5022" y="1879"/>
                  </a:cubicBezTo>
                  <a:cubicBezTo>
                    <a:pt x="5342" y="1536"/>
                    <a:pt x="5273" y="989"/>
                    <a:pt x="4977" y="646"/>
                  </a:cubicBezTo>
                  <a:cubicBezTo>
                    <a:pt x="4810" y="459"/>
                    <a:pt x="4606" y="367"/>
                    <a:pt x="4388" y="332"/>
                  </a:cubicBezTo>
                  <a:lnTo>
                    <a:pt x="4388" y="332"/>
                  </a:lnTo>
                  <a:cubicBezTo>
                    <a:pt x="4205" y="118"/>
                    <a:pt x="3918" y="0"/>
                    <a:pt x="36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1"/>
            <p:cNvSpPr/>
            <p:nvPr/>
          </p:nvSpPr>
          <p:spPr>
            <a:xfrm>
              <a:off x="2886813" y="1481664"/>
              <a:ext cx="243700" cy="292684"/>
            </a:xfrm>
            <a:custGeom>
              <a:avLst/>
              <a:gdLst/>
              <a:ahLst/>
              <a:cxnLst/>
              <a:rect l="l" t="t" r="r" b="b"/>
              <a:pathLst>
                <a:path w="9748" h="11828" extrusionOk="0">
                  <a:moveTo>
                    <a:pt x="3333" y="303"/>
                  </a:moveTo>
                  <a:cubicBezTo>
                    <a:pt x="3539" y="326"/>
                    <a:pt x="3721" y="349"/>
                    <a:pt x="3950" y="372"/>
                  </a:cubicBezTo>
                  <a:cubicBezTo>
                    <a:pt x="3858" y="1239"/>
                    <a:pt x="3425" y="1947"/>
                    <a:pt x="3174" y="2769"/>
                  </a:cubicBezTo>
                  <a:cubicBezTo>
                    <a:pt x="3352" y="2880"/>
                    <a:pt x="3514" y="2937"/>
                    <a:pt x="3665" y="2937"/>
                  </a:cubicBezTo>
                  <a:cubicBezTo>
                    <a:pt x="3823" y="2937"/>
                    <a:pt x="3969" y="2874"/>
                    <a:pt x="4109" y="2746"/>
                  </a:cubicBezTo>
                  <a:cubicBezTo>
                    <a:pt x="4292" y="2609"/>
                    <a:pt x="4452" y="2449"/>
                    <a:pt x="4634" y="2312"/>
                  </a:cubicBezTo>
                  <a:cubicBezTo>
                    <a:pt x="4977" y="2038"/>
                    <a:pt x="5342" y="1787"/>
                    <a:pt x="5776" y="1696"/>
                  </a:cubicBezTo>
                  <a:cubicBezTo>
                    <a:pt x="6004" y="1924"/>
                    <a:pt x="6027" y="2198"/>
                    <a:pt x="5981" y="2472"/>
                  </a:cubicBezTo>
                  <a:cubicBezTo>
                    <a:pt x="5935" y="2860"/>
                    <a:pt x="5867" y="3271"/>
                    <a:pt x="5798" y="3659"/>
                  </a:cubicBezTo>
                  <a:cubicBezTo>
                    <a:pt x="5776" y="3864"/>
                    <a:pt x="5753" y="4070"/>
                    <a:pt x="5730" y="4252"/>
                  </a:cubicBezTo>
                  <a:cubicBezTo>
                    <a:pt x="5876" y="4340"/>
                    <a:pt x="6009" y="4382"/>
                    <a:pt x="6132" y="4382"/>
                  </a:cubicBezTo>
                  <a:cubicBezTo>
                    <a:pt x="6297" y="4382"/>
                    <a:pt x="6443" y="4305"/>
                    <a:pt x="6574" y="4161"/>
                  </a:cubicBezTo>
                  <a:cubicBezTo>
                    <a:pt x="6757" y="3978"/>
                    <a:pt x="6917" y="3773"/>
                    <a:pt x="7099" y="3590"/>
                  </a:cubicBezTo>
                  <a:cubicBezTo>
                    <a:pt x="7510" y="3179"/>
                    <a:pt x="7944" y="2814"/>
                    <a:pt x="8515" y="2632"/>
                  </a:cubicBezTo>
                  <a:cubicBezTo>
                    <a:pt x="8834" y="2791"/>
                    <a:pt x="8925" y="3043"/>
                    <a:pt x="8925" y="3339"/>
                  </a:cubicBezTo>
                  <a:cubicBezTo>
                    <a:pt x="8948" y="3773"/>
                    <a:pt x="8971" y="4207"/>
                    <a:pt x="8903" y="4617"/>
                  </a:cubicBezTo>
                  <a:cubicBezTo>
                    <a:pt x="8606" y="6809"/>
                    <a:pt x="8149" y="8954"/>
                    <a:pt x="7556" y="11100"/>
                  </a:cubicBezTo>
                  <a:cubicBezTo>
                    <a:pt x="7556" y="11168"/>
                    <a:pt x="7510" y="11237"/>
                    <a:pt x="7465" y="11305"/>
                  </a:cubicBezTo>
                  <a:cubicBezTo>
                    <a:pt x="7407" y="11321"/>
                    <a:pt x="7353" y="11328"/>
                    <a:pt x="7301" y="11328"/>
                  </a:cubicBezTo>
                  <a:cubicBezTo>
                    <a:pt x="7127" y="11328"/>
                    <a:pt x="6979" y="11246"/>
                    <a:pt x="6803" y="11123"/>
                  </a:cubicBezTo>
                  <a:cubicBezTo>
                    <a:pt x="6826" y="10986"/>
                    <a:pt x="6848" y="10849"/>
                    <a:pt x="6894" y="10712"/>
                  </a:cubicBezTo>
                  <a:cubicBezTo>
                    <a:pt x="7168" y="9639"/>
                    <a:pt x="7465" y="8566"/>
                    <a:pt x="7761" y="7471"/>
                  </a:cubicBezTo>
                  <a:cubicBezTo>
                    <a:pt x="7853" y="7128"/>
                    <a:pt x="7898" y="6786"/>
                    <a:pt x="7944" y="6421"/>
                  </a:cubicBezTo>
                  <a:cubicBezTo>
                    <a:pt x="7967" y="6284"/>
                    <a:pt x="7990" y="6124"/>
                    <a:pt x="7967" y="5987"/>
                  </a:cubicBezTo>
                  <a:cubicBezTo>
                    <a:pt x="7944" y="5622"/>
                    <a:pt x="7944" y="5234"/>
                    <a:pt x="7510" y="5097"/>
                  </a:cubicBezTo>
                  <a:cubicBezTo>
                    <a:pt x="7320" y="5040"/>
                    <a:pt x="7114" y="4991"/>
                    <a:pt x="6911" y="4991"/>
                  </a:cubicBezTo>
                  <a:cubicBezTo>
                    <a:pt x="6625" y="4991"/>
                    <a:pt x="6344" y="5087"/>
                    <a:pt x="6118" y="5394"/>
                  </a:cubicBezTo>
                  <a:cubicBezTo>
                    <a:pt x="5821" y="5804"/>
                    <a:pt x="5570" y="6238"/>
                    <a:pt x="5433" y="6717"/>
                  </a:cubicBezTo>
                  <a:cubicBezTo>
                    <a:pt x="5228" y="7516"/>
                    <a:pt x="5022" y="8292"/>
                    <a:pt x="4817" y="9091"/>
                  </a:cubicBezTo>
                  <a:cubicBezTo>
                    <a:pt x="4748" y="9319"/>
                    <a:pt x="4680" y="9571"/>
                    <a:pt x="4612" y="9799"/>
                  </a:cubicBezTo>
                  <a:cubicBezTo>
                    <a:pt x="4018" y="9799"/>
                    <a:pt x="3881" y="9662"/>
                    <a:pt x="3995" y="9160"/>
                  </a:cubicBezTo>
                  <a:cubicBezTo>
                    <a:pt x="4064" y="8794"/>
                    <a:pt x="4178" y="8429"/>
                    <a:pt x="4292" y="8064"/>
                  </a:cubicBezTo>
                  <a:cubicBezTo>
                    <a:pt x="4520" y="7265"/>
                    <a:pt x="4794" y="6466"/>
                    <a:pt x="5000" y="5645"/>
                  </a:cubicBezTo>
                  <a:cubicBezTo>
                    <a:pt x="5091" y="5325"/>
                    <a:pt x="5136" y="4960"/>
                    <a:pt x="5136" y="4595"/>
                  </a:cubicBezTo>
                  <a:cubicBezTo>
                    <a:pt x="5136" y="4229"/>
                    <a:pt x="4931" y="4047"/>
                    <a:pt x="4566" y="4024"/>
                  </a:cubicBezTo>
                  <a:cubicBezTo>
                    <a:pt x="4508" y="4018"/>
                    <a:pt x="4452" y="4014"/>
                    <a:pt x="4397" y="4014"/>
                  </a:cubicBezTo>
                  <a:cubicBezTo>
                    <a:pt x="4061" y="4014"/>
                    <a:pt x="3777" y="4137"/>
                    <a:pt x="3562" y="4412"/>
                  </a:cubicBezTo>
                  <a:cubicBezTo>
                    <a:pt x="3196" y="4846"/>
                    <a:pt x="2900" y="5325"/>
                    <a:pt x="2694" y="5850"/>
                  </a:cubicBezTo>
                  <a:cubicBezTo>
                    <a:pt x="2397" y="6672"/>
                    <a:pt x="2078" y="7516"/>
                    <a:pt x="1781" y="8338"/>
                  </a:cubicBezTo>
                  <a:cubicBezTo>
                    <a:pt x="1713" y="8543"/>
                    <a:pt x="1621" y="8772"/>
                    <a:pt x="1530" y="9023"/>
                  </a:cubicBezTo>
                  <a:cubicBezTo>
                    <a:pt x="1370" y="8977"/>
                    <a:pt x="1233" y="8977"/>
                    <a:pt x="1096" y="8931"/>
                  </a:cubicBezTo>
                  <a:cubicBezTo>
                    <a:pt x="891" y="8840"/>
                    <a:pt x="845" y="8680"/>
                    <a:pt x="891" y="8498"/>
                  </a:cubicBezTo>
                  <a:cubicBezTo>
                    <a:pt x="914" y="8338"/>
                    <a:pt x="959" y="8201"/>
                    <a:pt x="1005" y="8064"/>
                  </a:cubicBezTo>
                  <a:cubicBezTo>
                    <a:pt x="1644" y="6055"/>
                    <a:pt x="2260" y="4047"/>
                    <a:pt x="2877" y="2015"/>
                  </a:cubicBezTo>
                  <a:cubicBezTo>
                    <a:pt x="2991" y="1673"/>
                    <a:pt x="3059" y="1285"/>
                    <a:pt x="3174" y="920"/>
                  </a:cubicBezTo>
                  <a:cubicBezTo>
                    <a:pt x="3219" y="737"/>
                    <a:pt x="3265" y="532"/>
                    <a:pt x="3333" y="303"/>
                  </a:cubicBezTo>
                  <a:close/>
                  <a:moveTo>
                    <a:pt x="3246" y="0"/>
                  </a:moveTo>
                  <a:cubicBezTo>
                    <a:pt x="2900" y="0"/>
                    <a:pt x="2679" y="200"/>
                    <a:pt x="2534" y="532"/>
                  </a:cubicBezTo>
                  <a:cubicBezTo>
                    <a:pt x="2512" y="623"/>
                    <a:pt x="2443" y="714"/>
                    <a:pt x="2420" y="828"/>
                  </a:cubicBezTo>
                  <a:cubicBezTo>
                    <a:pt x="1987" y="2084"/>
                    <a:pt x="1553" y="3362"/>
                    <a:pt x="1165" y="4640"/>
                  </a:cubicBezTo>
                  <a:cubicBezTo>
                    <a:pt x="823" y="5782"/>
                    <a:pt x="571" y="6946"/>
                    <a:pt x="252" y="8087"/>
                  </a:cubicBezTo>
                  <a:cubicBezTo>
                    <a:pt x="1" y="9000"/>
                    <a:pt x="1" y="9046"/>
                    <a:pt x="1005" y="9342"/>
                  </a:cubicBezTo>
                  <a:cubicBezTo>
                    <a:pt x="1051" y="9365"/>
                    <a:pt x="1096" y="9365"/>
                    <a:pt x="1142" y="9365"/>
                  </a:cubicBezTo>
                  <a:cubicBezTo>
                    <a:pt x="1289" y="9388"/>
                    <a:pt x="1415" y="9401"/>
                    <a:pt x="1524" y="9401"/>
                  </a:cubicBezTo>
                  <a:cubicBezTo>
                    <a:pt x="1956" y="9401"/>
                    <a:pt x="2124" y="9200"/>
                    <a:pt x="2306" y="8635"/>
                  </a:cubicBezTo>
                  <a:cubicBezTo>
                    <a:pt x="2329" y="8566"/>
                    <a:pt x="2352" y="8521"/>
                    <a:pt x="2352" y="8475"/>
                  </a:cubicBezTo>
                  <a:cubicBezTo>
                    <a:pt x="2580" y="7562"/>
                    <a:pt x="2945" y="6695"/>
                    <a:pt x="3333" y="5850"/>
                  </a:cubicBezTo>
                  <a:cubicBezTo>
                    <a:pt x="3516" y="5439"/>
                    <a:pt x="3790" y="5074"/>
                    <a:pt x="4041" y="4686"/>
                  </a:cubicBezTo>
                  <a:cubicBezTo>
                    <a:pt x="4087" y="4617"/>
                    <a:pt x="4201" y="4595"/>
                    <a:pt x="4315" y="4503"/>
                  </a:cubicBezTo>
                  <a:lnTo>
                    <a:pt x="4315" y="4503"/>
                  </a:lnTo>
                  <a:cubicBezTo>
                    <a:pt x="4452" y="5120"/>
                    <a:pt x="4338" y="5622"/>
                    <a:pt x="4201" y="6124"/>
                  </a:cubicBezTo>
                  <a:cubicBezTo>
                    <a:pt x="3927" y="7128"/>
                    <a:pt x="3607" y="8133"/>
                    <a:pt x="3310" y="9114"/>
                  </a:cubicBezTo>
                  <a:cubicBezTo>
                    <a:pt x="3265" y="9274"/>
                    <a:pt x="3196" y="9411"/>
                    <a:pt x="3196" y="9571"/>
                  </a:cubicBezTo>
                  <a:cubicBezTo>
                    <a:pt x="3196" y="9662"/>
                    <a:pt x="3242" y="9844"/>
                    <a:pt x="3333" y="9890"/>
                  </a:cubicBezTo>
                  <a:cubicBezTo>
                    <a:pt x="3694" y="10110"/>
                    <a:pt x="4066" y="10286"/>
                    <a:pt x="4478" y="10286"/>
                  </a:cubicBezTo>
                  <a:cubicBezTo>
                    <a:pt x="4665" y="10286"/>
                    <a:pt x="4861" y="10250"/>
                    <a:pt x="5068" y="10164"/>
                  </a:cubicBezTo>
                  <a:cubicBezTo>
                    <a:pt x="5136" y="10004"/>
                    <a:pt x="5205" y="9844"/>
                    <a:pt x="5251" y="9685"/>
                  </a:cubicBezTo>
                  <a:cubicBezTo>
                    <a:pt x="5570" y="8749"/>
                    <a:pt x="5867" y="7813"/>
                    <a:pt x="6209" y="6877"/>
                  </a:cubicBezTo>
                  <a:cubicBezTo>
                    <a:pt x="6323" y="6535"/>
                    <a:pt x="6552" y="6215"/>
                    <a:pt x="6734" y="5873"/>
                  </a:cubicBezTo>
                  <a:cubicBezTo>
                    <a:pt x="6781" y="5796"/>
                    <a:pt x="6837" y="5729"/>
                    <a:pt x="6932" y="5729"/>
                  </a:cubicBezTo>
                  <a:cubicBezTo>
                    <a:pt x="6978" y="5729"/>
                    <a:pt x="7033" y="5744"/>
                    <a:pt x="7099" y="5782"/>
                  </a:cubicBezTo>
                  <a:cubicBezTo>
                    <a:pt x="7077" y="6078"/>
                    <a:pt x="7077" y="6421"/>
                    <a:pt x="7031" y="6740"/>
                  </a:cubicBezTo>
                  <a:cubicBezTo>
                    <a:pt x="6848" y="7859"/>
                    <a:pt x="6643" y="8977"/>
                    <a:pt x="6460" y="10096"/>
                  </a:cubicBezTo>
                  <a:cubicBezTo>
                    <a:pt x="6369" y="10529"/>
                    <a:pt x="6346" y="10963"/>
                    <a:pt x="6278" y="11465"/>
                  </a:cubicBezTo>
                  <a:cubicBezTo>
                    <a:pt x="6552" y="11579"/>
                    <a:pt x="6757" y="11693"/>
                    <a:pt x="6963" y="11762"/>
                  </a:cubicBezTo>
                  <a:cubicBezTo>
                    <a:pt x="7145" y="11805"/>
                    <a:pt x="7301" y="11827"/>
                    <a:pt x="7438" y="11827"/>
                  </a:cubicBezTo>
                  <a:cubicBezTo>
                    <a:pt x="7882" y="11827"/>
                    <a:pt x="8106" y="11585"/>
                    <a:pt x="8264" y="11009"/>
                  </a:cubicBezTo>
                  <a:cubicBezTo>
                    <a:pt x="8857" y="9046"/>
                    <a:pt x="9314" y="7037"/>
                    <a:pt x="9656" y="5028"/>
                  </a:cubicBezTo>
                  <a:cubicBezTo>
                    <a:pt x="9747" y="4503"/>
                    <a:pt x="9724" y="3956"/>
                    <a:pt x="9679" y="3431"/>
                  </a:cubicBezTo>
                  <a:cubicBezTo>
                    <a:pt x="9633" y="2860"/>
                    <a:pt x="9336" y="2586"/>
                    <a:pt x="8789" y="2449"/>
                  </a:cubicBezTo>
                  <a:cubicBezTo>
                    <a:pt x="8655" y="2412"/>
                    <a:pt x="8523" y="2394"/>
                    <a:pt x="8394" y="2394"/>
                  </a:cubicBezTo>
                  <a:cubicBezTo>
                    <a:pt x="8127" y="2394"/>
                    <a:pt x="7871" y="2470"/>
                    <a:pt x="7624" y="2609"/>
                  </a:cubicBezTo>
                  <a:cubicBezTo>
                    <a:pt x="7351" y="2746"/>
                    <a:pt x="7122" y="2951"/>
                    <a:pt x="6871" y="3111"/>
                  </a:cubicBezTo>
                  <a:cubicBezTo>
                    <a:pt x="6757" y="3157"/>
                    <a:pt x="6666" y="3202"/>
                    <a:pt x="6506" y="3294"/>
                  </a:cubicBezTo>
                  <a:cubicBezTo>
                    <a:pt x="6506" y="2906"/>
                    <a:pt x="6506" y="2609"/>
                    <a:pt x="6506" y="2312"/>
                  </a:cubicBezTo>
                  <a:cubicBezTo>
                    <a:pt x="6488" y="1758"/>
                    <a:pt x="6204" y="1470"/>
                    <a:pt x="5763" y="1470"/>
                  </a:cubicBezTo>
                  <a:cubicBezTo>
                    <a:pt x="5642" y="1470"/>
                    <a:pt x="5508" y="1492"/>
                    <a:pt x="5365" y="1536"/>
                  </a:cubicBezTo>
                  <a:cubicBezTo>
                    <a:pt x="5091" y="1627"/>
                    <a:pt x="4863" y="1764"/>
                    <a:pt x="4589" y="1856"/>
                  </a:cubicBezTo>
                  <a:cubicBezTo>
                    <a:pt x="4475" y="1924"/>
                    <a:pt x="4338" y="1970"/>
                    <a:pt x="4132" y="2061"/>
                  </a:cubicBezTo>
                  <a:cubicBezTo>
                    <a:pt x="4246" y="1376"/>
                    <a:pt x="4680" y="897"/>
                    <a:pt x="4840" y="258"/>
                  </a:cubicBezTo>
                  <a:cubicBezTo>
                    <a:pt x="4634" y="189"/>
                    <a:pt x="4452" y="98"/>
                    <a:pt x="4269" y="75"/>
                  </a:cubicBezTo>
                  <a:cubicBezTo>
                    <a:pt x="3972" y="30"/>
                    <a:pt x="3653" y="30"/>
                    <a:pt x="3356" y="7"/>
                  </a:cubicBezTo>
                  <a:cubicBezTo>
                    <a:pt x="3318" y="3"/>
                    <a:pt x="3281" y="0"/>
                    <a:pt x="3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1"/>
            <p:cNvSpPr/>
            <p:nvPr/>
          </p:nvSpPr>
          <p:spPr>
            <a:xfrm>
              <a:off x="3115638" y="1564288"/>
              <a:ext cx="200325" cy="259278"/>
            </a:xfrm>
            <a:custGeom>
              <a:avLst/>
              <a:gdLst/>
              <a:ahLst/>
              <a:cxnLst/>
              <a:rect l="l" t="t" r="r" b="b"/>
              <a:pathLst>
                <a:path w="8013" h="10478" extrusionOk="0">
                  <a:moveTo>
                    <a:pt x="5360" y="486"/>
                  </a:moveTo>
                  <a:cubicBezTo>
                    <a:pt x="5474" y="486"/>
                    <a:pt x="5590" y="499"/>
                    <a:pt x="5707" y="525"/>
                  </a:cubicBezTo>
                  <a:cubicBezTo>
                    <a:pt x="6255" y="639"/>
                    <a:pt x="6780" y="799"/>
                    <a:pt x="7236" y="1141"/>
                  </a:cubicBezTo>
                  <a:cubicBezTo>
                    <a:pt x="7305" y="1438"/>
                    <a:pt x="7282" y="1689"/>
                    <a:pt x="7145" y="1963"/>
                  </a:cubicBezTo>
                  <a:cubicBezTo>
                    <a:pt x="7054" y="1963"/>
                    <a:pt x="6962" y="1973"/>
                    <a:pt x="6878" y="1973"/>
                  </a:cubicBezTo>
                  <a:cubicBezTo>
                    <a:pt x="6836" y="1973"/>
                    <a:pt x="6795" y="1971"/>
                    <a:pt x="6757" y="1963"/>
                  </a:cubicBezTo>
                  <a:cubicBezTo>
                    <a:pt x="6573" y="1933"/>
                    <a:pt x="6393" y="1918"/>
                    <a:pt x="6217" y="1918"/>
                  </a:cubicBezTo>
                  <a:cubicBezTo>
                    <a:pt x="5477" y="1918"/>
                    <a:pt x="4805" y="2178"/>
                    <a:pt x="4178" y="2602"/>
                  </a:cubicBezTo>
                  <a:cubicBezTo>
                    <a:pt x="3333" y="3150"/>
                    <a:pt x="2671" y="3858"/>
                    <a:pt x="2329" y="4839"/>
                  </a:cubicBezTo>
                  <a:cubicBezTo>
                    <a:pt x="1918" y="6095"/>
                    <a:pt x="2375" y="7373"/>
                    <a:pt x="3470" y="8103"/>
                  </a:cubicBezTo>
                  <a:cubicBezTo>
                    <a:pt x="3904" y="8377"/>
                    <a:pt x="4360" y="8583"/>
                    <a:pt x="4863" y="8697"/>
                  </a:cubicBezTo>
                  <a:cubicBezTo>
                    <a:pt x="5068" y="8765"/>
                    <a:pt x="5296" y="8811"/>
                    <a:pt x="5502" y="8879"/>
                  </a:cubicBezTo>
                  <a:cubicBezTo>
                    <a:pt x="5570" y="9427"/>
                    <a:pt x="5570" y="9427"/>
                    <a:pt x="5342" y="10043"/>
                  </a:cubicBezTo>
                  <a:cubicBezTo>
                    <a:pt x="5163" y="10062"/>
                    <a:pt x="4987" y="10071"/>
                    <a:pt x="4813" y="10071"/>
                  </a:cubicBezTo>
                  <a:cubicBezTo>
                    <a:pt x="3899" y="10071"/>
                    <a:pt x="3054" y="9809"/>
                    <a:pt x="2306" y="9176"/>
                  </a:cubicBezTo>
                  <a:cubicBezTo>
                    <a:pt x="1690" y="8674"/>
                    <a:pt x="1416" y="7966"/>
                    <a:pt x="1302" y="7190"/>
                  </a:cubicBezTo>
                  <a:cubicBezTo>
                    <a:pt x="914" y="4109"/>
                    <a:pt x="2466" y="2009"/>
                    <a:pt x="4543" y="731"/>
                  </a:cubicBezTo>
                  <a:cubicBezTo>
                    <a:pt x="4804" y="568"/>
                    <a:pt x="5076" y="486"/>
                    <a:pt x="5360" y="486"/>
                  </a:cubicBezTo>
                  <a:close/>
                  <a:moveTo>
                    <a:pt x="5330" y="1"/>
                  </a:moveTo>
                  <a:cubicBezTo>
                    <a:pt x="5067" y="1"/>
                    <a:pt x="4790" y="18"/>
                    <a:pt x="4497" y="46"/>
                  </a:cubicBezTo>
                  <a:cubicBezTo>
                    <a:pt x="4246" y="69"/>
                    <a:pt x="4018" y="183"/>
                    <a:pt x="3790" y="297"/>
                  </a:cubicBezTo>
                  <a:cubicBezTo>
                    <a:pt x="3059" y="639"/>
                    <a:pt x="2489" y="1187"/>
                    <a:pt x="1987" y="1781"/>
                  </a:cubicBezTo>
                  <a:cubicBezTo>
                    <a:pt x="617" y="3333"/>
                    <a:pt x="1" y="5113"/>
                    <a:pt x="389" y="7190"/>
                  </a:cubicBezTo>
                  <a:cubicBezTo>
                    <a:pt x="663" y="8697"/>
                    <a:pt x="1530" y="9701"/>
                    <a:pt x="3014" y="10112"/>
                  </a:cubicBezTo>
                  <a:cubicBezTo>
                    <a:pt x="3584" y="10249"/>
                    <a:pt x="4155" y="10317"/>
                    <a:pt x="4726" y="10409"/>
                  </a:cubicBezTo>
                  <a:cubicBezTo>
                    <a:pt x="4999" y="10454"/>
                    <a:pt x="5273" y="10477"/>
                    <a:pt x="5570" y="10477"/>
                  </a:cubicBezTo>
                  <a:cubicBezTo>
                    <a:pt x="5730" y="10477"/>
                    <a:pt x="5912" y="10431"/>
                    <a:pt x="6004" y="10249"/>
                  </a:cubicBezTo>
                  <a:cubicBezTo>
                    <a:pt x="6209" y="9815"/>
                    <a:pt x="6437" y="9381"/>
                    <a:pt x="6323" y="8834"/>
                  </a:cubicBezTo>
                  <a:cubicBezTo>
                    <a:pt x="6072" y="8719"/>
                    <a:pt x="5821" y="8628"/>
                    <a:pt x="5547" y="8583"/>
                  </a:cubicBezTo>
                  <a:cubicBezTo>
                    <a:pt x="5068" y="8468"/>
                    <a:pt x="4634" y="8286"/>
                    <a:pt x="4223" y="8035"/>
                  </a:cubicBezTo>
                  <a:cubicBezTo>
                    <a:pt x="3470" y="7601"/>
                    <a:pt x="3128" y="6939"/>
                    <a:pt x="3105" y="6095"/>
                  </a:cubicBezTo>
                  <a:cubicBezTo>
                    <a:pt x="3019" y="4265"/>
                    <a:pt x="4841" y="2191"/>
                    <a:pt x="6772" y="2191"/>
                  </a:cubicBezTo>
                  <a:cubicBezTo>
                    <a:pt x="6889" y="2191"/>
                    <a:pt x="7005" y="2199"/>
                    <a:pt x="7122" y="2214"/>
                  </a:cubicBezTo>
                  <a:cubicBezTo>
                    <a:pt x="7242" y="2238"/>
                    <a:pt x="7363" y="2269"/>
                    <a:pt x="7480" y="2269"/>
                  </a:cubicBezTo>
                  <a:cubicBezTo>
                    <a:pt x="7585" y="2269"/>
                    <a:pt x="7687" y="2244"/>
                    <a:pt x="7784" y="2169"/>
                  </a:cubicBezTo>
                  <a:cubicBezTo>
                    <a:pt x="8012" y="1575"/>
                    <a:pt x="8012" y="1575"/>
                    <a:pt x="7944" y="1005"/>
                  </a:cubicBezTo>
                  <a:cubicBezTo>
                    <a:pt x="7148" y="244"/>
                    <a:pt x="6337" y="1"/>
                    <a:pt x="5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1"/>
            <p:cNvSpPr/>
            <p:nvPr/>
          </p:nvSpPr>
          <p:spPr>
            <a:xfrm>
              <a:off x="3334188" y="1501733"/>
              <a:ext cx="167800" cy="190858"/>
            </a:xfrm>
            <a:custGeom>
              <a:avLst/>
              <a:gdLst/>
              <a:ahLst/>
              <a:cxnLst/>
              <a:rect l="l" t="t" r="r" b="b"/>
              <a:pathLst>
                <a:path w="6712" h="7713" extrusionOk="0">
                  <a:moveTo>
                    <a:pt x="4613" y="717"/>
                  </a:moveTo>
                  <a:cubicBezTo>
                    <a:pt x="5091" y="717"/>
                    <a:pt x="5575" y="806"/>
                    <a:pt x="6072" y="1022"/>
                  </a:cubicBezTo>
                  <a:cubicBezTo>
                    <a:pt x="6050" y="1182"/>
                    <a:pt x="6050" y="1341"/>
                    <a:pt x="6004" y="1478"/>
                  </a:cubicBezTo>
                  <a:cubicBezTo>
                    <a:pt x="5776" y="2026"/>
                    <a:pt x="5365" y="2437"/>
                    <a:pt x="4931" y="2825"/>
                  </a:cubicBezTo>
                  <a:cubicBezTo>
                    <a:pt x="3995" y="3647"/>
                    <a:pt x="3037" y="4423"/>
                    <a:pt x="2101" y="5244"/>
                  </a:cubicBezTo>
                  <a:cubicBezTo>
                    <a:pt x="1895" y="5404"/>
                    <a:pt x="1667" y="5496"/>
                    <a:pt x="1553" y="5815"/>
                  </a:cubicBezTo>
                  <a:cubicBezTo>
                    <a:pt x="1781" y="6180"/>
                    <a:pt x="2101" y="6340"/>
                    <a:pt x="2489" y="6409"/>
                  </a:cubicBezTo>
                  <a:cubicBezTo>
                    <a:pt x="3120" y="6523"/>
                    <a:pt x="3751" y="6574"/>
                    <a:pt x="4382" y="6574"/>
                  </a:cubicBezTo>
                  <a:cubicBezTo>
                    <a:pt x="4504" y="6574"/>
                    <a:pt x="4626" y="6572"/>
                    <a:pt x="4748" y="6568"/>
                  </a:cubicBezTo>
                  <a:cubicBezTo>
                    <a:pt x="4905" y="6568"/>
                    <a:pt x="5062" y="6553"/>
                    <a:pt x="5218" y="6553"/>
                  </a:cubicBezTo>
                  <a:cubicBezTo>
                    <a:pt x="5335" y="6553"/>
                    <a:pt x="5453" y="6562"/>
                    <a:pt x="5570" y="6591"/>
                  </a:cubicBezTo>
                  <a:cubicBezTo>
                    <a:pt x="5410" y="7052"/>
                    <a:pt x="5355" y="7143"/>
                    <a:pt x="5112" y="7143"/>
                  </a:cubicBezTo>
                  <a:cubicBezTo>
                    <a:pt x="5079" y="7143"/>
                    <a:pt x="5041" y="7142"/>
                    <a:pt x="5000" y="7139"/>
                  </a:cubicBezTo>
                  <a:lnTo>
                    <a:pt x="4771" y="7139"/>
                  </a:lnTo>
                  <a:cubicBezTo>
                    <a:pt x="3470" y="7025"/>
                    <a:pt x="2146" y="6934"/>
                    <a:pt x="800" y="6819"/>
                  </a:cubicBezTo>
                  <a:cubicBezTo>
                    <a:pt x="800" y="6660"/>
                    <a:pt x="800" y="6500"/>
                    <a:pt x="823" y="6363"/>
                  </a:cubicBezTo>
                  <a:cubicBezTo>
                    <a:pt x="823" y="6294"/>
                    <a:pt x="868" y="6226"/>
                    <a:pt x="891" y="6157"/>
                  </a:cubicBezTo>
                  <a:cubicBezTo>
                    <a:pt x="1005" y="5450"/>
                    <a:pt x="1416" y="4925"/>
                    <a:pt x="1987" y="4514"/>
                  </a:cubicBezTo>
                  <a:cubicBezTo>
                    <a:pt x="2603" y="4058"/>
                    <a:pt x="3196" y="3578"/>
                    <a:pt x="3790" y="3099"/>
                  </a:cubicBezTo>
                  <a:cubicBezTo>
                    <a:pt x="3995" y="2939"/>
                    <a:pt x="4178" y="2779"/>
                    <a:pt x="4338" y="2597"/>
                  </a:cubicBezTo>
                  <a:cubicBezTo>
                    <a:pt x="4657" y="2209"/>
                    <a:pt x="4429" y="1684"/>
                    <a:pt x="3927" y="1661"/>
                  </a:cubicBezTo>
                  <a:cubicBezTo>
                    <a:pt x="3881" y="1657"/>
                    <a:pt x="3835" y="1655"/>
                    <a:pt x="3789" y="1655"/>
                  </a:cubicBezTo>
                  <a:cubicBezTo>
                    <a:pt x="3584" y="1655"/>
                    <a:pt x="3379" y="1692"/>
                    <a:pt x="3174" y="1729"/>
                  </a:cubicBezTo>
                  <a:cubicBezTo>
                    <a:pt x="2854" y="1798"/>
                    <a:pt x="2557" y="1889"/>
                    <a:pt x="2169" y="1980"/>
                  </a:cubicBezTo>
                  <a:cubicBezTo>
                    <a:pt x="2169" y="1729"/>
                    <a:pt x="2146" y="1524"/>
                    <a:pt x="2146" y="1341"/>
                  </a:cubicBezTo>
                  <a:cubicBezTo>
                    <a:pt x="2961" y="992"/>
                    <a:pt x="3775" y="717"/>
                    <a:pt x="4613" y="717"/>
                  </a:cubicBezTo>
                  <a:close/>
                  <a:moveTo>
                    <a:pt x="4413" y="1"/>
                  </a:moveTo>
                  <a:cubicBezTo>
                    <a:pt x="3408" y="1"/>
                    <a:pt x="2513" y="340"/>
                    <a:pt x="1713" y="1045"/>
                  </a:cubicBezTo>
                  <a:cubicBezTo>
                    <a:pt x="1690" y="1296"/>
                    <a:pt x="1667" y="1524"/>
                    <a:pt x="1667" y="1752"/>
                  </a:cubicBezTo>
                  <a:cubicBezTo>
                    <a:pt x="1667" y="2142"/>
                    <a:pt x="1917" y="2365"/>
                    <a:pt x="2246" y="2365"/>
                  </a:cubicBezTo>
                  <a:cubicBezTo>
                    <a:pt x="2302" y="2365"/>
                    <a:pt x="2360" y="2359"/>
                    <a:pt x="2420" y="2346"/>
                  </a:cubicBezTo>
                  <a:cubicBezTo>
                    <a:pt x="2763" y="2254"/>
                    <a:pt x="3105" y="2163"/>
                    <a:pt x="3447" y="2072"/>
                  </a:cubicBezTo>
                  <a:cubicBezTo>
                    <a:pt x="3607" y="2026"/>
                    <a:pt x="3744" y="2026"/>
                    <a:pt x="3972" y="2003"/>
                  </a:cubicBezTo>
                  <a:lnTo>
                    <a:pt x="3972" y="2003"/>
                  </a:lnTo>
                  <a:cubicBezTo>
                    <a:pt x="3835" y="2186"/>
                    <a:pt x="3767" y="2323"/>
                    <a:pt x="3653" y="2414"/>
                  </a:cubicBezTo>
                  <a:cubicBezTo>
                    <a:pt x="2808" y="3099"/>
                    <a:pt x="1987" y="3829"/>
                    <a:pt x="1096" y="4446"/>
                  </a:cubicBezTo>
                  <a:cubicBezTo>
                    <a:pt x="366" y="4948"/>
                    <a:pt x="161" y="5655"/>
                    <a:pt x="24" y="6454"/>
                  </a:cubicBezTo>
                  <a:cubicBezTo>
                    <a:pt x="1" y="6637"/>
                    <a:pt x="69" y="6774"/>
                    <a:pt x="229" y="6911"/>
                  </a:cubicBezTo>
                  <a:cubicBezTo>
                    <a:pt x="571" y="7162"/>
                    <a:pt x="937" y="7276"/>
                    <a:pt x="1348" y="7299"/>
                  </a:cubicBezTo>
                  <a:cubicBezTo>
                    <a:pt x="2169" y="7390"/>
                    <a:pt x="2968" y="7504"/>
                    <a:pt x="3767" y="7573"/>
                  </a:cubicBezTo>
                  <a:cubicBezTo>
                    <a:pt x="4360" y="7641"/>
                    <a:pt x="4931" y="7664"/>
                    <a:pt x="5525" y="7710"/>
                  </a:cubicBezTo>
                  <a:cubicBezTo>
                    <a:pt x="5547" y="7712"/>
                    <a:pt x="5570" y="7713"/>
                    <a:pt x="5591" y="7713"/>
                  </a:cubicBezTo>
                  <a:cubicBezTo>
                    <a:pt x="5784" y="7713"/>
                    <a:pt x="5922" y="7621"/>
                    <a:pt x="6004" y="7436"/>
                  </a:cubicBezTo>
                  <a:cubicBezTo>
                    <a:pt x="6141" y="7093"/>
                    <a:pt x="6346" y="6819"/>
                    <a:pt x="6392" y="6454"/>
                  </a:cubicBezTo>
                  <a:cubicBezTo>
                    <a:pt x="6232" y="6203"/>
                    <a:pt x="6050" y="6089"/>
                    <a:pt x="5753" y="6089"/>
                  </a:cubicBezTo>
                  <a:cubicBezTo>
                    <a:pt x="4794" y="6043"/>
                    <a:pt x="3835" y="5975"/>
                    <a:pt x="2877" y="5906"/>
                  </a:cubicBezTo>
                  <a:cubicBezTo>
                    <a:pt x="2786" y="5906"/>
                    <a:pt x="2694" y="5861"/>
                    <a:pt x="2534" y="5815"/>
                  </a:cubicBezTo>
                  <a:cubicBezTo>
                    <a:pt x="2671" y="5678"/>
                    <a:pt x="2763" y="5587"/>
                    <a:pt x="2854" y="5518"/>
                  </a:cubicBezTo>
                  <a:cubicBezTo>
                    <a:pt x="3539" y="4971"/>
                    <a:pt x="4201" y="4446"/>
                    <a:pt x="4863" y="3898"/>
                  </a:cubicBezTo>
                  <a:cubicBezTo>
                    <a:pt x="5273" y="3555"/>
                    <a:pt x="5662" y="3190"/>
                    <a:pt x="6050" y="2825"/>
                  </a:cubicBezTo>
                  <a:cubicBezTo>
                    <a:pt x="6232" y="2642"/>
                    <a:pt x="6369" y="2437"/>
                    <a:pt x="6506" y="2209"/>
                  </a:cubicBezTo>
                  <a:cubicBezTo>
                    <a:pt x="6711" y="1889"/>
                    <a:pt x="6711" y="1547"/>
                    <a:pt x="6529" y="1204"/>
                  </a:cubicBezTo>
                  <a:cubicBezTo>
                    <a:pt x="6209" y="565"/>
                    <a:pt x="5707" y="132"/>
                    <a:pt x="5022" y="40"/>
                  </a:cubicBezTo>
                  <a:cubicBezTo>
                    <a:pt x="4815" y="14"/>
                    <a:pt x="4612" y="1"/>
                    <a:pt x="4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1"/>
            <p:cNvSpPr/>
            <p:nvPr/>
          </p:nvSpPr>
          <p:spPr>
            <a:xfrm>
              <a:off x="2695663" y="1472113"/>
              <a:ext cx="178625" cy="81658"/>
            </a:xfrm>
            <a:custGeom>
              <a:avLst/>
              <a:gdLst/>
              <a:ahLst/>
              <a:cxnLst/>
              <a:rect l="l" t="t" r="r" b="b"/>
              <a:pathLst>
                <a:path w="7145" h="3300" extrusionOk="0">
                  <a:moveTo>
                    <a:pt x="776" y="461"/>
                  </a:moveTo>
                  <a:cubicBezTo>
                    <a:pt x="959" y="507"/>
                    <a:pt x="1096" y="507"/>
                    <a:pt x="1233" y="530"/>
                  </a:cubicBezTo>
                  <a:cubicBezTo>
                    <a:pt x="2351" y="804"/>
                    <a:pt x="3447" y="1078"/>
                    <a:pt x="4565" y="1351"/>
                  </a:cubicBezTo>
                  <a:cubicBezTo>
                    <a:pt x="5182" y="1511"/>
                    <a:pt x="5798" y="1648"/>
                    <a:pt x="6414" y="1785"/>
                  </a:cubicBezTo>
                  <a:cubicBezTo>
                    <a:pt x="6506" y="1808"/>
                    <a:pt x="6597" y="1831"/>
                    <a:pt x="6711" y="1854"/>
                  </a:cubicBezTo>
                  <a:cubicBezTo>
                    <a:pt x="6871" y="1899"/>
                    <a:pt x="6962" y="2082"/>
                    <a:pt x="6939" y="2264"/>
                  </a:cubicBezTo>
                  <a:cubicBezTo>
                    <a:pt x="6939" y="2470"/>
                    <a:pt x="6802" y="2607"/>
                    <a:pt x="6597" y="2607"/>
                  </a:cubicBezTo>
                  <a:cubicBezTo>
                    <a:pt x="6300" y="2584"/>
                    <a:pt x="6003" y="2561"/>
                    <a:pt x="5707" y="2515"/>
                  </a:cubicBezTo>
                  <a:cubicBezTo>
                    <a:pt x="4337" y="2219"/>
                    <a:pt x="2968" y="1922"/>
                    <a:pt x="1621" y="1625"/>
                  </a:cubicBezTo>
                  <a:cubicBezTo>
                    <a:pt x="1324" y="1557"/>
                    <a:pt x="1050" y="1466"/>
                    <a:pt x="731" y="1374"/>
                  </a:cubicBezTo>
                  <a:cubicBezTo>
                    <a:pt x="731" y="1214"/>
                    <a:pt x="708" y="1078"/>
                    <a:pt x="731" y="963"/>
                  </a:cubicBezTo>
                  <a:cubicBezTo>
                    <a:pt x="731" y="804"/>
                    <a:pt x="754" y="667"/>
                    <a:pt x="776" y="461"/>
                  </a:cubicBezTo>
                  <a:close/>
                  <a:moveTo>
                    <a:pt x="637" y="0"/>
                  </a:moveTo>
                  <a:cubicBezTo>
                    <a:pt x="532" y="0"/>
                    <a:pt x="427" y="8"/>
                    <a:pt x="320" y="28"/>
                  </a:cubicBezTo>
                  <a:cubicBezTo>
                    <a:pt x="0" y="438"/>
                    <a:pt x="0" y="918"/>
                    <a:pt x="69" y="1397"/>
                  </a:cubicBezTo>
                  <a:cubicBezTo>
                    <a:pt x="114" y="1785"/>
                    <a:pt x="343" y="1991"/>
                    <a:pt x="685" y="2082"/>
                  </a:cubicBezTo>
                  <a:cubicBezTo>
                    <a:pt x="822" y="2105"/>
                    <a:pt x="982" y="2127"/>
                    <a:pt x="1142" y="2173"/>
                  </a:cubicBezTo>
                  <a:cubicBezTo>
                    <a:pt x="2420" y="2447"/>
                    <a:pt x="3698" y="2721"/>
                    <a:pt x="4976" y="2995"/>
                  </a:cubicBezTo>
                  <a:cubicBezTo>
                    <a:pt x="5478" y="3109"/>
                    <a:pt x="5981" y="3200"/>
                    <a:pt x="6483" y="3292"/>
                  </a:cubicBezTo>
                  <a:cubicBezTo>
                    <a:pt x="6523" y="3297"/>
                    <a:pt x="6562" y="3299"/>
                    <a:pt x="6599" y="3299"/>
                  </a:cubicBezTo>
                  <a:cubicBezTo>
                    <a:pt x="6896" y="3299"/>
                    <a:pt x="7079" y="3137"/>
                    <a:pt x="7099" y="2812"/>
                  </a:cubicBezTo>
                  <a:cubicBezTo>
                    <a:pt x="7145" y="2424"/>
                    <a:pt x="7145" y="2059"/>
                    <a:pt x="7122" y="1671"/>
                  </a:cubicBezTo>
                  <a:cubicBezTo>
                    <a:pt x="7099" y="1237"/>
                    <a:pt x="6985" y="1123"/>
                    <a:pt x="6528" y="1032"/>
                  </a:cubicBezTo>
                  <a:cubicBezTo>
                    <a:pt x="6437" y="986"/>
                    <a:pt x="6346" y="963"/>
                    <a:pt x="6232" y="941"/>
                  </a:cubicBezTo>
                  <a:cubicBezTo>
                    <a:pt x="4748" y="689"/>
                    <a:pt x="3264" y="416"/>
                    <a:pt x="1758" y="164"/>
                  </a:cubicBezTo>
                  <a:cubicBezTo>
                    <a:pt x="1398" y="111"/>
                    <a:pt x="1025"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1"/>
            <p:cNvSpPr/>
            <p:nvPr/>
          </p:nvSpPr>
          <p:spPr>
            <a:xfrm>
              <a:off x="2523888" y="1315205"/>
              <a:ext cx="167950" cy="97743"/>
            </a:xfrm>
            <a:custGeom>
              <a:avLst/>
              <a:gdLst/>
              <a:ahLst/>
              <a:cxnLst/>
              <a:rect l="l" t="t" r="r" b="b"/>
              <a:pathLst>
                <a:path w="6718" h="3950" extrusionOk="0">
                  <a:moveTo>
                    <a:pt x="4262" y="2045"/>
                  </a:moveTo>
                  <a:cubicBezTo>
                    <a:pt x="4267" y="2046"/>
                    <a:pt x="4272" y="2048"/>
                    <a:pt x="4277" y="2049"/>
                  </a:cubicBezTo>
                  <a:lnTo>
                    <a:pt x="4277" y="2049"/>
                  </a:lnTo>
                  <a:cubicBezTo>
                    <a:pt x="4272" y="2049"/>
                    <a:pt x="4267" y="2048"/>
                    <a:pt x="4262" y="2048"/>
                  </a:cubicBezTo>
                  <a:lnTo>
                    <a:pt x="4262" y="2048"/>
                  </a:lnTo>
                  <a:cubicBezTo>
                    <a:pt x="4262" y="2047"/>
                    <a:pt x="4262" y="2046"/>
                    <a:pt x="4262" y="2045"/>
                  </a:cubicBezTo>
                  <a:close/>
                  <a:moveTo>
                    <a:pt x="1192" y="1"/>
                  </a:moveTo>
                  <a:cubicBezTo>
                    <a:pt x="999" y="1"/>
                    <a:pt x="809" y="86"/>
                    <a:pt x="708" y="274"/>
                  </a:cubicBezTo>
                  <a:cubicBezTo>
                    <a:pt x="252" y="1256"/>
                    <a:pt x="1" y="2306"/>
                    <a:pt x="24" y="3401"/>
                  </a:cubicBezTo>
                  <a:cubicBezTo>
                    <a:pt x="24" y="3766"/>
                    <a:pt x="309" y="3949"/>
                    <a:pt x="594" y="3949"/>
                  </a:cubicBezTo>
                  <a:cubicBezTo>
                    <a:pt x="880" y="3949"/>
                    <a:pt x="1165" y="3766"/>
                    <a:pt x="1165" y="3401"/>
                  </a:cubicBezTo>
                  <a:cubicBezTo>
                    <a:pt x="1157" y="3089"/>
                    <a:pt x="1174" y="2780"/>
                    <a:pt x="1217" y="2476"/>
                  </a:cubicBezTo>
                  <a:lnTo>
                    <a:pt x="1217" y="2476"/>
                  </a:lnTo>
                  <a:cubicBezTo>
                    <a:pt x="1589" y="2915"/>
                    <a:pt x="2247" y="3112"/>
                    <a:pt x="2854" y="3127"/>
                  </a:cubicBezTo>
                  <a:cubicBezTo>
                    <a:pt x="3836" y="3150"/>
                    <a:pt x="4817" y="3241"/>
                    <a:pt x="5799" y="3378"/>
                  </a:cubicBezTo>
                  <a:cubicBezTo>
                    <a:pt x="5842" y="3386"/>
                    <a:pt x="5886" y="3390"/>
                    <a:pt x="5930" y="3390"/>
                  </a:cubicBezTo>
                  <a:cubicBezTo>
                    <a:pt x="6156" y="3390"/>
                    <a:pt x="6365" y="3285"/>
                    <a:pt x="6460" y="3036"/>
                  </a:cubicBezTo>
                  <a:cubicBezTo>
                    <a:pt x="6531" y="2880"/>
                    <a:pt x="6523" y="2707"/>
                    <a:pt x="6446" y="2559"/>
                  </a:cubicBezTo>
                  <a:lnTo>
                    <a:pt x="6446" y="2559"/>
                  </a:lnTo>
                  <a:cubicBezTo>
                    <a:pt x="6630" y="2383"/>
                    <a:pt x="6718" y="2121"/>
                    <a:pt x="6552" y="1872"/>
                  </a:cubicBezTo>
                  <a:cubicBezTo>
                    <a:pt x="6278" y="1461"/>
                    <a:pt x="5867" y="1324"/>
                    <a:pt x="5433" y="1187"/>
                  </a:cubicBezTo>
                  <a:cubicBezTo>
                    <a:pt x="4954" y="1050"/>
                    <a:pt x="4475" y="913"/>
                    <a:pt x="3972" y="799"/>
                  </a:cubicBezTo>
                  <a:cubicBezTo>
                    <a:pt x="3539" y="685"/>
                    <a:pt x="3082" y="617"/>
                    <a:pt x="2626" y="525"/>
                  </a:cubicBezTo>
                  <a:cubicBezTo>
                    <a:pt x="2261" y="480"/>
                    <a:pt x="1873" y="411"/>
                    <a:pt x="1621" y="160"/>
                  </a:cubicBezTo>
                  <a:cubicBezTo>
                    <a:pt x="1509" y="57"/>
                    <a:pt x="1350" y="1"/>
                    <a:pt x="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82" name="Google Shape;582;p71"/>
            <p:cNvGrpSpPr/>
            <p:nvPr/>
          </p:nvGrpSpPr>
          <p:grpSpPr>
            <a:xfrm rot="2321984">
              <a:off x="5261985" y="1142835"/>
              <a:ext cx="659447" cy="722762"/>
              <a:chOff x="4579398" y="3484072"/>
              <a:chExt cx="561176" cy="616371"/>
            </a:xfrm>
          </p:grpSpPr>
          <p:sp>
            <p:nvSpPr>
              <p:cNvPr id="583" name="Google Shape;583;p71"/>
              <p:cNvSpPr/>
              <p:nvPr/>
            </p:nvSpPr>
            <p:spPr>
              <a:xfrm rot="-675227">
                <a:off x="4579398" y="3691883"/>
                <a:ext cx="52614" cy="50126"/>
              </a:xfrm>
              <a:custGeom>
                <a:avLst/>
                <a:gdLst/>
                <a:ahLst/>
                <a:cxnLst/>
                <a:rect l="l" t="t" r="r" b="b"/>
                <a:pathLst>
                  <a:path w="2103" h="1969" extrusionOk="0">
                    <a:moveTo>
                      <a:pt x="978" y="1"/>
                    </a:moveTo>
                    <a:cubicBezTo>
                      <a:pt x="416" y="1"/>
                      <a:pt x="0" y="428"/>
                      <a:pt x="0" y="990"/>
                    </a:cubicBezTo>
                    <a:cubicBezTo>
                      <a:pt x="0" y="1552"/>
                      <a:pt x="416" y="1968"/>
                      <a:pt x="978" y="1968"/>
                    </a:cubicBezTo>
                    <a:cubicBezTo>
                      <a:pt x="1541" y="1968"/>
                      <a:pt x="2103" y="1552"/>
                      <a:pt x="2103" y="990"/>
                    </a:cubicBezTo>
                    <a:cubicBezTo>
                      <a:pt x="2103" y="428"/>
                      <a:pt x="1541" y="1"/>
                      <a:pt x="978" y="1"/>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1"/>
              <p:cNvSpPr/>
              <p:nvPr/>
            </p:nvSpPr>
            <p:spPr>
              <a:xfrm rot="-675227">
                <a:off x="4931151" y="3622211"/>
                <a:ext cx="49237" cy="50126"/>
              </a:xfrm>
              <a:custGeom>
                <a:avLst/>
                <a:gdLst/>
                <a:ahLst/>
                <a:cxnLst/>
                <a:rect l="l" t="t" r="r" b="b"/>
                <a:pathLst>
                  <a:path w="1968" h="1969" extrusionOk="0">
                    <a:moveTo>
                      <a:pt x="979" y="1"/>
                    </a:moveTo>
                    <a:cubicBezTo>
                      <a:pt x="416" y="1"/>
                      <a:pt x="0" y="428"/>
                      <a:pt x="0" y="990"/>
                    </a:cubicBezTo>
                    <a:cubicBezTo>
                      <a:pt x="0" y="1552"/>
                      <a:pt x="416" y="1968"/>
                      <a:pt x="979" y="1968"/>
                    </a:cubicBezTo>
                    <a:cubicBezTo>
                      <a:pt x="1541" y="1968"/>
                      <a:pt x="1968" y="1552"/>
                      <a:pt x="1968" y="990"/>
                    </a:cubicBezTo>
                    <a:cubicBezTo>
                      <a:pt x="1968" y="428"/>
                      <a:pt x="1541" y="1"/>
                      <a:pt x="979" y="1"/>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1"/>
              <p:cNvSpPr/>
              <p:nvPr/>
            </p:nvSpPr>
            <p:spPr>
              <a:xfrm rot="-675227">
                <a:off x="4647770" y="4046880"/>
                <a:ext cx="52614" cy="53563"/>
              </a:xfrm>
              <a:custGeom>
                <a:avLst/>
                <a:gdLst/>
                <a:ahLst/>
                <a:cxnLst/>
                <a:rect l="l" t="t" r="r" b="b"/>
                <a:pathLst>
                  <a:path w="2103" h="2104" extrusionOk="0">
                    <a:moveTo>
                      <a:pt x="978" y="1"/>
                    </a:moveTo>
                    <a:cubicBezTo>
                      <a:pt x="416" y="1"/>
                      <a:pt x="0" y="563"/>
                      <a:pt x="0" y="1125"/>
                    </a:cubicBezTo>
                    <a:cubicBezTo>
                      <a:pt x="0" y="1687"/>
                      <a:pt x="416" y="2103"/>
                      <a:pt x="978" y="2103"/>
                    </a:cubicBezTo>
                    <a:cubicBezTo>
                      <a:pt x="1541" y="2103"/>
                      <a:pt x="2103" y="1687"/>
                      <a:pt x="2103" y="1125"/>
                    </a:cubicBezTo>
                    <a:cubicBezTo>
                      <a:pt x="2103" y="563"/>
                      <a:pt x="1541" y="1"/>
                      <a:pt x="978" y="1"/>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1"/>
              <p:cNvSpPr/>
              <p:nvPr/>
            </p:nvSpPr>
            <p:spPr>
              <a:xfrm rot="-675227">
                <a:off x="4999523" y="3977208"/>
                <a:ext cx="49237" cy="53563"/>
              </a:xfrm>
              <a:custGeom>
                <a:avLst/>
                <a:gdLst/>
                <a:ahLst/>
                <a:cxnLst/>
                <a:rect l="l" t="t" r="r" b="b"/>
                <a:pathLst>
                  <a:path w="1968" h="2104" extrusionOk="0">
                    <a:moveTo>
                      <a:pt x="979" y="1"/>
                    </a:moveTo>
                    <a:cubicBezTo>
                      <a:pt x="416" y="1"/>
                      <a:pt x="0" y="563"/>
                      <a:pt x="0" y="1125"/>
                    </a:cubicBezTo>
                    <a:cubicBezTo>
                      <a:pt x="0" y="1687"/>
                      <a:pt x="416" y="2103"/>
                      <a:pt x="979" y="2103"/>
                    </a:cubicBezTo>
                    <a:cubicBezTo>
                      <a:pt x="1541" y="2103"/>
                      <a:pt x="1968" y="1687"/>
                      <a:pt x="1968" y="1125"/>
                    </a:cubicBezTo>
                    <a:cubicBezTo>
                      <a:pt x="1968" y="563"/>
                      <a:pt x="1541" y="1"/>
                      <a:pt x="979" y="1"/>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1"/>
              <p:cNvSpPr/>
              <p:nvPr/>
            </p:nvSpPr>
            <p:spPr>
              <a:xfrm rot="-675227">
                <a:off x="4671212" y="3553744"/>
                <a:ext cx="49237" cy="53563"/>
              </a:xfrm>
              <a:custGeom>
                <a:avLst/>
                <a:gdLst/>
                <a:ahLst/>
                <a:cxnLst/>
                <a:rect l="l" t="t" r="r" b="b"/>
                <a:pathLst>
                  <a:path w="1968" h="2104" extrusionOk="0">
                    <a:moveTo>
                      <a:pt x="990" y="1"/>
                    </a:moveTo>
                    <a:cubicBezTo>
                      <a:pt x="427" y="1"/>
                      <a:pt x="0" y="417"/>
                      <a:pt x="0" y="979"/>
                    </a:cubicBezTo>
                    <a:cubicBezTo>
                      <a:pt x="0" y="1541"/>
                      <a:pt x="427" y="2103"/>
                      <a:pt x="990" y="2103"/>
                    </a:cubicBezTo>
                    <a:cubicBezTo>
                      <a:pt x="1552" y="2103"/>
                      <a:pt x="1968" y="1541"/>
                      <a:pt x="1968" y="979"/>
                    </a:cubicBezTo>
                    <a:cubicBezTo>
                      <a:pt x="1968" y="417"/>
                      <a:pt x="1552" y="1"/>
                      <a:pt x="990" y="1"/>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1"/>
              <p:cNvSpPr/>
              <p:nvPr/>
            </p:nvSpPr>
            <p:spPr>
              <a:xfrm rot="-675227">
                <a:off x="5019588" y="3484072"/>
                <a:ext cx="52614" cy="53563"/>
              </a:xfrm>
              <a:custGeom>
                <a:avLst/>
                <a:gdLst/>
                <a:ahLst/>
                <a:cxnLst/>
                <a:rect l="l" t="t" r="r" b="b"/>
                <a:pathLst>
                  <a:path w="2103" h="2104" extrusionOk="0">
                    <a:moveTo>
                      <a:pt x="1125" y="1"/>
                    </a:moveTo>
                    <a:cubicBezTo>
                      <a:pt x="416" y="1"/>
                      <a:pt x="0" y="417"/>
                      <a:pt x="0" y="979"/>
                    </a:cubicBezTo>
                    <a:cubicBezTo>
                      <a:pt x="0" y="1541"/>
                      <a:pt x="416" y="2103"/>
                      <a:pt x="1125" y="2103"/>
                    </a:cubicBezTo>
                    <a:cubicBezTo>
                      <a:pt x="1687" y="2103"/>
                      <a:pt x="2103" y="1541"/>
                      <a:pt x="2103" y="979"/>
                    </a:cubicBezTo>
                    <a:cubicBezTo>
                      <a:pt x="2103" y="417"/>
                      <a:pt x="1687" y="1"/>
                      <a:pt x="1125" y="1"/>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1"/>
              <p:cNvSpPr/>
              <p:nvPr/>
            </p:nvSpPr>
            <p:spPr>
              <a:xfrm rot="-675227">
                <a:off x="5087960" y="3842506"/>
                <a:ext cx="52614" cy="50126"/>
              </a:xfrm>
              <a:custGeom>
                <a:avLst/>
                <a:gdLst/>
                <a:ahLst/>
                <a:cxnLst/>
                <a:rect l="l" t="t" r="r" b="b"/>
                <a:pathLst>
                  <a:path w="2103" h="1969" extrusionOk="0">
                    <a:moveTo>
                      <a:pt x="1125" y="1"/>
                    </a:moveTo>
                    <a:cubicBezTo>
                      <a:pt x="416" y="1"/>
                      <a:pt x="0" y="417"/>
                      <a:pt x="0" y="979"/>
                    </a:cubicBezTo>
                    <a:cubicBezTo>
                      <a:pt x="0" y="1541"/>
                      <a:pt x="416" y="1968"/>
                      <a:pt x="1125" y="1968"/>
                    </a:cubicBezTo>
                    <a:cubicBezTo>
                      <a:pt x="1687" y="1968"/>
                      <a:pt x="2103" y="1541"/>
                      <a:pt x="2103" y="979"/>
                    </a:cubicBezTo>
                    <a:cubicBezTo>
                      <a:pt x="2103" y="417"/>
                      <a:pt x="1687" y="1"/>
                      <a:pt x="1125" y="1"/>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1"/>
              <p:cNvSpPr/>
              <p:nvPr/>
            </p:nvSpPr>
            <p:spPr>
              <a:xfrm rot="-675227">
                <a:off x="4739585" y="3912178"/>
                <a:ext cx="49237" cy="50126"/>
              </a:xfrm>
              <a:custGeom>
                <a:avLst/>
                <a:gdLst/>
                <a:ahLst/>
                <a:cxnLst/>
                <a:rect l="l" t="t" r="r" b="b"/>
                <a:pathLst>
                  <a:path w="1968" h="1969" extrusionOk="0">
                    <a:moveTo>
                      <a:pt x="990" y="1"/>
                    </a:moveTo>
                    <a:cubicBezTo>
                      <a:pt x="427" y="1"/>
                      <a:pt x="0" y="417"/>
                      <a:pt x="0" y="979"/>
                    </a:cubicBezTo>
                    <a:cubicBezTo>
                      <a:pt x="0" y="1541"/>
                      <a:pt x="427" y="1968"/>
                      <a:pt x="990" y="1968"/>
                    </a:cubicBezTo>
                    <a:cubicBezTo>
                      <a:pt x="1552" y="1968"/>
                      <a:pt x="1968" y="1541"/>
                      <a:pt x="1968" y="979"/>
                    </a:cubicBezTo>
                    <a:cubicBezTo>
                      <a:pt x="1968" y="417"/>
                      <a:pt x="1552" y="1"/>
                      <a:pt x="990" y="1"/>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1"/>
              <p:cNvSpPr/>
              <p:nvPr/>
            </p:nvSpPr>
            <p:spPr>
              <a:xfrm rot="-675227">
                <a:off x="4605613" y="3769779"/>
                <a:ext cx="21116" cy="21486"/>
              </a:xfrm>
              <a:custGeom>
                <a:avLst/>
                <a:gdLst/>
                <a:ahLst/>
                <a:cxnLst/>
                <a:rect l="l" t="t" r="r" b="b"/>
                <a:pathLst>
                  <a:path w="844" h="844" extrusionOk="0">
                    <a:moveTo>
                      <a:pt x="416" y="0"/>
                    </a:moveTo>
                    <a:cubicBezTo>
                      <a:pt x="416" y="0"/>
                      <a:pt x="282" y="0"/>
                      <a:pt x="135" y="146"/>
                    </a:cubicBezTo>
                    <a:cubicBezTo>
                      <a:pt x="135" y="281"/>
                      <a:pt x="0" y="281"/>
                      <a:pt x="0" y="428"/>
                    </a:cubicBezTo>
                    <a:cubicBezTo>
                      <a:pt x="0" y="562"/>
                      <a:pt x="135" y="709"/>
                      <a:pt x="135" y="709"/>
                    </a:cubicBezTo>
                    <a:cubicBezTo>
                      <a:pt x="282" y="844"/>
                      <a:pt x="416" y="844"/>
                      <a:pt x="416" y="844"/>
                    </a:cubicBezTo>
                    <a:cubicBezTo>
                      <a:pt x="563" y="844"/>
                      <a:pt x="697" y="844"/>
                      <a:pt x="697" y="709"/>
                    </a:cubicBezTo>
                    <a:cubicBezTo>
                      <a:pt x="844" y="709"/>
                      <a:pt x="844" y="562"/>
                      <a:pt x="844" y="428"/>
                    </a:cubicBezTo>
                    <a:cubicBezTo>
                      <a:pt x="844" y="281"/>
                      <a:pt x="844" y="281"/>
                      <a:pt x="697" y="146"/>
                    </a:cubicBezTo>
                    <a:cubicBezTo>
                      <a:pt x="697" y="0"/>
                      <a:pt x="563"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1"/>
              <p:cNvSpPr/>
              <p:nvPr/>
            </p:nvSpPr>
            <p:spPr>
              <a:xfrm rot="-675227">
                <a:off x="5089198" y="3789929"/>
                <a:ext cx="24493" cy="21486"/>
              </a:xfrm>
              <a:custGeom>
                <a:avLst/>
                <a:gdLst/>
                <a:ahLst/>
                <a:cxnLst/>
                <a:rect l="l" t="t" r="r" b="b"/>
                <a:pathLst>
                  <a:path w="979" h="844" extrusionOk="0">
                    <a:moveTo>
                      <a:pt x="563" y="0"/>
                    </a:moveTo>
                    <a:cubicBezTo>
                      <a:pt x="417" y="0"/>
                      <a:pt x="282" y="0"/>
                      <a:pt x="136" y="146"/>
                    </a:cubicBezTo>
                    <a:cubicBezTo>
                      <a:pt x="136" y="146"/>
                      <a:pt x="1" y="281"/>
                      <a:pt x="1" y="428"/>
                    </a:cubicBezTo>
                    <a:cubicBezTo>
                      <a:pt x="1" y="562"/>
                      <a:pt x="136" y="562"/>
                      <a:pt x="136" y="709"/>
                    </a:cubicBezTo>
                    <a:cubicBezTo>
                      <a:pt x="282" y="709"/>
                      <a:pt x="417" y="843"/>
                      <a:pt x="563" y="843"/>
                    </a:cubicBezTo>
                    <a:cubicBezTo>
                      <a:pt x="563" y="843"/>
                      <a:pt x="698" y="709"/>
                      <a:pt x="844" y="709"/>
                    </a:cubicBezTo>
                    <a:cubicBezTo>
                      <a:pt x="844" y="562"/>
                      <a:pt x="979" y="562"/>
                      <a:pt x="979" y="428"/>
                    </a:cubicBezTo>
                    <a:cubicBezTo>
                      <a:pt x="979" y="281"/>
                      <a:pt x="844" y="146"/>
                      <a:pt x="844" y="146"/>
                    </a:cubicBezTo>
                    <a:cubicBezTo>
                      <a:pt x="698" y="0"/>
                      <a:pt x="563"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71"/>
            <p:cNvSpPr/>
            <p:nvPr/>
          </p:nvSpPr>
          <p:spPr>
            <a:xfrm>
              <a:off x="2694838" y="1554613"/>
              <a:ext cx="160050" cy="59611"/>
            </a:xfrm>
            <a:custGeom>
              <a:avLst/>
              <a:gdLst/>
              <a:ahLst/>
              <a:cxnLst/>
              <a:rect l="l" t="t" r="r" b="b"/>
              <a:pathLst>
                <a:path w="6402" h="2409" extrusionOk="0">
                  <a:moveTo>
                    <a:pt x="775" y="0"/>
                  </a:moveTo>
                  <a:cubicBezTo>
                    <a:pt x="195" y="0"/>
                    <a:pt x="0" y="934"/>
                    <a:pt x="627" y="1122"/>
                  </a:cubicBezTo>
                  <a:cubicBezTo>
                    <a:pt x="2270" y="1647"/>
                    <a:pt x="3936" y="2057"/>
                    <a:pt x="5626" y="2400"/>
                  </a:cubicBezTo>
                  <a:cubicBezTo>
                    <a:pt x="5665" y="2406"/>
                    <a:pt x="5705" y="2408"/>
                    <a:pt x="5744" y="2408"/>
                  </a:cubicBezTo>
                  <a:cubicBezTo>
                    <a:pt x="6016" y="2408"/>
                    <a:pt x="6253" y="2269"/>
                    <a:pt x="6333" y="1989"/>
                  </a:cubicBezTo>
                  <a:cubicBezTo>
                    <a:pt x="6402" y="1715"/>
                    <a:pt x="6242" y="1350"/>
                    <a:pt x="5945" y="1281"/>
                  </a:cubicBezTo>
                  <a:cubicBezTo>
                    <a:pt x="4256" y="962"/>
                    <a:pt x="2590" y="528"/>
                    <a:pt x="946" y="26"/>
                  </a:cubicBezTo>
                  <a:cubicBezTo>
                    <a:pt x="886" y="9"/>
                    <a:pt x="829" y="0"/>
                    <a:pt x="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1"/>
            <p:cNvSpPr/>
            <p:nvPr/>
          </p:nvSpPr>
          <p:spPr>
            <a:xfrm>
              <a:off x="2905413" y="1488741"/>
              <a:ext cx="88950" cy="212659"/>
            </a:xfrm>
            <a:custGeom>
              <a:avLst/>
              <a:gdLst/>
              <a:ahLst/>
              <a:cxnLst/>
              <a:rect l="l" t="t" r="r" b="b"/>
              <a:pathLst>
                <a:path w="3558" h="8594" extrusionOk="0">
                  <a:moveTo>
                    <a:pt x="2856" y="0"/>
                  </a:moveTo>
                  <a:cubicBezTo>
                    <a:pt x="2625" y="0"/>
                    <a:pt x="2397" y="123"/>
                    <a:pt x="2315" y="406"/>
                  </a:cubicBezTo>
                  <a:cubicBezTo>
                    <a:pt x="1585" y="2893"/>
                    <a:pt x="855" y="5404"/>
                    <a:pt x="124" y="7892"/>
                  </a:cubicBezTo>
                  <a:cubicBezTo>
                    <a:pt x="1" y="8317"/>
                    <a:pt x="347" y="8594"/>
                    <a:pt x="687" y="8594"/>
                  </a:cubicBezTo>
                  <a:cubicBezTo>
                    <a:pt x="914" y="8594"/>
                    <a:pt x="1138" y="8472"/>
                    <a:pt x="1220" y="8189"/>
                  </a:cubicBezTo>
                  <a:cubicBezTo>
                    <a:pt x="1950" y="5701"/>
                    <a:pt x="2703" y="3190"/>
                    <a:pt x="3434" y="702"/>
                  </a:cubicBezTo>
                  <a:cubicBezTo>
                    <a:pt x="3557" y="277"/>
                    <a:pt x="3203"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1"/>
            <p:cNvSpPr/>
            <p:nvPr/>
          </p:nvSpPr>
          <p:spPr>
            <a:xfrm>
              <a:off x="2941063" y="1529546"/>
              <a:ext cx="94325" cy="195832"/>
            </a:xfrm>
            <a:custGeom>
              <a:avLst/>
              <a:gdLst/>
              <a:ahLst/>
              <a:cxnLst/>
              <a:rect l="l" t="t" r="r" b="b"/>
              <a:pathLst>
                <a:path w="3773" h="7914" extrusionOk="0">
                  <a:moveTo>
                    <a:pt x="3182" y="1"/>
                  </a:moveTo>
                  <a:cubicBezTo>
                    <a:pt x="3030" y="1"/>
                    <a:pt x="2876" y="49"/>
                    <a:pt x="2761" y="149"/>
                  </a:cubicBezTo>
                  <a:cubicBezTo>
                    <a:pt x="1939" y="856"/>
                    <a:pt x="1140" y="1610"/>
                    <a:pt x="387" y="2409"/>
                  </a:cubicBezTo>
                  <a:cubicBezTo>
                    <a:pt x="1" y="2813"/>
                    <a:pt x="399" y="3379"/>
                    <a:pt x="831" y="3379"/>
                  </a:cubicBezTo>
                  <a:cubicBezTo>
                    <a:pt x="961" y="3379"/>
                    <a:pt x="1093" y="3328"/>
                    <a:pt x="1209" y="3207"/>
                  </a:cubicBezTo>
                  <a:cubicBezTo>
                    <a:pt x="1602" y="2778"/>
                    <a:pt x="2015" y="2361"/>
                    <a:pt x="2444" y="1958"/>
                  </a:cubicBezTo>
                  <a:lnTo>
                    <a:pt x="2444" y="1958"/>
                  </a:lnTo>
                  <a:cubicBezTo>
                    <a:pt x="2233" y="3713"/>
                    <a:pt x="1966" y="5458"/>
                    <a:pt x="1643" y="7202"/>
                  </a:cubicBezTo>
                  <a:cubicBezTo>
                    <a:pt x="1560" y="7628"/>
                    <a:pt x="1925" y="7913"/>
                    <a:pt x="2258" y="7913"/>
                  </a:cubicBezTo>
                  <a:cubicBezTo>
                    <a:pt x="2478" y="7913"/>
                    <a:pt x="2684" y="7789"/>
                    <a:pt x="2738" y="7499"/>
                  </a:cubicBezTo>
                  <a:cubicBezTo>
                    <a:pt x="3195" y="5193"/>
                    <a:pt x="3514" y="2888"/>
                    <a:pt x="3743" y="537"/>
                  </a:cubicBezTo>
                  <a:cubicBezTo>
                    <a:pt x="3773" y="188"/>
                    <a:pt x="3481" y="1"/>
                    <a:pt x="3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1"/>
            <p:cNvSpPr/>
            <p:nvPr/>
          </p:nvSpPr>
          <p:spPr>
            <a:xfrm>
              <a:off x="3016363" y="1551594"/>
              <a:ext cx="98250" cy="208229"/>
            </a:xfrm>
            <a:custGeom>
              <a:avLst/>
              <a:gdLst/>
              <a:ahLst/>
              <a:cxnLst/>
              <a:rect l="l" t="t" r="r" b="b"/>
              <a:pathLst>
                <a:path w="3930" h="8415" extrusionOk="0">
                  <a:moveTo>
                    <a:pt x="3190" y="1"/>
                  </a:moveTo>
                  <a:cubicBezTo>
                    <a:pt x="2938" y="1"/>
                    <a:pt x="2690" y="136"/>
                    <a:pt x="2511" y="331"/>
                  </a:cubicBezTo>
                  <a:cubicBezTo>
                    <a:pt x="2507" y="335"/>
                    <a:pt x="2503" y="339"/>
                    <a:pt x="2500" y="344"/>
                  </a:cubicBezTo>
                  <a:lnTo>
                    <a:pt x="2500" y="344"/>
                  </a:lnTo>
                  <a:cubicBezTo>
                    <a:pt x="1567" y="799"/>
                    <a:pt x="779" y="1477"/>
                    <a:pt x="160" y="2339"/>
                  </a:cubicBezTo>
                  <a:cubicBezTo>
                    <a:pt x="0" y="2590"/>
                    <a:pt x="114" y="2978"/>
                    <a:pt x="365" y="3115"/>
                  </a:cubicBezTo>
                  <a:cubicBezTo>
                    <a:pt x="460" y="3173"/>
                    <a:pt x="557" y="3199"/>
                    <a:pt x="650" y="3199"/>
                  </a:cubicBezTo>
                  <a:cubicBezTo>
                    <a:pt x="852" y="3199"/>
                    <a:pt x="1040" y="3081"/>
                    <a:pt x="1164" y="2910"/>
                  </a:cubicBezTo>
                  <a:cubicBezTo>
                    <a:pt x="1421" y="2546"/>
                    <a:pt x="1739" y="2217"/>
                    <a:pt x="2098" y="1935"/>
                  </a:cubicBezTo>
                  <a:lnTo>
                    <a:pt x="2098" y="1935"/>
                  </a:lnTo>
                  <a:cubicBezTo>
                    <a:pt x="2147" y="2060"/>
                    <a:pt x="2240" y="2165"/>
                    <a:pt x="2397" y="2225"/>
                  </a:cubicBezTo>
                  <a:cubicBezTo>
                    <a:pt x="2401" y="2227"/>
                    <a:pt x="2405" y="2229"/>
                    <a:pt x="2409" y="2230"/>
                  </a:cubicBezTo>
                  <a:lnTo>
                    <a:pt x="2409" y="2230"/>
                  </a:lnTo>
                  <a:cubicBezTo>
                    <a:pt x="2252" y="4074"/>
                    <a:pt x="2072" y="5917"/>
                    <a:pt x="1621" y="7703"/>
                  </a:cubicBezTo>
                  <a:cubicBezTo>
                    <a:pt x="1511" y="8129"/>
                    <a:pt x="1873" y="8415"/>
                    <a:pt x="2218" y="8415"/>
                  </a:cubicBezTo>
                  <a:cubicBezTo>
                    <a:pt x="2446" y="8415"/>
                    <a:pt x="2667" y="8290"/>
                    <a:pt x="2739" y="8000"/>
                  </a:cubicBezTo>
                  <a:cubicBezTo>
                    <a:pt x="3309" y="5743"/>
                    <a:pt x="3458" y="3380"/>
                    <a:pt x="3651" y="1054"/>
                  </a:cubicBezTo>
                  <a:lnTo>
                    <a:pt x="3651" y="1054"/>
                  </a:lnTo>
                  <a:cubicBezTo>
                    <a:pt x="3929" y="810"/>
                    <a:pt x="3907" y="372"/>
                    <a:pt x="3584" y="125"/>
                  </a:cubicBezTo>
                  <a:cubicBezTo>
                    <a:pt x="3458" y="39"/>
                    <a:pt x="3323" y="1"/>
                    <a:pt x="3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1"/>
            <p:cNvSpPr/>
            <p:nvPr/>
          </p:nvSpPr>
          <p:spPr>
            <a:xfrm>
              <a:off x="3139613" y="1575299"/>
              <a:ext cx="162075" cy="238072"/>
            </a:xfrm>
            <a:custGeom>
              <a:avLst/>
              <a:gdLst/>
              <a:ahLst/>
              <a:cxnLst/>
              <a:rect l="l" t="t" r="r" b="b"/>
              <a:pathLst>
                <a:path w="6483" h="9621" extrusionOk="0">
                  <a:moveTo>
                    <a:pt x="4608" y="0"/>
                  </a:moveTo>
                  <a:cubicBezTo>
                    <a:pt x="3939" y="0"/>
                    <a:pt x="3255" y="262"/>
                    <a:pt x="2694" y="674"/>
                  </a:cubicBezTo>
                  <a:cubicBezTo>
                    <a:pt x="2146" y="1085"/>
                    <a:pt x="1621" y="1564"/>
                    <a:pt x="1210" y="2089"/>
                  </a:cubicBezTo>
                  <a:cubicBezTo>
                    <a:pt x="754" y="2659"/>
                    <a:pt x="503" y="3321"/>
                    <a:pt x="366" y="4029"/>
                  </a:cubicBezTo>
                  <a:cubicBezTo>
                    <a:pt x="69" y="5376"/>
                    <a:pt x="0" y="6973"/>
                    <a:pt x="822" y="8160"/>
                  </a:cubicBezTo>
                  <a:cubicBezTo>
                    <a:pt x="1421" y="9021"/>
                    <a:pt x="2372" y="9621"/>
                    <a:pt x="3399" y="9621"/>
                  </a:cubicBezTo>
                  <a:cubicBezTo>
                    <a:pt x="3626" y="9621"/>
                    <a:pt x="3855" y="9592"/>
                    <a:pt x="4086" y="9530"/>
                  </a:cubicBezTo>
                  <a:cubicBezTo>
                    <a:pt x="4565" y="9393"/>
                    <a:pt x="4611" y="8754"/>
                    <a:pt x="4223" y="8480"/>
                  </a:cubicBezTo>
                  <a:cubicBezTo>
                    <a:pt x="3515" y="8046"/>
                    <a:pt x="2671" y="7909"/>
                    <a:pt x="2100" y="7270"/>
                  </a:cubicBezTo>
                  <a:cubicBezTo>
                    <a:pt x="1621" y="6722"/>
                    <a:pt x="1393" y="5969"/>
                    <a:pt x="1530" y="5262"/>
                  </a:cubicBezTo>
                  <a:cubicBezTo>
                    <a:pt x="1563" y="5051"/>
                    <a:pt x="1495" y="4876"/>
                    <a:pt x="1378" y="4751"/>
                  </a:cubicBezTo>
                  <a:lnTo>
                    <a:pt x="1378" y="4751"/>
                  </a:lnTo>
                  <a:cubicBezTo>
                    <a:pt x="1402" y="4607"/>
                    <a:pt x="1430" y="4465"/>
                    <a:pt x="1461" y="4326"/>
                  </a:cubicBezTo>
                  <a:cubicBezTo>
                    <a:pt x="1475" y="4252"/>
                    <a:pt x="1490" y="4179"/>
                    <a:pt x="1507" y="4105"/>
                  </a:cubicBezTo>
                  <a:lnTo>
                    <a:pt x="1507" y="4105"/>
                  </a:lnTo>
                  <a:cubicBezTo>
                    <a:pt x="1556" y="4081"/>
                    <a:pt x="1602" y="4048"/>
                    <a:pt x="1644" y="4006"/>
                  </a:cubicBezTo>
                  <a:cubicBezTo>
                    <a:pt x="2329" y="3276"/>
                    <a:pt x="3036" y="2591"/>
                    <a:pt x="3744" y="1906"/>
                  </a:cubicBezTo>
                  <a:cubicBezTo>
                    <a:pt x="3870" y="1786"/>
                    <a:pt x="3923" y="1651"/>
                    <a:pt x="3925" y="1520"/>
                  </a:cubicBezTo>
                  <a:lnTo>
                    <a:pt x="3925" y="1520"/>
                  </a:lnTo>
                  <a:cubicBezTo>
                    <a:pt x="4120" y="1445"/>
                    <a:pt x="4322" y="1392"/>
                    <a:pt x="4520" y="1381"/>
                  </a:cubicBezTo>
                  <a:cubicBezTo>
                    <a:pt x="4540" y="1379"/>
                    <a:pt x="4560" y="1378"/>
                    <a:pt x="4579" y="1378"/>
                  </a:cubicBezTo>
                  <a:cubicBezTo>
                    <a:pt x="4781" y="1378"/>
                    <a:pt x="4949" y="1479"/>
                    <a:pt x="5136" y="1541"/>
                  </a:cubicBezTo>
                  <a:cubicBezTo>
                    <a:pt x="5287" y="1579"/>
                    <a:pt x="5424" y="1596"/>
                    <a:pt x="5562" y="1596"/>
                  </a:cubicBezTo>
                  <a:cubicBezTo>
                    <a:pt x="5675" y="1596"/>
                    <a:pt x="5789" y="1584"/>
                    <a:pt x="5912" y="1564"/>
                  </a:cubicBezTo>
                  <a:cubicBezTo>
                    <a:pt x="6323" y="1473"/>
                    <a:pt x="6483" y="879"/>
                    <a:pt x="6163" y="605"/>
                  </a:cubicBezTo>
                  <a:cubicBezTo>
                    <a:pt x="5708" y="181"/>
                    <a:pt x="5163"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1"/>
            <p:cNvSpPr/>
            <p:nvPr/>
          </p:nvSpPr>
          <p:spPr>
            <a:xfrm>
              <a:off x="3231488" y="1783009"/>
              <a:ext cx="30825" cy="32490"/>
            </a:xfrm>
            <a:custGeom>
              <a:avLst/>
              <a:gdLst/>
              <a:ahLst/>
              <a:cxnLst/>
              <a:rect l="l" t="t" r="r" b="b"/>
              <a:pathLst>
                <a:path w="1233" h="1313" extrusionOk="0">
                  <a:moveTo>
                    <a:pt x="659" y="0"/>
                  </a:moveTo>
                  <a:cubicBezTo>
                    <a:pt x="611" y="0"/>
                    <a:pt x="559" y="6"/>
                    <a:pt x="502" y="17"/>
                  </a:cubicBezTo>
                  <a:cubicBezTo>
                    <a:pt x="457" y="40"/>
                    <a:pt x="411" y="63"/>
                    <a:pt x="365" y="86"/>
                  </a:cubicBezTo>
                  <a:cubicBezTo>
                    <a:pt x="274" y="132"/>
                    <a:pt x="206" y="200"/>
                    <a:pt x="160" y="291"/>
                  </a:cubicBezTo>
                  <a:cubicBezTo>
                    <a:pt x="137" y="337"/>
                    <a:pt x="114" y="405"/>
                    <a:pt x="69" y="451"/>
                  </a:cubicBezTo>
                  <a:cubicBezTo>
                    <a:pt x="23" y="520"/>
                    <a:pt x="0" y="588"/>
                    <a:pt x="0" y="679"/>
                  </a:cubicBezTo>
                  <a:cubicBezTo>
                    <a:pt x="0" y="748"/>
                    <a:pt x="0" y="816"/>
                    <a:pt x="23" y="908"/>
                  </a:cubicBezTo>
                  <a:cubicBezTo>
                    <a:pt x="46" y="976"/>
                    <a:pt x="69" y="1045"/>
                    <a:pt x="114" y="1090"/>
                  </a:cubicBezTo>
                  <a:cubicBezTo>
                    <a:pt x="160" y="1159"/>
                    <a:pt x="206" y="1204"/>
                    <a:pt x="274" y="1227"/>
                  </a:cubicBezTo>
                  <a:cubicBezTo>
                    <a:pt x="320" y="1250"/>
                    <a:pt x="365" y="1273"/>
                    <a:pt x="411" y="1296"/>
                  </a:cubicBezTo>
                  <a:cubicBezTo>
                    <a:pt x="468" y="1307"/>
                    <a:pt x="520" y="1313"/>
                    <a:pt x="571" y="1313"/>
                  </a:cubicBezTo>
                  <a:cubicBezTo>
                    <a:pt x="622" y="1313"/>
                    <a:pt x="674" y="1307"/>
                    <a:pt x="731" y="1296"/>
                  </a:cubicBezTo>
                  <a:cubicBezTo>
                    <a:pt x="776" y="1273"/>
                    <a:pt x="799" y="1250"/>
                    <a:pt x="845" y="1227"/>
                  </a:cubicBezTo>
                  <a:cubicBezTo>
                    <a:pt x="936" y="1182"/>
                    <a:pt x="1005" y="1113"/>
                    <a:pt x="1050" y="1045"/>
                  </a:cubicBezTo>
                  <a:lnTo>
                    <a:pt x="1142" y="862"/>
                  </a:lnTo>
                  <a:cubicBezTo>
                    <a:pt x="1187" y="793"/>
                    <a:pt x="1210" y="725"/>
                    <a:pt x="1210" y="657"/>
                  </a:cubicBezTo>
                  <a:cubicBezTo>
                    <a:pt x="1233" y="565"/>
                    <a:pt x="1233" y="497"/>
                    <a:pt x="1210" y="428"/>
                  </a:cubicBezTo>
                  <a:cubicBezTo>
                    <a:pt x="1187" y="337"/>
                    <a:pt x="1164" y="291"/>
                    <a:pt x="1096" y="223"/>
                  </a:cubicBezTo>
                  <a:cubicBezTo>
                    <a:pt x="1073" y="154"/>
                    <a:pt x="1005" y="109"/>
                    <a:pt x="936" y="86"/>
                  </a:cubicBezTo>
                  <a:cubicBezTo>
                    <a:pt x="890" y="63"/>
                    <a:pt x="845" y="40"/>
                    <a:pt x="799" y="17"/>
                  </a:cubicBezTo>
                  <a:cubicBezTo>
                    <a:pt x="754" y="6"/>
                    <a:pt x="708" y="0"/>
                    <a:pt x="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1"/>
            <p:cNvSpPr/>
            <p:nvPr/>
          </p:nvSpPr>
          <p:spPr>
            <a:xfrm>
              <a:off x="2882263" y="1485054"/>
              <a:ext cx="243675" cy="292684"/>
            </a:xfrm>
            <a:custGeom>
              <a:avLst/>
              <a:gdLst/>
              <a:ahLst/>
              <a:cxnLst/>
              <a:rect l="l" t="t" r="r" b="b"/>
              <a:pathLst>
                <a:path w="9747" h="11828" extrusionOk="0">
                  <a:moveTo>
                    <a:pt x="3333" y="303"/>
                  </a:moveTo>
                  <a:cubicBezTo>
                    <a:pt x="3538" y="326"/>
                    <a:pt x="3721" y="349"/>
                    <a:pt x="3949" y="372"/>
                  </a:cubicBezTo>
                  <a:cubicBezTo>
                    <a:pt x="3858" y="1239"/>
                    <a:pt x="3424" y="1947"/>
                    <a:pt x="3173" y="2769"/>
                  </a:cubicBezTo>
                  <a:cubicBezTo>
                    <a:pt x="3351" y="2880"/>
                    <a:pt x="3513" y="2937"/>
                    <a:pt x="3664" y="2937"/>
                  </a:cubicBezTo>
                  <a:cubicBezTo>
                    <a:pt x="3822" y="2937"/>
                    <a:pt x="3969" y="2874"/>
                    <a:pt x="4109" y="2746"/>
                  </a:cubicBezTo>
                  <a:cubicBezTo>
                    <a:pt x="4291" y="2609"/>
                    <a:pt x="4451" y="2449"/>
                    <a:pt x="4634" y="2312"/>
                  </a:cubicBezTo>
                  <a:cubicBezTo>
                    <a:pt x="4976" y="2061"/>
                    <a:pt x="5318" y="1810"/>
                    <a:pt x="5775" y="1696"/>
                  </a:cubicBezTo>
                  <a:cubicBezTo>
                    <a:pt x="6003" y="1924"/>
                    <a:pt x="6003" y="2198"/>
                    <a:pt x="5980" y="2472"/>
                  </a:cubicBezTo>
                  <a:cubicBezTo>
                    <a:pt x="5935" y="2883"/>
                    <a:pt x="5866" y="3271"/>
                    <a:pt x="5798" y="3682"/>
                  </a:cubicBezTo>
                  <a:cubicBezTo>
                    <a:pt x="5775" y="3864"/>
                    <a:pt x="5752" y="4070"/>
                    <a:pt x="5707" y="4252"/>
                  </a:cubicBezTo>
                  <a:cubicBezTo>
                    <a:pt x="5852" y="4340"/>
                    <a:pt x="5986" y="4382"/>
                    <a:pt x="6110" y="4382"/>
                  </a:cubicBezTo>
                  <a:cubicBezTo>
                    <a:pt x="6278" y="4382"/>
                    <a:pt x="6430" y="4305"/>
                    <a:pt x="6574" y="4161"/>
                  </a:cubicBezTo>
                  <a:cubicBezTo>
                    <a:pt x="6734" y="3978"/>
                    <a:pt x="6916" y="3773"/>
                    <a:pt x="7076" y="3590"/>
                  </a:cubicBezTo>
                  <a:cubicBezTo>
                    <a:pt x="7510" y="3179"/>
                    <a:pt x="7943" y="2814"/>
                    <a:pt x="8514" y="2632"/>
                  </a:cubicBezTo>
                  <a:cubicBezTo>
                    <a:pt x="8811" y="2791"/>
                    <a:pt x="8925" y="3042"/>
                    <a:pt x="8925" y="3339"/>
                  </a:cubicBezTo>
                  <a:cubicBezTo>
                    <a:pt x="8925" y="3773"/>
                    <a:pt x="8948" y="4207"/>
                    <a:pt x="8902" y="4617"/>
                  </a:cubicBezTo>
                  <a:cubicBezTo>
                    <a:pt x="8605" y="6809"/>
                    <a:pt x="8149" y="8977"/>
                    <a:pt x="7555" y="11100"/>
                  </a:cubicBezTo>
                  <a:cubicBezTo>
                    <a:pt x="7533" y="11168"/>
                    <a:pt x="7487" y="11237"/>
                    <a:pt x="7464" y="11305"/>
                  </a:cubicBezTo>
                  <a:cubicBezTo>
                    <a:pt x="7406" y="11321"/>
                    <a:pt x="7351" y="11328"/>
                    <a:pt x="7298" y="11328"/>
                  </a:cubicBezTo>
                  <a:cubicBezTo>
                    <a:pt x="7118" y="11328"/>
                    <a:pt x="6955" y="11246"/>
                    <a:pt x="6779" y="11123"/>
                  </a:cubicBezTo>
                  <a:cubicBezTo>
                    <a:pt x="6825" y="10986"/>
                    <a:pt x="6848" y="10849"/>
                    <a:pt x="6871" y="10712"/>
                  </a:cubicBezTo>
                  <a:cubicBezTo>
                    <a:pt x="7167" y="9639"/>
                    <a:pt x="7464" y="8566"/>
                    <a:pt x="7738" y="7471"/>
                  </a:cubicBezTo>
                  <a:cubicBezTo>
                    <a:pt x="7829" y="7128"/>
                    <a:pt x="7875" y="6786"/>
                    <a:pt x="7943" y="6443"/>
                  </a:cubicBezTo>
                  <a:cubicBezTo>
                    <a:pt x="7966" y="6284"/>
                    <a:pt x="7966" y="6124"/>
                    <a:pt x="7966" y="5987"/>
                  </a:cubicBezTo>
                  <a:cubicBezTo>
                    <a:pt x="7921" y="5622"/>
                    <a:pt x="7943" y="5234"/>
                    <a:pt x="7510" y="5097"/>
                  </a:cubicBezTo>
                  <a:cubicBezTo>
                    <a:pt x="7326" y="5041"/>
                    <a:pt x="7127" y="4997"/>
                    <a:pt x="6929" y="4997"/>
                  </a:cubicBezTo>
                  <a:cubicBezTo>
                    <a:pt x="6637" y="4997"/>
                    <a:pt x="6349" y="5094"/>
                    <a:pt x="6117" y="5393"/>
                  </a:cubicBezTo>
                  <a:cubicBezTo>
                    <a:pt x="5821" y="5804"/>
                    <a:pt x="5570" y="6238"/>
                    <a:pt x="5433" y="6740"/>
                  </a:cubicBezTo>
                  <a:cubicBezTo>
                    <a:pt x="5227" y="7516"/>
                    <a:pt x="5022" y="8292"/>
                    <a:pt x="4816" y="9091"/>
                  </a:cubicBezTo>
                  <a:cubicBezTo>
                    <a:pt x="4748" y="9319"/>
                    <a:pt x="4679" y="9570"/>
                    <a:pt x="4611" y="9799"/>
                  </a:cubicBezTo>
                  <a:cubicBezTo>
                    <a:pt x="4017" y="9799"/>
                    <a:pt x="3880" y="9662"/>
                    <a:pt x="3995" y="9160"/>
                  </a:cubicBezTo>
                  <a:cubicBezTo>
                    <a:pt x="4063" y="8794"/>
                    <a:pt x="4177" y="8429"/>
                    <a:pt x="4291" y="8064"/>
                  </a:cubicBezTo>
                  <a:cubicBezTo>
                    <a:pt x="4520" y="7265"/>
                    <a:pt x="4794" y="6466"/>
                    <a:pt x="4999" y="5667"/>
                  </a:cubicBezTo>
                  <a:cubicBezTo>
                    <a:pt x="5090" y="5325"/>
                    <a:pt x="5113" y="4960"/>
                    <a:pt x="5113" y="4617"/>
                  </a:cubicBezTo>
                  <a:cubicBezTo>
                    <a:pt x="5113" y="4229"/>
                    <a:pt x="4930" y="4070"/>
                    <a:pt x="4565" y="4024"/>
                  </a:cubicBezTo>
                  <a:cubicBezTo>
                    <a:pt x="4508" y="4018"/>
                    <a:pt x="4452" y="4014"/>
                    <a:pt x="4397" y="4014"/>
                  </a:cubicBezTo>
                  <a:cubicBezTo>
                    <a:pt x="4060" y="4014"/>
                    <a:pt x="3777" y="4137"/>
                    <a:pt x="3561" y="4412"/>
                  </a:cubicBezTo>
                  <a:cubicBezTo>
                    <a:pt x="3196" y="4846"/>
                    <a:pt x="2899" y="5325"/>
                    <a:pt x="2694" y="5850"/>
                  </a:cubicBezTo>
                  <a:cubicBezTo>
                    <a:pt x="2374" y="6672"/>
                    <a:pt x="2077" y="7516"/>
                    <a:pt x="1781" y="8338"/>
                  </a:cubicBezTo>
                  <a:cubicBezTo>
                    <a:pt x="1689" y="8566"/>
                    <a:pt x="1621" y="8772"/>
                    <a:pt x="1529" y="9023"/>
                  </a:cubicBezTo>
                  <a:cubicBezTo>
                    <a:pt x="1370" y="8977"/>
                    <a:pt x="1210" y="8977"/>
                    <a:pt x="1096" y="8931"/>
                  </a:cubicBezTo>
                  <a:cubicBezTo>
                    <a:pt x="890" y="8863"/>
                    <a:pt x="845" y="8680"/>
                    <a:pt x="868" y="8498"/>
                  </a:cubicBezTo>
                  <a:cubicBezTo>
                    <a:pt x="913" y="8338"/>
                    <a:pt x="959" y="8201"/>
                    <a:pt x="1005" y="8064"/>
                  </a:cubicBezTo>
                  <a:cubicBezTo>
                    <a:pt x="1621" y="6055"/>
                    <a:pt x="2260" y="4047"/>
                    <a:pt x="2876" y="2038"/>
                  </a:cubicBezTo>
                  <a:cubicBezTo>
                    <a:pt x="2990" y="1673"/>
                    <a:pt x="3059" y="1285"/>
                    <a:pt x="3150" y="920"/>
                  </a:cubicBezTo>
                  <a:cubicBezTo>
                    <a:pt x="3219" y="737"/>
                    <a:pt x="3264" y="555"/>
                    <a:pt x="3333" y="303"/>
                  </a:cubicBezTo>
                  <a:close/>
                  <a:moveTo>
                    <a:pt x="3241" y="0"/>
                  </a:moveTo>
                  <a:cubicBezTo>
                    <a:pt x="2880" y="0"/>
                    <a:pt x="2679" y="202"/>
                    <a:pt x="2534" y="555"/>
                  </a:cubicBezTo>
                  <a:cubicBezTo>
                    <a:pt x="2488" y="646"/>
                    <a:pt x="2442" y="737"/>
                    <a:pt x="2420" y="828"/>
                  </a:cubicBezTo>
                  <a:cubicBezTo>
                    <a:pt x="1986" y="2107"/>
                    <a:pt x="1529" y="3362"/>
                    <a:pt x="1164" y="4640"/>
                  </a:cubicBezTo>
                  <a:cubicBezTo>
                    <a:pt x="822" y="5781"/>
                    <a:pt x="571" y="6946"/>
                    <a:pt x="251" y="8110"/>
                  </a:cubicBezTo>
                  <a:cubicBezTo>
                    <a:pt x="0" y="9000"/>
                    <a:pt x="0" y="9068"/>
                    <a:pt x="1005" y="9342"/>
                  </a:cubicBezTo>
                  <a:cubicBezTo>
                    <a:pt x="1050" y="9365"/>
                    <a:pt x="1096" y="9365"/>
                    <a:pt x="1141" y="9365"/>
                  </a:cubicBezTo>
                  <a:cubicBezTo>
                    <a:pt x="1289" y="9388"/>
                    <a:pt x="1414" y="9401"/>
                    <a:pt x="1523" y="9401"/>
                  </a:cubicBezTo>
                  <a:cubicBezTo>
                    <a:pt x="1956" y="9401"/>
                    <a:pt x="2123" y="9200"/>
                    <a:pt x="2306" y="8635"/>
                  </a:cubicBezTo>
                  <a:cubicBezTo>
                    <a:pt x="2306" y="8589"/>
                    <a:pt x="2328" y="8543"/>
                    <a:pt x="2351" y="8475"/>
                  </a:cubicBezTo>
                  <a:cubicBezTo>
                    <a:pt x="2579" y="7562"/>
                    <a:pt x="2922" y="6695"/>
                    <a:pt x="3333" y="5850"/>
                  </a:cubicBezTo>
                  <a:cubicBezTo>
                    <a:pt x="3515" y="5439"/>
                    <a:pt x="3789" y="5074"/>
                    <a:pt x="4040" y="4686"/>
                  </a:cubicBezTo>
                  <a:cubicBezTo>
                    <a:pt x="4086" y="4617"/>
                    <a:pt x="4177" y="4595"/>
                    <a:pt x="4291" y="4503"/>
                  </a:cubicBezTo>
                  <a:lnTo>
                    <a:pt x="4291" y="4503"/>
                  </a:lnTo>
                  <a:cubicBezTo>
                    <a:pt x="4451" y="5120"/>
                    <a:pt x="4337" y="5622"/>
                    <a:pt x="4200" y="6147"/>
                  </a:cubicBezTo>
                  <a:cubicBezTo>
                    <a:pt x="3903" y="7128"/>
                    <a:pt x="3607" y="8132"/>
                    <a:pt x="3310" y="9114"/>
                  </a:cubicBezTo>
                  <a:cubicBezTo>
                    <a:pt x="3264" y="9274"/>
                    <a:pt x="3196" y="9411"/>
                    <a:pt x="3196" y="9570"/>
                  </a:cubicBezTo>
                  <a:cubicBezTo>
                    <a:pt x="3196" y="9662"/>
                    <a:pt x="3241" y="9844"/>
                    <a:pt x="3310" y="9890"/>
                  </a:cubicBezTo>
                  <a:cubicBezTo>
                    <a:pt x="3686" y="10110"/>
                    <a:pt x="4063" y="10286"/>
                    <a:pt x="4476" y="10286"/>
                  </a:cubicBezTo>
                  <a:cubicBezTo>
                    <a:pt x="4665" y="10286"/>
                    <a:pt x="4860" y="10250"/>
                    <a:pt x="5067" y="10164"/>
                  </a:cubicBezTo>
                  <a:cubicBezTo>
                    <a:pt x="5136" y="10027"/>
                    <a:pt x="5182" y="9867"/>
                    <a:pt x="5250" y="9685"/>
                  </a:cubicBezTo>
                  <a:cubicBezTo>
                    <a:pt x="5570" y="8749"/>
                    <a:pt x="5866" y="7813"/>
                    <a:pt x="6186" y="6877"/>
                  </a:cubicBezTo>
                  <a:cubicBezTo>
                    <a:pt x="6323" y="6535"/>
                    <a:pt x="6551" y="6215"/>
                    <a:pt x="6734" y="5873"/>
                  </a:cubicBezTo>
                  <a:cubicBezTo>
                    <a:pt x="6782" y="5809"/>
                    <a:pt x="6841" y="5734"/>
                    <a:pt x="6935" y="5734"/>
                  </a:cubicBezTo>
                  <a:cubicBezTo>
                    <a:pt x="6975" y="5734"/>
                    <a:pt x="7021" y="5747"/>
                    <a:pt x="7076" y="5781"/>
                  </a:cubicBezTo>
                  <a:cubicBezTo>
                    <a:pt x="7076" y="6101"/>
                    <a:pt x="7076" y="6421"/>
                    <a:pt x="7030" y="6740"/>
                  </a:cubicBezTo>
                  <a:cubicBezTo>
                    <a:pt x="6848" y="7859"/>
                    <a:pt x="6642" y="8977"/>
                    <a:pt x="6437" y="10118"/>
                  </a:cubicBezTo>
                  <a:cubicBezTo>
                    <a:pt x="6368" y="10529"/>
                    <a:pt x="6346" y="10963"/>
                    <a:pt x="6277" y="11465"/>
                  </a:cubicBezTo>
                  <a:cubicBezTo>
                    <a:pt x="6551" y="11579"/>
                    <a:pt x="6756" y="11693"/>
                    <a:pt x="6962" y="11762"/>
                  </a:cubicBezTo>
                  <a:cubicBezTo>
                    <a:pt x="7144" y="11805"/>
                    <a:pt x="7300" y="11827"/>
                    <a:pt x="7434" y="11827"/>
                  </a:cubicBezTo>
                  <a:cubicBezTo>
                    <a:pt x="7873" y="11827"/>
                    <a:pt x="8088" y="11585"/>
                    <a:pt x="8263" y="11008"/>
                  </a:cubicBezTo>
                  <a:cubicBezTo>
                    <a:pt x="8856" y="9046"/>
                    <a:pt x="9313" y="7037"/>
                    <a:pt x="9655" y="5028"/>
                  </a:cubicBezTo>
                  <a:cubicBezTo>
                    <a:pt x="9747" y="4503"/>
                    <a:pt x="9724" y="3955"/>
                    <a:pt x="9678" y="3430"/>
                  </a:cubicBezTo>
                  <a:cubicBezTo>
                    <a:pt x="9632" y="2860"/>
                    <a:pt x="9336" y="2586"/>
                    <a:pt x="8788" y="2449"/>
                  </a:cubicBezTo>
                  <a:cubicBezTo>
                    <a:pt x="8654" y="2412"/>
                    <a:pt x="8520" y="2394"/>
                    <a:pt x="8388" y="2394"/>
                  </a:cubicBezTo>
                  <a:cubicBezTo>
                    <a:pt x="8114" y="2394"/>
                    <a:pt x="7847" y="2470"/>
                    <a:pt x="7601" y="2609"/>
                  </a:cubicBezTo>
                  <a:cubicBezTo>
                    <a:pt x="7350" y="2746"/>
                    <a:pt x="7099" y="2951"/>
                    <a:pt x="6848" y="3111"/>
                  </a:cubicBezTo>
                  <a:cubicBezTo>
                    <a:pt x="6756" y="3179"/>
                    <a:pt x="6642" y="3225"/>
                    <a:pt x="6505" y="3294"/>
                  </a:cubicBezTo>
                  <a:cubicBezTo>
                    <a:pt x="6505" y="2928"/>
                    <a:pt x="6505" y="2609"/>
                    <a:pt x="6505" y="2312"/>
                  </a:cubicBezTo>
                  <a:cubicBezTo>
                    <a:pt x="6487" y="1771"/>
                    <a:pt x="6198" y="1472"/>
                    <a:pt x="5751" y="1472"/>
                  </a:cubicBezTo>
                  <a:cubicBezTo>
                    <a:pt x="5633" y="1472"/>
                    <a:pt x="5503" y="1493"/>
                    <a:pt x="5364" y="1536"/>
                  </a:cubicBezTo>
                  <a:cubicBezTo>
                    <a:pt x="5090" y="1627"/>
                    <a:pt x="4839" y="1764"/>
                    <a:pt x="4588" y="1878"/>
                  </a:cubicBezTo>
                  <a:cubicBezTo>
                    <a:pt x="4474" y="1924"/>
                    <a:pt x="4337" y="1970"/>
                    <a:pt x="4109" y="2061"/>
                  </a:cubicBezTo>
                  <a:cubicBezTo>
                    <a:pt x="4246" y="1376"/>
                    <a:pt x="4679" y="897"/>
                    <a:pt x="4839" y="281"/>
                  </a:cubicBezTo>
                  <a:cubicBezTo>
                    <a:pt x="4634" y="189"/>
                    <a:pt x="4451" y="98"/>
                    <a:pt x="4269" y="75"/>
                  </a:cubicBezTo>
                  <a:cubicBezTo>
                    <a:pt x="3972" y="30"/>
                    <a:pt x="3652" y="52"/>
                    <a:pt x="3356" y="7"/>
                  </a:cubicBezTo>
                  <a:cubicBezTo>
                    <a:pt x="3316" y="2"/>
                    <a:pt x="3277" y="0"/>
                    <a:pt x="3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1"/>
            <p:cNvSpPr/>
            <p:nvPr/>
          </p:nvSpPr>
          <p:spPr>
            <a:xfrm>
              <a:off x="3111088" y="1567678"/>
              <a:ext cx="200300" cy="259253"/>
            </a:xfrm>
            <a:custGeom>
              <a:avLst/>
              <a:gdLst/>
              <a:ahLst/>
              <a:cxnLst/>
              <a:rect l="l" t="t" r="r" b="b"/>
              <a:pathLst>
                <a:path w="8012" h="10477" extrusionOk="0">
                  <a:moveTo>
                    <a:pt x="5387" y="490"/>
                  </a:moveTo>
                  <a:cubicBezTo>
                    <a:pt x="5492" y="490"/>
                    <a:pt x="5598" y="501"/>
                    <a:pt x="5706" y="525"/>
                  </a:cubicBezTo>
                  <a:cubicBezTo>
                    <a:pt x="6254" y="639"/>
                    <a:pt x="6779" y="799"/>
                    <a:pt x="7236" y="1141"/>
                  </a:cubicBezTo>
                  <a:cubicBezTo>
                    <a:pt x="7304" y="1438"/>
                    <a:pt x="7281" y="1689"/>
                    <a:pt x="7144" y="1963"/>
                  </a:cubicBezTo>
                  <a:cubicBezTo>
                    <a:pt x="7053" y="1963"/>
                    <a:pt x="6962" y="1973"/>
                    <a:pt x="6877" y="1973"/>
                  </a:cubicBezTo>
                  <a:cubicBezTo>
                    <a:pt x="6835" y="1973"/>
                    <a:pt x="6794" y="1971"/>
                    <a:pt x="6756" y="1963"/>
                  </a:cubicBezTo>
                  <a:cubicBezTo>
                    <a:pt x="6572" y="1932"/>
                    <a:pt x="6393" y="1918"/>
                    <a:pt x="6216" y="1918"/>
                  </a:cubicBezTo>
                  <a:cubicBezTo>
                    <a:pt x="5475" y="1918"/>
                    <a:pt x="4800" y="2178"/>
                    <a:pt x="4154" y="2602"/>
                  </a:cubicBezTo>
                  <a:cubicBezTo>
                    <a:pt x="3310" y="3150"/>
                    <a:pt x="2648" y="3858"/>
                    <a:pt x="2328" y="4862"/>
                  </a:cubicBezTo>
                  <a:cubicBezTo>
                    <a:pt x="1917" y="6095"/>
                    <a:pt x="2374" y="7396"/>
                    <a:pt x="3470" y="8103"/>
                  </a:cubicBezTo>
                  <a:cubicBezTo>
                    <a:pt x="3903" y="8377"/>
                    <a:pt x="4360" y="8582"/>
                    <a:pt x="4862" y="8697"/>
                  </a:cubicBezTo>
                  <a:cubicBezTo>
                    <a:pt x="5067" y="8765"/>
                    <a:pt x="5296" y="8834"/>
                    <a:pt x="5501" y="8879"/>
                  </a:cubicBezTo>
                  <a:cubicBezTo>
                    <a:pt x="5570" y="9427"/>
                    <a:pt x="5570" y="9427"/>
                    <a:pt x="5318" y="10043"/>
                  </a:cubicBezTo>
                  <a:cubicBezTo>
                    <a:pt x="5143" y="10062"/>
                    <a:pt x="4969" y="10071"/>
                    <a:pt x="4797" y="10071"/>
                  </a:cubicBezTo>
                  <a:cubicBezTo>
                    <a:pt x="3892" y="10071"/>
                    <a:pt x="3034" y="9809"/>
                    <a:pt x="2305" y="9176"/>
                  </a:cubicBezTo>
                  <a:cubicBezTo>
                    <a:pt x="1689" y="8674"/>
                    <a:pt x="1415" y="7966"/>
                    <a:pt x="1301" y="7190"/>
                  </a:cubicBezTo>
                  <a:cubicBezTo>
                    <a:pt x="890" y="4132"/>
                    <a:pt x="2465" y="2009"/>
                    <a:pt x="4542" y="731"/>
                  </a:cubicBezTo>
                  <a:cubicBezTo>
                    <a:pt x="4812" y="579"/>
                    <a:pt x="5093" y="490"/>
                    <a:pt x="5387" y="490"/>
                  </a:cubicBezTo>
                  <a:close/>
                  <a:moveTo>
                    <a:pt x="5320" y="1"/>
                  </a:moveTo>
                  <a:cubicBezTo>
                    <a:pt x="5059" y="1"/>
                    <a:pt x="4785" y="17"/>
                    <a:pt x="4497" y="46"/>
                  </a:cubicBezTo>
                  <a:cubicBezTo>
                    <a:pt x="4246" y="69"/>
                    <a:pt x="3995" y="183"/>
                    <a:pt x="3766" y="297"/>
                  </a:cubicBezTo>
                  <a:cubicBezTo>
                    <a:pt x="3059" y="639"/>
                    <a:pt x="2488" y="1210"/>
                    <a:pt x="1986" y="1781"/>
                  </a:cubicBezTo>
                  <a:cubicBezTo>
                    <a:pt x="616" y="3333"/>
                    <a:pt x="0" y="5113"/>
                    <a:pt x="388" y="7190"/>
                  </a:cubicBezTo>
                  <a:cubicBezTo>
                    <a:pt x="662" y="8697"/>
                    <a:pt x="1507" y="9701"/>
                    <a:pt x="3013" y="10112"/>
                  </a:cubicBezTo>
                  <a:cubicBezTo>
                    <a:pt x="3561" y="10249"/>
                    <a:pt x="4154" y="10317"/>
                    <a:pt x="4725" y="10409"/>
                  </a:cubicBezTo>
                  <a:cubicBezTo>
                    <a:pt x="4999" y="10454"/>
                    <a:pt x="5273" y="10477"/>
                    <a:pt x="5547" y="10477"/>
                  </a:cubicBezTo>
                  <a:cubicBezTo>
                    <a:pt x="5729" y="10477"/>
                    <a:pt x="5912" y="10431"/>
                    <a:pt x="6003" y="10249"/>
                  </a:cubicBezTo>
                  <a:cubicBezTo>
                    <a:pt x="6209" y="9815"/>
                    <a:pt x="6414" y="9381"/>
                    <a:pt x="6300" y="8856"/>
                  </a:cubicBezTo>
                  <a:cubicBezTo>
                    <a:pt x="6072" y="8719"/>
                    <a:pt x="5798" y="8628"/>
                    <a:pt x="5547" y="8582"/>
                  </a:cubicBezTo>
                  <a:cubicBezTo>
                    <a:pt x="5067" y="8468"/>
                    <a:pt x="4634" y="8286"/>
                    <a:pt x="4200" y="8035"/>
                  </a:cubicBezTo>
                  <a:cubicBezTo>
                    <a:pt x="3470" y="7601"/>
                    <a:pt x="3127" y="6939"/>
                    <a:pt x="3082" y="6095"/>
                  </a:cubicBezTo>
                  <a:cubicBezTo>
                    <a:pt x="3017" y="4257"/>
                    <a:pt x="4856" y="2194"/>
                    <a:pt x="6796" y="2194"/>
                  </a:cubicBezTo>
                  <a:cubicBezTo>
                    <a:pt x="6904" y="2194"/>
                    <a:pt x="7013" y="2201"/>
                    <a:pt x="7122" y="2214"/>
                  </a:cubicBezTo>
                  <a:cubicBezTo>
                    <a:pt x="7230" y="2238"/>
                    <a:pt x="7351" y="2269"/>
                    <a:pt x="7471" y="2269"/>
                  </a:cubicBezTo>
                  <a:cubicBezTo>
                    <a:pt x="7579" y="2269"/>
                    <a:pt x="7686" y="2244"/>
                    <a:pt x="7784" y="2169"/>
                  </a:cubicBezTo>
                  <a:cubicBezTo>
                    <a:pt x="8012" y="1575"/>
                    <a:pt x="8012" y="1575"/>
                    <a:pt x="7943" y="1004"/>
                  </a:cubicBezTo>
                  <a:cubicBezTo>
                    <a:pt x="7147" y="244"/>
                    <a:pt x="6322" y="1"/>
                    <a:pt x="5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71"/>
            <p:cNvGrpSpPr/>
            <p:nvPr/>
          </p:nvGrpSpPr>
          <p:grpSpPr>
            <a:xfrm>
              <a:off x="5844138" y="784683"/>
              <a:ext cx="420000" cy="221888"/>
              <a:chOff x="6697675" y="756475"/>
              <a:chExt cx="420000" cy="224175"/>
            </a:xfrm>
          </p:grpSpPr>
          <p:sp>
            <p:nvSpPr>
              <p:cNvPr id="609" name="Google Shape;609;p71"/>
              <p:cNvSpPr/>
              <p:nvPr/>
            </p:nvSpPr>
            <p:spPr>
              <a:xfrm>
                <a:off x="6864875" y="844025"/>
                <a:ext cx="14850" cy="51950"/>
              </a:xfrm>
              <a:custGeom>
                <a:avLst/>
                <a:gdLst/>
                <a:ahLst/>
                <a:cxnLst/>
                <a:rect l="l" t="t" r="r" b="b"/>
                <a:pathLst>
                  <a:path w="594" h="2078" extrusionOk="0">
                    <a:moveTo>
                      <a:pt x="206" y="0"/>
                    </a:moveTo>
                    <a:cubicBezTo>
                      <a:pt x="137" y="137"/>
                      <a:pt x="46" y="205"/>
                      <a:pt x="46" y="297"/>
                    </a:cubicBezTo>
                    <a:cubicBezTo>
                      <a:pt x="23" y="845"/>
                      <a:pt x="0" y="1415"/>
                      <a:pt x="183" y="2077"/>
                    </a:cubicBezTo>
                    <a:cubicBezTo>
                      <a:pt x="525" y="1461"/>
                      <a:pt x="594" y="890"/>
                      <a:pt x="525" y="320"/>
                    </a:cubicBezTo>
                    <a:cubicBezTo>
                      <a:pt x="502" y="205"/>
                      <a:pt x="343" y="114"/>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1"/>
              <p:cNvSpPr/>
              <p:nvPr/>
            </p:nvSpPr>
            <p:spPr>
              <a:xfrm>
                <a:off x="6866000" y="756475"/>
                <a:ext cx="13150" cy="49325"/>
              </a:xfrm>
              <a:custGeom>
                <a:avLst/>
                <a:gdLst/>
                <a:ahLst/>
                <a:cxnLst/>
                <a:rect l="l" t="t" r="r" b="b"/>
                <a:pathLst>
                  <a:path w="526" h="1973" extrusionOk="0">
                    <a:moveTo>
                      <a:pt x="230" y="0"/>
                    </a:moveTo>
                    <a:cubicBezTo>
                      <a:pt x="185" y="0"/>
                      <a:pt x="131" y="10"/>
                      <a:pt x="69" y="33"/>
                    </a:cubicBezTo>
                    <a:cubicBezTo>
                      <a:pt x="24" y="649"/>
                      <a:pt x="1" y="1288"/>
                      <a:pt x="298" y="1973"/>
                    </a:cubicBezTo>
                    <a:cubicBezTo>
                      <a:pt x="457" y="1608"/>
                      <a:pt x="526" y="1288"/>
                      <a:pt x="526" y="968"/>
                    </a:cubicBezTo>
                    <a:cubicBezTo>
                      <a:pt x="526" y="717"/>
                      <a:pt x="503" y="466"/>
                      <a:pt x="457" y="215"/>
                    </a:cubicBezTo>
                    <a:cubicBezTo>
                      <a:pt x="440" y="95"/>
                      <a:pt x="371"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1"/>
              <p:cNvSpPr/>
              <p:nvPr/>
            </p:nvSpPr>
            <p:spPr>
              <a:xfrm>
                <a:off x="6697675" y="961525"/>
                <a:ext cx="30850" cy="19125"/>
              </a:xfrm>
              <a:custGeom>
                <a:avLst/>
                <a:gdLst/>
                <a:ahLst/>
                <a:cxnLst/>
                <a:rect l="l" t="t" r="r" b="b"/>
                <a:pathLst>
                  <a:path w="1234" h="765" extrusionOk="0">
                    <a:moveTo>
                      <a:pt x="1172" y="1"/>
                    </a:moveTo>
                    <a:cubicBezTo>
                      <a:pt x="681" y="1"/>
                      <a:pt x="352" y="262"/>
                      <a:pt x="23" y="481"/>
                    </a:cubicBezTo>
                    <a:cubicBezTo>
                      <a:pt x="0" y="481"/>
                      <a:pt x="0" y="573"/>
                      <a:pt x="0" y="618"/>
                    </a:cubicBezTo>
                    <a:cubicBezTo>
                      <a:pt x="46" y="664"/>
                      <a:pt x="115" y="732"/>
                      <a:pt x="160" y="755"/>
                    </a:cubicBezTo>
                    <a:cubicBezTo>
                      <a:pt x="180" y="762"/>
                      <a:pt x="202" y="765"/>
                      <a:pt x="225" y="765"/>
                    </a:cubicBezTo>
                    <a:cubicBezTo>
                      <a:pt x="280" y="765"/>
                      <a:pt x="340" y="749"/>
                      <a:pt x="389" y="732"/>
                    </a:cubicBezTo>
                    <a:cubicBezTo>
                      <a:pt x="685" y="550"/>
                      <a:pt x="982" y="367"/>
                      <a:pt x="1233" y="2"/>
                    </a:cubicBezTo>
                    <a:cubicBezTo>
                      <a:pt x="1212" y="1"/>
                      <a:pt x="1192" y="1"/>
                      <a:pt x="1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1"/>
              <p:cNvSpPr/>
              <p:nvPr/>
            </p:nvSpPr>
            <p:spPr>
              <a:xfrm>
                <a:off x="6892250" y="896300"/>
                <a:ext cx="41125" cy="6600"/>
              </a:xfrm>
              <a:custGeom>
                <a:avLst/>
                <a:gdLst/>
                <a:ahLst/>
                <a:cxnLst/>
                <a:rect l="l" t="t" r="r" b="b"/>
                <a:pathLst>
                  <a:path w="1645" h="264" extrusionOk="0">
                    <a:moveTo>
                      <a:pt x="343" y="0"/>
                    </a:moveTo>
                    <a:cubicBezTo>
                      <a:pt x="231" y="0"/>
                      <a:pt x="117" y="9"/>
                      <a:pt x="1" y="32"/>
                    </a:cubicBezTo>
                    <a:cubicBezTo>
                      <a:pt x="320" y="198"/>
                      <a:pt x="479" y="264"/>
                      <a:pt x="785" y="264"/>
                    </a:cubicBezTo>
                    <a:cubicBezTo>
                      <a:pt x="982" y="264"/>
                      <a:pt x="1241" y="236"/>
                      <a:pt x="1644" y="192"/>
                    </a:cubicBezTo>
                    <a:cubicBezTo>
                      <a:pt x="1222" y="155"/>
                      <a:pt x="800"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1"/>
              <p:cNvSpPr/>
              <p:nvPr/>
            </p:nvSpPr>
            <p:spPr>
              <a:xfrm>
                <a:off x="6765575" y="935325"/>
                <a:ext cx="24575" cy="13125"/>
              </a:xfrm>
              <a:custGeom>
                <a:avLst/>
                <a:gdLst/>
                <a:ahLst/>
                <a:cxnLst/>
                <a:rect l="l" t="t" r="r" b="b"/>
                <a:pathLst>
                  <a:path w="983" h="525" extrusionOk="0">
                    <a:moveTo>
                      <a:pt x="982" y="0"/>
                    </a:moveTo>
                    <a:lnTo>
                      <a:pt x="982" y="0"/>
                    </a:lnTo>
                    <a:cubicBezTo>
                      <a:pt x="617" y="69"/>
                      <a:pt x="275" y="137"/>
                      <a:pt x="1" y="434"/>
                    </a:cubicBezTo>
                    <a:cubicBezTo>
                      <a:pt x="125" y="488"/>
                      <a:pt x="210" y="524"/>
                      <a:pt x="291" y="524"/>
                    </a:cubicBezTo>
                    <a:cubicBezTo>
                      <a:pt x="448" y="524"/>
                      <a:pt x="591" y="391"/>
                      <a:pt x="9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1"/>
              <p:cNvSpPr/>
              <p:nvPr/>
            </p:nvSpPr>
            <p:spPr>
              <a:xfrm>
                <a:off x="6824350" y="914775"/>
                <a:ext cx="11450" cy="6300"/>
              </a:xfrm>
              <a:custGeom>
                <a:avLst/>
                <a:gdLst/>
                <a:ahLst/>
                <a:cxnLst/>
                <a:rect l="l" t="t" r="r" b="b"/>
                <a:pathLst>
                  <a:path w="458" h="252" extrusionOk="0">
                    <a:moveTo>
                      <a:pt x="282" y="0"/>
                    </a:moveTo>
                    <a:cubicBezTo>
                      <a:pt x="153" y="0"/>
                      <a:pt x="49" y="53"/>
                      <a:pt x="1" y="229"/>
                    </a:cubicBezTo>
                    <a:cubicBezTo>
                      <a:pt x="83" y="242"/>
                      <a:pt x="140" y="252"/>
                      <a:pt x="185" y="252"/>
                    </a:cubicBezTo>
                    <a:cubicBezTo>
                      <a:pt x="291" y="252"/>
                      <a:pt x="329" y="199"/>
                      <a:pt x="457" y="23"/>
                    </a:cubicBezTo>
                    <a:cubicBezTo>
                      <a:pt x="396" y="10"/>
                      <a:pt x="336"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1"/>
              <p:cNvSpPr/>
              <p:nvPr/>
            </p:nvSpPr>
            <p:spPr>
              <a:xfrm>
                <a:off x="7069725" y="885025"/>
                <a:ext cx="47950" cy="9950"/>
              </a:xfrm>
              <a:custGeom>
                <a:avLst/>
                <a:gdLst/>
                <a:ahLst/>
                <a:cxnLst/>
                <a:rect l="l" t="t" r="r" b="b"/>
                <a:pathLst>
                  <a:path w="1918" h="398" extrusionOk="0">
                    <a:moveTo>
                      <a:pt x="518" y="0"/>
                    </a:moveTo>
                    <a:cubicBezTo>
                      <a:pt x="369" y="0"/>
                      <a:pt x="221" y="9"/>
                      <a:pt x="69" y="26"/>
                    </a:cubicBezTo>
                    <a:cubicBezTo>
                      <a:pt x="1" y="255"/>
                      <a:pt x="138" y="369"/>
                      <a:pt x="274" y="392"/>
                    </a:cubicBezTo>
                    <a:cubicBezTo>
                      <a:pt x="358" y="395"/>
                      <a:pt x="440" y="397"/>
                      <a:pt x="523" y="397"/>
                    </a:cubicBezTo>
                    <a:cubicBezTo>
                      <a:pt x="961" y="397"/>
                      <a:pt x="1399" y="343"/>
                      <a:pt x="1918" y="209"/>
                    </a:cubicBezTo>
                    <a:cubicBezTo>
                      <a:pt x="1391" y="73"/>
                      <a:pt x="953"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71"/>
            <p:cNvSpPr/>
            <p:nvPr/>
          </p:nvSpPr>
          <p:spPr>
            <a:xfrm rot="20396062">
              <a:off x="5129656" y="773693"/>
              <a:ext cx="360233" cy="263075"/>
            </a:xfrm>
            <a:custGeom>
              <a:avLst/>
              <a:gdLst/>
              <a:ahLst/>
              <a:cxnLst/>
              <a:rect l="l" t="t" r="r" b="b"/>
              <a:pathLst>
                <a:path w="10273" h="7561" extrusionOk="0">
                  <a:moveTo>
                    <a:pt x="7149" y="992"/>
                  </a:moveTo>
                  <a:cubicBezTo>
                    <a:pt x="7732" y="992"/>
                    <a:pt x="8204" y="1440"/>
                    <a:pt x="8560" y="2324"/>
                  </a:cubicBezTo>
                  <a:cubicBezTo>
                    <a:pt x="8834" y="3191"/>
                    <a:pt x="8264" y="3762"/>
                    <a:pt x="7990" y="4332"/>
                  </a:cubicBezTo>
                  <a:cubicBezTo>
                    <a:pt x="7419" y="5177"/>
                    <a:pt x="6552" y="5473"/>
                    <a:pt x="5981" y="6044"/>
                  </a:cubicBezTo>
                  <a:cubicBezTo>
                    <a:pt x="5411" y="6466"/>
                    <a:pt x="4555" y="6752"/>
                    <a:pt x="3736" y="6752"/>
                  </a:cubicBezTo>
                  <a:cubicBezTo>
                    <a:pt x="2917" y="6752"/>
                    <a:pt x="2135" y="6466"/>
                    <a:pt x="1713" y="5747"/>
                  </a:cubicBezTo>
                  <a:cubicBezTo>
                    <a:pt x="3995" y="5747"/>
                    <a:pt x="4566" y="3191"/>
                    <a:pt x="5981" y="1479"/>
                  </a:cubicBezTo>
                  <a:cubicBezTo>
                    <a:pt x="6409" y="1153"/>
                    <a:pt x="6799" y="992"/>
                    <a:pt x="7149" y="992"/>
                  </a:cubicBezTo>
                  <a:close/>
                  <a:moveTo>
                    <a:pt x="6698" y="1"/>
                  </a:moveTo>
                  <a:cubicBezTo>
                    <a:pt x="4014" y="1"/>
                    <a:pt x="4133" y="5177"/>
                    <a:pt x="1416" y="5177"/>
                  </a:cubicBezTo>
                  <a:cubicBezTo>
                    <a:pt x="1279" y="5040"/>
                    <a:pt x="1136" y="4971"/>
                    <a:pt x="1028" y="4971"/>
                  </a:cubicBezTo>
                  <a:cubicBezTo>
                    <a:pt x="920" y="4971"/>
                    <a:pt x="845" y="5040"/>
                    <a:pt x="845" y="5177"/>
                  </a:cubicBezTo>
                  <a:lnTo>
                    <a:pt x="572" y="5177"/>
                  </a:lnTo>
                  <a:cubicBezTo>
                    <a:pt x="275" y="5177"/>
                    <a:pt x="1" y="5747"/>
                    <a:pt x="572" y="5747"/>
                  </a:cubicBezTo>
                  <a:cubicBezTo>
                    <a:pt x="1018" y="7087"/>
                    <a:pt x="2332" y="7560"/>
                    <a:pt x="3571" y="7560"/>
                  </a:cubicBezTo>
                  <a:cubicBezTo>
                    <a:pt x="3915" y="7560"/>
                    <a:pt x="4253" y="7524"/>
                    <a:pt x="4566" y="7459"/>
                  </a:cubicBezTo>
                  <a:cubicBezTo>
                    <a:pt x="6552" y="7459"/>
                    <a:pt x="8560" y="5473"/>
                    <a:pt x="9405" y="4035"/>
                  </a:cubicBezTo>
                  <a:cubicBezTo>
                    <a:pt x="10272" y="2050"/>
                    <a:pt x="9131" y="338"/>
                    <a:pt x="7122" y="41"/>
                  </a:cubicBezTo>
                  <a:cubicBezTo>
                    <a:pt x="6974" y="14"/>
                    <a:pt x="6832" y="1"/>
                    <a:pt x="6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B3039D07-6C37-4404-8319-82538FD807B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89179" y="557383"/>
              <a:ext cx="856532" cy="1503514"/>
            </a:xfrm>
            <a:prstGeom prst="rect">
              <a:avLst/>
            </a:prstGeom>
          </p:spPr>
        </p:pic>
        <p:pic>
          <p:nvPicPr>
            <p:cNvPr id="3" name="Picture 2">
              <a:extLst>
                <a:ext uri="{FF2B5EF4-FFF2-40B4-BE49-F238E27FC236}">
                  <a16:creationId xmlns:a16="http://schemas.microsoft.com/office/drawing/2014/main" id="{B9730F16-D20D-4BC3-A002-65E9DE76AE3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62929" y="813290"/>
              <a:ext cx="1395152" cy="1257240"/>
            </a:xfrm>
            <a:prstGeom prst="rect">
              <a:avLst/>
            </a:prstGeom>
          </p:spPr>
        </p:pic>
      </p:grpSp>
      <p:pic>
        <p:nvPicPr>
          <p:cNvPr id="5" name="Picture 4">
            <a:extLst>
              <a:ext uri="{FF2B5EF4-FFF2-40B4-BE49-F238E27FC236}">
                <a16:creationId xmlns:a16="http://schemas.microsoft.com/office/drawing/2014/main" id="{92CA050E-0076-4FD9-8636-E5DB541C5BB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57902" y="1108845"/>
            <a:ext cx="1353529" cy="781641"/>
          </a:xfrm>
          <a:prstGeom prst="rect">
            <a:avLst/>
          </a:prstGeom>
        </p:spPr>
      </p:pic>
      <p:pic>
        <p:nvPicPr>
          <p:cNvPr id="6" name="Picture 5">
            <a:extLst>
              <a:ext uri="{FF2B5EF4-FFF2-40B4-BE49-F238E27FC236}">
                <a16:creationId xmlns:a16="http://schemas.microsoft.com/office/drawing/2014/main" id="{A966CC54-6F94-4D2E-B9D3-A5E9CC985A9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172187" y="2523210"/>
            <a:ext cx="913094" cy="970030"/>
          </a:xfrm>
          <a:prstGeom prst="rect">
            <a:avLst/>
          </a:prstGeom>
        </p:spPr>
      </p:pic>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98" name="TextBox 97">
            <a:extLst>
              <a:ext uri="{FF2B5EF4-FFF2-40B4-BE49-F238E27FC236}">
                <a16:creationId xmlns:a16="http://schemas.microsoft.com/office/drawing/2014/main" id="{55D81FD0-2FBD-4D10-A3D2-28E967C9C4F7}"/>
              </a:ext>
            </a:extLst>
          </p:cNvPr>
          <p:cNvSpPr txBox="1"/>
          <p:nvPr/>
        </p:nvSpPr>
        <p:spPr>
          <a:xfrm>
            <a:off x="100208" y="906093"/>
            <a:ext cx="4384110" cy="3084691"/>
          </a:xfrm>
          <a:prstGeom prst="rect">
            <a:avLst/>
          </a:prstGeom>
          <a:noFill/>
        </p:spPr>
        <p:txBody>
          <a:bodyPr wrap="square">
            <a:spAutoFit/>
          </a:bodyPr>
          <a:lstStyle/>
          <a:p>
            <a:pPr marL="0" marR="0" algn="just">
              <a:lnSpc>
                <a:spcPct val="150000"/>
              </a:lnSpc>
              <a:spcBef>
                <a:spcPts val="0"/>
              </a:spcBef>
              <a:spcAft>
                <a:spcPts val="800"/>
              </a:spcAft>
            </a:pPr>
            <a:r>
              <a:rPr lang="en-US" sz="2200" dirty="0">
                <a:effectLst/>
                <a:latin typeface="Arial" panose="020B0604020202020204" pitchFamily="34" charset="0"/>
                <a:ea typeface="Calibri" panose="020F0502020204030204" pitchFamily="34" charset="0"/>
                <a:cs typeface="Times New Roman" panose="02020603050405020304" pitchFamily="18" charset="0"/>
              </a:rPr>
              <a:t> </a:t>
            </a:r>
            <a:r>
              <a:rPr lang="nl-NL" sz="2200" dirty="0">
                <a:effectLst/>
                <a:latin typeface="Arial" panose="020B0604020202020204" pitchFamily="34" charset="0"/>
                <a:ea typeface="Calibri" panose="020F0502020204030204" pitchFamily="34" charset="0"/>
                <a:cs typeface="Times New Roman" panose="02020603050405020304" pitchFamily="18" charset="0"/>
              </a:rPr>
              <a:t>Dùng một sợi dây nhẹ không dãn buộc vào một cái tẩy. Quay dây sao cho cái tẩy chuyển động tròn trong mặt phẳng nằm ngay có tâm là đầu dây mà tay giữ (Hình 32.1).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a:extLst>
              <a:ext uri="{FF2B5EF4-FFF2-40B4-BE49-F238E27FC236}">
                <a16:creationId xmlns:a16="http://schemas.microsoft.com/office/drawing/2014/main" id="{8193B8F8-25C1-4568-9EBD-9C387395D6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906093"/>
            <a:ext cx="4384110" cy="3498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ppt_x"/>
                                          </p:val>
                                        </p:tav>
                                        <p:tav tm="100000">
                                          <p:val>
                                            <p:strVal val="#ppt_x"/>
                                          </p:val>
                                        </p:tav>
                                      </p:tavLst>
                                    </p:anim>
                                    <p:anim calcmode="lin" valueType="num">
                                      <p:cBhvr additive="base">
                                        <p:cTn id="8" dur="500" fill="hold"/>
                                        <p:tgtEl>
                                          <p:spTgt spid="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6" name="Google Shape;776;p73"/>
          <p:cNvSpPr txBox="1">
            <a:spLocks noGrp="1"/>
          </p:cNvSpPr>
          <p:nvPr>
            <p:ph type="title"/>
          </p:nvPr>
        </p:nvSpPr>
        <p:spPr>
          <a:xfrm>
            <a:off x="3771757" y="137973"/>
            <a:ext cx="3075387" cy="6360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t>THẢO LUẬN NHÓM</a:t>
            </a:r>
            <a:endParaRPr sz="2400" b="1" dirty="0"/>
          </a:p>
          <a:p>
            <a:pPr marL="0" lvl="0" indent="0" algn="ctr" rtl="0">
              <a:spcBef>
                <a:spcPts val="0"/>
              </a:spcBef>
              <a:spcAft>
                <a:spcPts val="0"/>
              </a:spcAft>
              <a:buNone/>
            </a:pPr>
            <a:endParaRPr sz="2400" b="1" dirty="0"/>
          </a:p>
        </p:txBody>
      </p:sp>
      <p:grpSp>
        <p:nvGrpSpPr>
          <p:cNvPr id="778" name="Google Shape;778;p73"/>
          <p:cNvGrpSpPr/>
          <p:nvPr/>
        </p:nvGrpSpPr>
        <p:grpSpPr>
          <a:xfrm>
            <a:off x="2770519" y="117130"/>
            <a:ext cx="811924" cy="677740"/>
            <a:chOff x="3446925" y="1181250"/>
            <a:chExt cx="1127400" cy="963900"/>
          </a:xfrm>
        </p:grpSpPr>
        <p:grpSp>
          <p:nvGrpSpPr>
            <p:cNvPr id="779" name="Google Shape;779;p73"/>
            <p:cNvGrpSpPr/>
            <p:nvPr/>
          </p:nvGrpSpPr>
          <p:grpSpPr>
            <a:xfrm>
              <a:off x="3446925" y="1181250"/>
              <a:ext cx="1127400" cy="963900"/>
              <a:chOff x="2532875" y="66375"/>
              <a:chExt cx="1127400" cy="963900"/>
            </a:xfrm>
          </p:grpSpPr>
          <p:sp>
            <p:nvSpPr>
              <p:cNvPr id="780" name="Google Shape;780;p73"/>
              <p:cNvSpPr/>
              <p:nvPr/>
            </p:nvSpPr>
            <p:spPr>
              <a:xfrm>
                <a:off x="2532875" y="66375"/>
                <a:ext cx="1127400" cy="963900"/>
              </a:xfrm>
              <a:prstGeom prst="rect">
                <a:avLst/>
              </a:prstGeom>
              <a:solidFill>
                <a:schemeClr val="accent2"/>
              </a:solid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73"/>
              <p:cNvGrpSpPr/>
              <p:nvPr/>
            </p:nvGrpSpPr>
            <p:grpSpPr>
              <a:xfrm>
                <a:off x="2795748" y="174923"/>
                <a:ext cx="601726" cy="747093"/>
                <a:chOff x="1350850" y="4238125"/>
                <a:chExt cx="677925" cy="841700"/>
              </a:xfrm>
            </p:grpSpPr>
            <p:sp>
              <p:nvSpPr>
                <p:cNvPr id="782" name="Google Shape;782;p73"/>
                <p:cNvSpPr/>
                <p:nvPr/>
              </p:nvSpPr>
              <p:spPr>
                <a:xfrm>
                  <a:off x="1450700" y="4241075"/>
                  <a:ext cx="578075" cy="656100"/>
                </a:xfrm>
                <a:custGeom>
                  <a:avLst/>
                  <a:gdLst/>
                  <a:ahLst/>
                  <a:cxnLst/>
                  <a:rect l="l" t="t" r="r" b="b"/>
                  <a:pathLst>
                    <a:path w="23123" h="26244" extrusionOk="0">
                      <a:moveTo>
                        <a:pt x="11504" y="1"/>
                      </a:moveTo>
                      <a:cubicBezTo>
                        <a:pt x="10268" y="1"/>
                        <a:pt x="9070" y="203"/>
                        <a:pt x="7990" y="750"/>
                      </a:cubicBezTo>
                      <a:cubicBezTo>
                        <a:pt x="6848" y="1595"/>
                        <a:pt x="6004" y="2462"/>
                        <a:pt x="4863" y="3307"/>
                      </a:cubicBezTo>
                      <a:lnTo>
                        <a:pt x="2283" y="6730"/>
                      </a:lnTo>
                      <a:cubicBezTo>
                        <a:pt x="2009" y="7027"/>
                        <a:pt x="2009" y="7301"/>
                        <a:pt x="2283" y="7301"/>
                      </a:cubicBezTo>
                      <a:cubicBezTo>
                        <a:pt x="3425" y="8168"/>
                        <a:pt x="4292" y="9013"/>
                        <a:pt x="5136" y="9583"/>
                      </a:cubicBezTo>
                      <a:cubicBezTo>
                        <a:pt x="5707" y="9880"/>
                        <a:pt x="6004" y="9880"/>
                        <a:pt x="6278" y="10154"/>
                      </a:cubicBezTo>
                      <a:lnTo>
                        <a:pt x="8286" y="10154"/>
                      </a:lnTo>
                      <a:cubicBezTo>
                        <a:pt x="8574" y="10229"/>
                        <a:pt x="8807" y="10266"/>
                        <a:pt x="9004" y="10266"/>
                      </a:cubicBezTo>
                      <a:cubicBezTo>
                        <a:pt x="9585" y="10266"/>
                        <a:pt x="9846" y="9941"/>
                        <a:pt x="10272" y="9310"/>
                      </a:cubicBezTo>
                      <a:cubicBezTo>
                        <a:pt x="10569" y="8739"/>
                        <a:pt x="10843" y="8442"/>
                        <a:pt x="11140" y="7872"/>
                      </a:cubicBezTo>
                      <a:cubicBezTo>
                        <a:pt x="11403" y="7481"/>
                        <a:pt x="11789" y="7271"/>
                        <a:pt x="12211" y="7271"/>
                      </a:cubicBezTo>
                      <a:cubicBezTo>
                        <a:pt x="12702" y="7271"/>
                        <a:pt x="13242" y="7555"/>
                        <a:pt x="13696" y="8168"/>
                      </a:cubicBezTo>
                      <a:cubicBezTo>
                        <a:pt x="14837" y="9880"/>
                        <a:pt x="13993" y="13304"/>
                        <a:pt x="11984" y="14149"/>
                      </a:cubicBezTo>
                      <a:cubicBezTo>
                        <a:pt x="10843" y="14719"/>
                        <a:pt x="9428" y="15016"/>
                        <a:pt x="8286" y="15587"/>
                      </a:cubicBezTo>
                      <a:cubicBezTo>
                        <a:pt x="5707" y="16431"/>
                        <a:pt x="3425" y="17572"/>
                        <a:pt x="1713" y="19581"/>
                      </a:cubicBezTo>
                      <a:cubicBezTo>
                        <a:pt x="1439" y="20152"/>
                        <a:pt x="868" y="20722"/>
                        <a:pt x="571" y="21293"/>
                      </a:cubicBezTo>
                      <a:cubicBezTo>
                        <a:pt x="1" y="21863"/>
                        <a:pt x="298" y="22434"/>
                        <a:pt x="868" y="22708"/>
                      </a:cubicBezTo>
                      <a:cubicBezTo>
                        <a:pt x="2283" y="23575"/>
                        <a:pt x="3721" y="24717"/>
                        <a:pt x="5136" y="25858"/>
                      </a:cubicBezTo>
                      <a:cubicBezTo>
                        <a:pt x="5562" y="26138"/>
                        <a:pt x="5981" y="26209"/>
                        <a:pt x="6401" y="26209"/>
                      </a:cubicBezTo>
                      <a:cubicBezTo>
                        <a:pt x="6837" y="26209"/>
                        <a:pt x="7274" y="26132"/>
                        <a:pt x="7716" y="26132"/>
                      </a:cubicBezTo>
                      <a:cubicBezTo>
                        <a:pt x="7929" y="26207"/>
                        <a:pt x="8144" y="26244"/>
                        <a:pt x="8355" y="26244"/>
                      </a:cubicBezTo>
                      <a:cubicBezTo>
                        <a:pt x="8979" y="26244"/>
                        <a:pt x="9572" y="25919"/>
                        <a:pt x="9998" y="25287"/>
                      </a:cubicBezTo>
                      <a:cubicBezTo>
                        <a:pt x="9998" y="24991"/>
                        <a:pt x="9998" y="24991"/>
                        <a:pt x="10272" y="24717"/>
                      </a:cubicBezTo>
                      <a:cubicBezTo>
                        <a:pt x="11413" y="23575"/>
                        <a:pt x="13125" y="23005"/>
                        <a:pt x="14563" y="22137"/>
                      </a:cubicBezTo>
                      <a:cubicBezTo>
                        <a:pt x="16549" y="21293"/>
                        <a:pt x="18261" y="20152"/>
                        <a:pt x="19402" y="18714"/>
                      </a:cubicBezTo>
                      <a:cubicBezTo>
                        <a:pt x="21685" y="15587"/>
                        <a:pt x="23123" y="12163"/>
                        <a:pt x="22552" y="8442"/>
                      </a:cubicBezTo>
                      <a:cubicBezTo>
                        <a:pt x="21982" y="5315"/>
                        <a:pt x="20544" y="2165"/>
                        <a:pt x="16846" y="1321"/>
                      </a:cubicBezTo>
                      <a:cubicBezTo>
                        <a:pt x="15705" y="750"/>
                        <a:pt x="14837" y="453"/>
                        <a:pt x="13696" y="179"/>
                      </a:cubicBezTo>
                      <a:cubicBezTo>
                        <a:pt x="12963" y="70"/>
                        <a:pt x="12227" y="1"/>
                        <a:pt x="11504" y="1"/>
                      </a:cubicBezTo>
                      <a:close/>
                    </a:path>
                  </a:pathLst>
                </a:custGeom>
                <a:solidFill>
                  <a:srgbClr val="85E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3"/>
                <p:cNvSpPr/>
                <p:nvPr/>
              </p:nvSpPr>
              <p:spPr>
                <a:xfrm>
                  <a:off x="1350850" y="4855900"/>
                  <a:ext cx="278500" cy="219650"/>
                </a:xfrm>
                <a:custGeom>
                  <a:avLst/>
                  <a:gdLst/>
                  <a:ahLst/>
                  <a:cxnLst/>
                  <a:rect l="l" t="t" r="r" b="b"/>
                  <a:pathLst>
                    <a:path w="11140" h="8786" extrusionOk="0">
                      <a:moveTo>
                        <a:pt x="2892" y="0"/>
                      </a:moveTo>
                      <a:cubicBezTo>
                        <a:pt x="2690" y="0"/>
                        <a:pt x="2492" y="204"/>
                        <a:pt x="2283" y="398"/>
                      </a:cubicBezTo>
                      <a:cubicBezTo>
                        <a:pt x="1142" y="1539"/>
                        <a:pt x="571" y="3251"/>
                        <a:pt x="0" y="4963"/>
                      </a:cubicBezTo>
                      <a:lnTo>
                        <a:pt x="297" y="5533"/>
                      </a:lnTo>
                      <a:cubicBezTo>
                        <a:pt x="1438" y="6401"/>
                        <a:pt x="2854" y="7245"/>
                        <a:pt x="3995" y="8112"/>
                      </a:cubicBezTo>
                      <a:cubicBezTo>
                        <a:pt x="4292" y="8386"/>
                        <a:pt x="4565" y="8683"/>
                        <a:pt x="5136" y="8683"/>
                      </a:cubicBezTo>
                      <a:lnTo>
                        <a:pt x="6574" y="8683"/>
                      </a:lnTo>
                      <a:cubicBezTo>
                        <a:pt x="6856" y="8751"/>
                        <a:pt x="7104" y="8785"/>
                        <a:pt x="7325" y="8785"/>
                      </a:cubicBezTo>
                      <a:cubicBezTo>
                        <a:pt x="7998" y="8785"/>
                        <a:pt x="8427" y="8468"/>
                        <a:pt x="8857" y="7816"/>
                      </a:cubicBezTo>
                      <a:cubicBezTo>
                        <a:pt x="9130" y="7542"/>
                        <a:pt x="9427" y="7542"/>
                        <a:pt x="9427" y="7245"/>
                      </a:cubicBezTo>
                      <a:cubicBezTo>
                        <a:pt x="9998" y="6401"/>
                        <a:pt x="10568" y="5830"/>
                        <a:pt x="11139" y="4963"/>
                      </a:cubicBezTo>
                      <a:lnTo>
                        <a:pt x="11139" y="4392"/>
                      </a:lnTo>
                      <a:cubicBezTo>
                        <a:pt x="10272" y="3821"/>
                        <a:pt x="9427" y="3251"/>
                        <a:pt x="8857" y="2680"/>
                      </a:cubicBezTo>
                      <a:cubicBezTo>
                        <a:pt x="7989" y="2109"/>
                        <a:pt x="7419" y="1265"/>
                        <a:pt x="6574" y="694"/>
                      </a:cubicBezTo>
                      <a:cubicBezTo>
                        <a:pt x="6277" y="694"/>
                        <a:pt x="6003" y="398"/>
                        <a:pt x="6003" y="398"/>
                      </a:cubicBezTo>
                      <a:cubicBezTo>
                        <a:pt x="4862" y="124"/>
                        <a:pt x="3995" y="124"/>
                        <a:pt x="3150" y="124"/>
                      </a:cubicBezTo>
                      <a:cubicBezTo>
                        <a:pt x="3063" y="36"/>
                        <a:pt x="2977" y="0"/>
                        <a:pt x="2892" y="0"/>
                      </a:cubicBezTo>
                      <a:close/>
                    </a:path>
                  </a:pathLst>
                </a:custGeom>
                <a:solidFill>
                  <a:srgbClr val="85E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3"/>
                <p:cNvSpPr/>
                <p:nvPr/>
              </p:nvSpPr>
              <p:spPr>
                <a:xfrm>
                  <a:off x="1615050" y="4395050"/>
                  <a:ext cx="142675" cy="93050"/>
                </a:xfrm>
                <a:custGeom>
                  <a:avLst/>
                  <a:gdLst/>
                  <a:ahLst/>
                  <a:cxnLst/>
                  <a:rect l="l" t="t" r="r" b="b"/>
                  <a:pathLst>
                    <a:path w="5707" h="3722" extrusionOk="0">
                      <a:moveTo>
                        <a:pt x="3995" y="1"/>
                      </a:moveTo>
                      <a:cubicBezTo>
                        <a:pt x="3424" y="1"/>
                        <a:pt x="3128" y="1"/>
                        <a:pt x="2557" y="297"/>
                      </a:cubicBezTo>
                      <a:cubicBezTo>
                        <a:pt x="1986" y="571"/>
                        <a:pt x="1712" y="1142"/>
                        <a:pt x="1142" y="1713"/>
                      </a:cubicBezTo>
                      <a:cubicBezTo>
                        <a:pt x="845" y="2009"/>
                        <a:pt x="274" y="2580"/>
                        <a:pt x="274" y="3151"/>
                      </a:cubicBezTo>
                      <a:cubicBezTo>
                        <a:pt x="274" y="3424"/>
                        <a:pt x="0" y="3424"/>
                        <a:pt x="274" y="3721"/>
                      </a:cubicBezTo>
                      <a:lnTo>
                        <a:pt x="1986" y="3721"/>
                      </a:lnTo>
                      <a:cubicBezTo>
                        <a:pt x="2283" y="3721"/>
                        <a:pt x="2854" y="3721"/>
                        <a:pt x="3128" y="3424"/>
                      </a:cubicBezTo>
                      <a:cubicBezTo>
                        <a:pt x="3424" y="2580"/>
                        <a:pt x="3698" y="2283"/>
                        <a:pt x="4269" y="1713"/>
                      </a:cubicBezTo>
                      <a:cubicBezTo>
                        <a:pt x="4566" y="1439"/>
                        <a:pt x="4839" y="1142"/>
                        <a:pt x="5136" y="1142"/>
                      </a:cubicBezTo>
                      <a:cubicBezTo>
                        <a:pt x="5136" y="868"/>
                        <a:pt x="5410" y="868"/>
                        <a:pt x="5410" y="571"/>
                      </a:cubicBezTo>
                      <a:cubicBezTo>
                        <a:pt x="5707" y="571"/>
                        <a:pt x="5707" y="297"/>
                        <a:pt x="5410" y="297"/>
                      </a:cubicBezTo>
                      <a:cubicBezTo>
                        <a:pt x="5136" y="1"/>
                        <a:pt x="4566" y="1"/>
                        <a:pt x="3995" y="1"/>
                      </a:cubicBezTo>
                      <a:close/>
                    </a:path>
                  </a:pathLst>
                </a:custGeom>
                <a:solidFill>
                  <a:srgbClr val="83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3"/>
                <p:cNvSpPr/>
                <p:nvPr/>
              </p:nvSpPr>
              <p:spPr>
                <a:xfrm>
                  <a:off x="1593375" y="4352250"/>
                  <a:ext cx="413725" cy="535275"/>
                </a:xfrm>
                <a:custGeom>
                  <a:avLst/>
                  <a:gdLst/>
                  <a:ahLst/>
                  <a:cxnLst/>
                  <a:rect l="l" t="t" r="r" b="b"/>
                  <a:pathLst>
                    <a:path w="16549" h="21411" extrusionOk="0">
                      <a:moveTo>
                        <a:pt x="14266" y="1"/>
                      </a:moveTo>
                      <a:cubicBezTo>
                        <a:pt x="14266" y="1"/>
                        <a:pt x="13992" y="1"/>
                        <a:pt x="13992" y="298"/>
                      </a:cubicBezTo>
                      <a:cubicBezTo>
                        <a:pt x="13992" y="571"/>
                        <a:pt x="14266" y="868"/>
                        <a:pt x="14266" y="1439"/>
                      </a:cubicBezTo>
                      <a:cubicBezTo>
                        <a:pt x="14266" y="1713"/>
                        <a:pt x="14563" y="2283"/>
                        <a:pt x="14563" y="2854"/>
                      </a:cubicBezTo>
                      <a:cubicBezTo>
                        <a:pt x="14837" y="2854"/>
                        <a:pt x="14837" y="3151"/>
                        <a:pt x="14837" y="3425"/>
                      </a:cubicBezTo>
                      <a:cubicBezTo>
                        <a:pt x="15133" y="3995"/>
                        <a:pt x="14837" y="4566"/>
                        <a:pt x="14837" y="5433"/>
                      </a:cubicBezTo>
                      <a:cubicBezTo>
                        <a:pt x="14837" y="6004"/>
                        <a:pt x="14837" y="6574"/>
                        <a:pt x="14563" y="7145"/>
                      </a:cubicBezTo>
                      <a:cubicBezTo>
                        <a:pt x="14266" y="7716"/>
                        <a:pt x="14266" y="7990"/>
                        <a:pt x="13992" y="8560"/>
                      </a:cubicBezTo>
                      <a:cubicBezTo>
                        <a:pt x="13992" y="9131"/>
                        <a:pt x="13695" y="9702"/>
                        <a:pt x="13421" y="9998"/>
                      </a:cubicBezTo>
                      <a:cubicBezTo>
                        <a:pt x="13125" y="10843"/>
                        <a:pt x="12554" y="11413"/>
                        <a:pt x="12280" y="11984"/>
                      </a:cubicBezTo>
                      <a:cubicBezTo>
                        <a:pt x="11709" y="12281"/>
                        <a:pt x="11139" y="12851"/>
                        <a:pt x="10568" y="13125"/>
                      </a:cubicBezTo>
                      <a:cubicBezTo>
                        <a:pt x="9701" y="13993"/>
                        <a:pt x="8856" y="14563"/>
                        <a:pt x="7715" y="15134"/>
                      </a:cubicBezTo>
                      <a:cubicBezTo>
                        <a:pt x="6574" y="15408"/>
                        <a:pt x="5706" y="15978"/>
                        <a:pt x="4565" y="16846"/>
                      </a:cubicBezTo>
                      <a:cubicBezTo>
                        <a:pt x="3424" y="17120"/>
                        <a:pt x="2579" y="17690"/>
                        <a:pt x="1712" y="18558"/>
                      </a:cubicBezTo>
                      <a:cubicBezTo>
                        <a:pt x="1141" y="19402"/>
                        <a:pt x="571" y="19973"/>
                        <a:pt x="0" y="20840"/>
                      </a:cubicBezTo>
                      <a:cubicBezTo>
                        <a:pt x="0" y="21114"/>
                        <a:pt x="0" y="21114"/>
                        <a:pt x="297" y="21114"/>
                      </a:cubicBezTo>
                      <a:lnTo>
                        <a:pt x="1712" y="21114"/>
                      </a:lnTo>
                      <a:cubicBezTo>
                        <a:pt x="2283" y="21411"/>
                        <a:pt x="2579" y="21411"/>
                        <a:pt x="2853" y="21411"/>
                      </a:cubicBezTo>
                      <a:cubicBezTo>
                        <a:pt x="3150" y="21411"/>
                        <a:pt x="3424" y="20840"/>
                        <a:pt x="3424" y="20840"/>
                      </a:cubicBezTo>
                      <a:lnTo>
                        <a:pt x="3721" y="20544"/>
                      </a:lnTo>
                      <a:lnTo>
                        <a:pt x="3995" y="20544"/>
                      </a:lnTo>
                      <a:lnTo>
                        <a:pt x="3995" y="20270"/>
                      </a:lnTo>
                      <a:lnTo>
                        <a:pt x="4291" y="19973"/>
                      </a:lnTo>
                      <a:cubicBezTo>
                        <a:pt x="4565" y="19699"/>
                        <a:pt x="5136" y="19402"/>
                        <a:pt x="5433" y="19402"/>
                      </a:cubicBezTo>
                      <a:cubicBezTo>
                        <a:pt x="6003" y="19128"/>
                        <a:pt x="6574" y="18558"/>
                        <a:pt x="7144" y="18558"/>
                      </a:cubicBezTo>
                      <a:lnTo>
                        <a:pt x="9701" y="16846"/>
                      </a:lnTo>
                      <a:cubicBezTo>
                        <a:pt x="11709" y="15705"/>
                        <a:pt x="13421" y="13993"/>
                        <a:pt x="14837" y="12281"/>
                      </a:cubicBezTo>
                      <a:cubicBezTo>
                        <a:pt x="15407" y="11140"/>
                        <a:pt x="15704" y="10272"/>
                        <a:pt x="15978" y="9131"/>
                      </a:cubicBezTo>
                      <a:cubicBezTo>
                        <a:pt x="15978" y="7990"/>
                        <a:pt x="16548" y="6848"/>
                        <a:pt x="16548" y="5707"/>
                      </a:cubicBezTo>
                      <a:cubicBezTo>
                        <a:pt x="16548" y="4566"/>
                        <a:pt x="16275" y="3721"/>
                        <a:pt x="16275" y="2580"/>
                      </a:cubicBezTo>
                      <a:cubicBezTo>
                        <a:pt x="15978" y="2283"/>
                        <a:pt x="15978" y="1713"/>
                        <a:pt x="15704" y="1142"/>
                      </a:cubicBezTo>
                      <a:cubicBezTo>
                        <a:pt x="15407" y="868"/>
                        <a:pt x="14837" y="571"/>
                        <a:pt x="14563" y="1"/>
                      </a:cubicBezTo>
                      <a:close/>
                    </a:path>
                  </a:pathLst>
                </a:custGeom>
                <a:solidFill>
                  <a:srgbClr val="83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3"/>
                <p:cNvSpPr/>
                <p:nvPr/>
              </p:nvSpPr>
              <p:spPr>
                <a:xfrm>
                  <a:off x="1450700" y="4238125"/>
                  <a:ext cx="578075" cy="663675"/>
                </a:xfrm>
                <a:custGeom>
                  <a:avLst/>
                  <a:gdLst/>
                  <a:ahLst/>
                  <a:cxnLst/>
                  <a:rect l="l" t="t" r="r" b="b"/>
                  <a:pathLst>
                    <a:path w="23123" h="26547" extrusionOk="0">
                      <a:moveTo>
                        <a:pt x="1713" y="19699"/>
                      </a:moveTo>
                      <a:cubicBezTo>
                        <a:pt x="3425" y="17690"/>
                        <a:pt x="5707" y="16549"/>
                        <a:pt x="8286" y="15705"/>
                      </a:cubicBezTo>
                      <a:cubicBezTo>
                        <a:pt x="9428" y="15134"/>
                        <a:pt x="10843" y="14837"/>
                        <a:pt x="11984" y="14267"/>
                      </a:cubicBezTo>
                      <a:cubicBezTo>
                        <a:pt x="13993" y="13422"/>
                        <a:pt x="14837" y="9998"/>
                        <a:pt x="13696" y="8286"/>
                      </a:cubicBezTo>
                      <a:cubicBezTo>
                        <a:pt x="12851" y="7145"/>
                        <a:pt x="11710" y="7145"/>
                        <a:pt x="11140" y="7990"/>
                      </a:cubicBezTo>
                      <a:cubicBezTo>
                        <a:pt x="10843" y="8560"/>
                        <a:pt x="10569" y="8857"/>
                        <a:pt x="10272" y="9428"/>
                      </a:cubicBezTo>
                      <a:cubicBezTo>
                        <a:pt x="9702" y="10272"/>
                        <a:pt x="9428" y="10569"/>
                        <a:pt x="8286" y="10272"/>
                      </a:cubicBezTo>
                      <a:lnTo>
                        <a:pt x="6278" y="10272"/>
                      </a:lnTo>
                      <a:cubicBezTo>
                        <a:pt x="6004" y="9998"/>
                        <a:pt x="5707" y="9998"/>
                        <a:pt x="5136" y="9701"/>
                      </a:cubicBezTo>
                      <a:cubicBezTo>
                        <a:pt x="4292" y="9131"/>
                        <a:pt x="3425" y="8286"/>
                        <a:pt x="2283" y="7419"/>
                      </a:cubicBezTo>
                      <a:cubicBezTo>
                        <a:pt x="2009" y="7419"/>
                        <a:pt x="2009" y="7145"/>
                        <a:pt x="2283" y="6848"/>
                      </a:cubicBezTo>
                      <a:lnTo>
                        <a:pt x="4863" y="3425"/>
                      </a:lnTo>
                      <a:cubicBezTo>
                        <a:pt x="6004" y="2580"/>
                        <a:pt x="6848" y="1713"/>
                        <a:pt x="7990" y="868"/>
                      </a:cubicBezTo>
                      <a:cubicBezTo>
                        <a:pt x="9702" y="1"/>
                        <a:pt x="11710" y="1"/>
                        <a:pt x="13696" y="297"/>
                      </a:cubicBezTo>
                      <a:cubicBezTo>
                        <a:pt x="14837" y="571"/>
                        <a:pt x="15705" y="868"/>
                        <a:pt x="16846" y="1439"/>
                      </a:cubicBezTo>
                      <a:cubicBezTo>
                        <a:pt x="20544" y="2283"/>
                        <a:pt x="21982" y="5433"/>
                        <a:pt x="22552" y="8560"/>
                      </a:cubicBezTo>
                      <a:cubicBezTo>
                        <a:pt x="23123" y="12281"/>
                        <a:pt x="21685" y="15705"/>
                        <a:pt x="19402" y="18832"/>
                      </a:cubicBezTo>
                      <a:cubicBezTo>
                        <a:pt x="18261" y="20270"/>
                        <a:pt x="16549" y="21411"/>
                        <a:pt x="14563" y="22255"/>
                      </a:cubicBezTo>
                      <a:cubicBezTo>
                        <a:pt x="13125" y="23123"/>
                        <a:pt x="11413" y="23693"/>
                        <a:pt x="10272" y="24835"/>
                      </a:cubicBezTo>
                      <a:cubicBezTo>
                        <a:pt x="9998" y="25109"/>
                        <a:pt x="9998" y="25109"/>
                        <a:pt x="9998" y="25405"/>
                      </a:cubicBezTo>
                      <a:cubicBezTo>
                        <a:pt x="9428" y="26250"/>
                        <a:pt x="8560" y="26547"/>
                        <a:pt x="7716" y="26250"/>
                      </a:cubicBezTo>
                      <a:cubicBezTo>
                        <a:pt x="6848" y="26250"/>
                        <a:pt x="6004" y="26547"/>
                        <a:pt x="5136" y="25976"/>
                      </a:cubicBezTo>
                      <a:cubicBezTo>
                        <a:pt x="3721" y="24835"/>
                        <a:pt x="2283" y="23693"/>
                        <a:pt x="868" y="22826"/>
                      </a:cubicBezTo>
                      <a:cubicBezTo>
                        <a:pt x="298" y="22552"/>
                        <a:pt x="1" y="21981"/>
                        <a:pt x="571" y="21411"/>
                      </a:cubicBezTo>
                      <a:cubicBezTo>
                        <a:pt x="868" y="20840"/>
                        <a:pt x="1439" y="20270"/>
                        <a:pt x="1713" y="19699"/>
                      </a:cubicBezTo>
                      <a:close/>
                      <a:moveTo>
                        <a:pt x="3721" y="5433"/>
                      </a:moveTo>
                      <a:cubicBezTo>
                        <a:pt x="3425" y="6004"/>
                        <a:pt x="3151" y="6278"/>
                        <a:pt x="2854" y="6574"/>
                      </a:cubicBezTo>
                      <a:cubicBezTo>
                        <a:pt x="2580" y="6848"/>
                        <a:pt x="2580" y="7145"/>
                        <a:pt x="2854" y="7419"/>
                      </a:cubicBezTo>
                      <a:cubicBezTo>
                        <a:pt x="3995" y="7990"/>
                        <a:pt x="4863" y="8560"/>
                        <a:pt x="6004" y="9131"/>
                      </a:cubicBezTo>
                      <a:cubicBezTo>
                        <a:pt x="6004" y="9428"/>
                        <a:pt x="6574" y="9131"/>
                        <a:pt x="6574" y="9131"/>
                      </a:cubicBezTo>
                      <a:cubicBezTo>
                        <a:pt x="7145" y="8560"/>
                        <a:pt x="7419" y="7716"/>
                        <a:pt x="8286" y="7145"/>
                      </a:cubicBezTo>
                      <a:cubicBezTo>
                        <a:pt x="9998" y="5136"/>
                        <a:pt x="11984" y="5707"/>
                        <a:pt x="13696" y="7145"/>
                      </a:cubicBezTo>
                      <a:cubicBezTo>
                        <a:pt x="15705" y="8857"/>
                        <a:pt x="15408" y="13125"/>
                        <a:pt x="12851" y="14267"/>
                      </a:cubicBezTo>
                      <a:cubicBezTo>
                        <a:pt x="11140" y="15134"/>
                        <a:pt x="9428" y="15978"/>
                        <a:pt x="7716" y="16275"/>
                      </a:cubicBezTo>
                      <a:cubicBezTo>
                        <a:pt x="4863" y="17120"/>
                        <a:pt x="2854" y="19128"/>
                        <a:pt x="1439" y="21685"/>
                      </a:cubicBezTo>
                      <a:cubicBezTo>
                        <a:pt x="1142" y="21685"/>
                        <a:pt x="1439" y="22255"/>
                        <a:pt x="1439" y="22255"/>
                      </a:cubicBezTo>
                      <a:cubicBezTo>
                        <a:pt x="2580" y="23123"/>
                        <a:pt x="3721" y="23967"/>
                        <a:pt x="4863" y="24538"/>
                      </a:cubicBezTo>
                      <a:cubicBezTo>
                        <a:pt x="5136" y="25109"/>
                        <a:pt x="5433" y="25109"/>
                        <a:pt x="6004" y="24538"/>
                      </a:cubicBezTo>
                      <a:cubicBezTo>
                        <a:pt x="7419" y="22255"/>
                        <a:pt x="9702" y="20840"/>
                        <a:pt x="12281" y="19973"/>
                      </a:cubicBezTo>
                      <a:cubicBezTo>
                        <a:pt x="15408" y="18832"/>
                        <a:pt x="17987" y="16846"/>
                        <a:pt x="19128" y="13422"/>
                      </a:cubicBezTo>
                      <a:cubicBezTo>
                        <a:pt x="19402" y="12281"/>
                        <a:pt x="19699" y="11139"/>
                        <a:pt x="19973" y="9701"/>
                      </a:cubicBezTo>
                      <a:cubicBezTo>
                        <a:pt x="20270" y="7145"/>
                        <a:pt x="19699" y="4863"/>
                        <a:pt x="17690" y="3151"/>
                      </a:cubicBezTo>
                      <a:cubicBezTo>
                        <a:pt x="15705" y="1142"/>
                        <a:pt x="13422" y="571"/>
                        <a:pt x="11140" y="571"/>
                      </a:cubicBezTo>
                      <a:cubicBezTo>
                        <a:pt x="10272" y="571"/>
                        <a:pt x="9428" y="868"/>
                        <a:pt x="8857" y="1142"/>
                      </a:cubicBezTo>
                      <a:cubicBezTo>
                        <a:pt x="6848" y="2009"/>
                        <a:pt x="5136" y="3721"/>
                        <a:pt x="3721" y="5433"/>
                      </a:cubicBezTo>
                      <a:close/>
                      <a:moveTo>
                        <a:pt x="20270" y="5433"/>
                      </a:moveTo>
                      <a:lnTo>
                        <a:pt x="20270" y="6004"/>
                      </a:lnTo>
                      <a:cubicBezTo>
                        <a:pt x="21114" y="8286"/>
                        <a:pt x="20840" y="10843"/>
                        <a:pt x="19973" y="13422"/>
                      </a:cubicBezTo>
                      <a:cubicBezTo>
                        <a:pt x="18832" y="16549"/>
                        <a:pt x="16549" y="18558"/>
                        <a:pt x="13422" y="19973"/>
                      </a:cubicBezTo>
                      <a:cubicBezTo>
                        <a:pt x="11710" y="20840"/>
                        <a:pt x="9998" y="21685"/>
                        <a:pt x="8286" y="22826"/>
                      </a:cubicBezTo>
                      <a:cubicBezTo>
                        <a:pt x="7419" y="23397"/>
                        <a:pt x="6848" y="24538"/>
                        <a:pt x="6004" y="25405"/>
                      </a:cubicBezTo>
                      <a:lnTo>
                        <a:pt x="6278" y="25405"/>
                      </a:lnTo>
                      <a:cubicBezTo>
                        <a:pt x="6848" y="25679"/>
                        <a:pt x="7716" y="25679"/>
                        <a:pt x="8286" y="25679"/>
                      </a:cubicBezTo>
                      <a:cubicBezTo>
                        <a:pt x="8560" y="25679"/>
                        <a:pt x="8857" y="25405"/>
                        <a:pt x="8857" y="25405"/>
                      </a:cubicBezTo>
                      <a:cubicBezTo>
                        <a:pt x="10272" y="23693"/>
                        <a:pt x="12281" y="22826"/>
                        <a:pt x="13993" y="21981"/>
                      </a:cubicBezTo>
                      <a:cubicBezTo>
                        <a:pt x="15705" y="21114"/>
                        <a:pt x="17416" y="20270"/>
                        <a:pt x="18558" y="18832"/>
                      </a:cubicBezTo>
                      <a:cubicBezTo>
                        <a:pt x="20840" y="15978"/>
                        <a:pt x="21982" y="12555"/>
                        <a:pt x="21685" y="8560"/>
                      </a:cubicBezTo>
                      <a:cubicBezTo>
                        <a:pt x="21411" y="7419"/>
                        <a:pt x="21114" y="6278"/>
                        <a:pt x="20270" y="5433"/>
                      </a:cubicBezTo>
                      <a:close/>
                      <a:moveTo>
                        <a:pt x="7145" y="9428"/>
                      </a:moveTo>
                      <a:cubicBezTo>
                        <a:pt x="7716" y="9428"/>
                        <a:pt x="8286" y="9701"/>
                        <a:pt x="8560" y="9701"/>
                      </a:cubicBezTo>
                      <a:cubicBezTo>
                        <a:pt x="9131" y="9998"/>
                        <a:pt x="9428" y="9701"/>
                        <a:pt x="9428" y="9131"/>
                      </a:cubicBezTo>
                      <a:cubicBezTo>
                        <a:pt x="9998" y="8560"/>
                        <a:pt x="10272" y="7990"/>
                        <a:pt x="10843" y="7716"/>
                      </a:cubicBezTo>
                      <a:lnTo>
                        <a:pt x="11710" y="6848"/>
                      </a:lnTo>
                      <a:cubicBezTo>
                        <a:pt x="9702" y="6004"/>
                        <a:pt x="8286" y="7145"/>
                        <a:pt x="7145" y="94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3"/>
                <p:cNvSpPr/>
                <p:nvPr/>
              </p:nvSpPr>
              <p:spPr>
                <a:xfrm>
                  <a:off x="1350850" y="4851550"/>
                  <a:ext cx="278500" cy="228275"/>
                </a:xfrm>
                <a:custGeom>
                  <a:avLst/>
                  <a:gdLst/>
                  <a:ahLst/>
                  <a:cxnLst/>
                  <a:rect l="l" t="t" r="r" b="b"/>
                  <a:pathLst>
                    <a:path w="11140" h="9131" extrusionOk="0">
                      <a:moveTo>
                        <a:pt x="9427" y="7419"/>
                      </a:moveTo>
                      <a:cubicBezTo>
                        <a:pt x="9427" y="7716"/>
                        <a:pt x="9130" y="7716"/>
                        <a:pt x="8857" y="7990"/>
                      </a:cubicBezTo>
                      <a:cubicBezTo>
                        <a:pt x="8286" y="8857"/>
                        <a:pt x="7715" y="9131"/>
                        <a:pt x="6574" y="8857"/>
                      </a:cubicBezTo>
                      <a:lnTo>
                        <a:pt x="5136" y="8857"/>
                      </a:lnTo>
                      <a:cubicBezTo>
                        <a:pt x="4565" y="8857"/>
                        <a:pt x="4292" y="8560"/>
                        <a:pt x="3995" y="8286"/>
                      </a:cubicBezTo>
                      <a:cubicBezTo>
                        <a:pt x="2854" y="7419"/>
                        <a:pt x="1438" y="6575"/>
                        <a:pt x="297" y="5707"/>
                      </a:cubicBezTo>
                      <a:lnTo>
                        <a:pt x="0" y="5137"/>
                      </a:lnTo>
                      <a:cubicBezTo>
                        <a:pt x="571" y="3425"/>
                        <a:pt x="1142" y="1713"/>
                        <a:pt x="2283" y="572"/>
                      </a:cubicBezTo>
                      <a:cubicBezTo>
                        <a:pt x="2580" y="298"/>
                        <a:pt x="2854" y="1"/>
                        <a:pt x="3150" y="298"/>
                      </a:cubicBezTo>
                      <a:cubicBezTo>
                        <a:pt x="3995" y="298"/>
                        <a:pt x="4862" y="298"/>
                        <a:pt x="6003" y="572"/>
                      </a:cubicBezTo>
                      <a:cubicBezTo>
                        <a:pt x="6003" y="572"/>
                        <a:pt x="6277" y="868"/>
                        <a:pt x="6574" y="868"/>
                      </a:cubicBezTo>
                      <a:cubicBezTo>
                        <a:pt x="7419" y="1439"/>
                        <a:pt x="7989" y="2283"/>
                        <a:pt x="8857" y="2854"/>
                      </a:cubicBezTo>
                      <a:cubicBezTo>
                        <a:pt x="9427" y="3425"/>
                        <a:pt x="10272" y="3995"/>
                        <a:pt x="11139" y="4566"/>
                      </a:cubicBezTo>
                      <a:lnTo>
                        <a:pt x="11139" y="5137"/>
                      </a:lnTo>
                      <a:cubicBezTo>
                        <a:pt x="10568" y="6004"/>
                        <a:pt x="9998" y="6575"/>
                        <a:pt x="9427" y="7419"/>
                      </a:cubicBezTo>
                      <a:close/>
                      <a:moveTo>
                        <a:pt x="4565" y="7716"/>
                      </a:moveTo>
                      <a:cubicBezTo>
                        <a:pt x="5136" y="6848"/>
                        <a:pt x="5707" y="5707"/>
                        <a:pt x="6277" y="4863"/>
                      </a:cubicBezTo>
                      <a:cubicBezTo>
                        <a:pt x="6848" y="3721"/>
                        <a:pt x="6848" y="3721"/>
                        <a:pt x="5707" y="2854"/>
                      </a:cubicBezTo>
                      <a:cubicBezTo>
                        <a:pt x="5433" y="2580"/>
                        <a:pt x="5136" y="2580"/>
                        <a:pt x="5136" y="2283"/>
                      </a:cubicBezTo>
                      <a:cubicBezTo>
                        <a:pt x="4292" y="1713"/>
                        <a:pt x="3721" y="1142"/>
                        <a:pt x="2854" y="572"/>
                      </a:cubicBezTo>
                      <a:lnTo>
                        <a:pt x="1142" y="4863"/>
                      </a:lnTo>
                      <a:cubicBezTo>
                        <a:pt x="868" y="5137"/>
                        <a:pt x="1142" y="5433"/>
                        <a:pt x="1142" y="5433"/>
                      </a:cubicBezTo>
                      <a:cubicBezTo>
                        <a:pt x="2283" y="6278"/>
                        <a:pt x="3424" y="7145"/>
                        <a:pt x="4565" y="7716"/>
                      </a:cubicBezTo>
                      <a:close/>
                      <a:moveTo>
                        <a:pt x="7419" y="4292"/>
                      </a:moveTo>
                      <a:cubicBezTo>
                        <a:pt x="6848" y="5433"/>
                        <a:pt x="6003" y="6848"/>
                        <a:pt x="5433" y="7990"/>
                      </a:cubicBezTo>
                      <a:cubicBezTo>
                        <a:pt x="6277" y="7990"/>
                        <a:pt x="6848" y="8286"/>
                        <a:pt x="7715" y="8286"/>
                      </a:cubicBezTo>
                      <a:cubicBezTo>
                        <a:pt x="7715" y="8286"/>
                        <a:pt x="7989" y="8286"/>
                        <a:pt x="8286" y="7990"/>
                      </a:cubicBezTo>
                      <a:lnTo>
                        <a:pt x="9998" y="5433"/>
                      </a:lnTo>
                      <a:cubicBezTo>
                        <a:pt x="10272" y="5137"/>
                        <a:pt x="10272" y="4863"/>
                        <a:pt x="9998" y="4863"/>
                      </a:cubicBezTo>
                      <a:cubicBezTo>
                        <a:pt x="9130" y="4566"/>
                        <a:pt x="8286" y="4292"/>
                        <a:pt x="7419" y="4292"/>
                      </a:cubicBezTo>
                      <a:close/>
                      <a:moveTo>
                        <a:pt x="4565" y="868"/>
                      </a:moveTo>
                      <a:cubicBezTo>
                        <a:pt x="5433" y="2010"/>
                        <a:pt x="7715" y="3425"/>
                        <a:pt x="8286" y="3721"/>
                      </a:cubicBezTo>
                      <a:cubicBezTo>
                        <a:pt x="7715" y="2854"/>
                        <a:pt x="6574" y="2010"/>
                        <a:pt x="5707" y="1142"/>
                      </a:cubicBezTo>
                      <a:cubicBezTo>
                        <a:pt x="5433" y="868"/>
                        <a:pt x="5136" y="868"/>
                        <a:pt x="4565" y="8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8" name="Google Shape;788;p73"/>
            <p:cNvSpPr/>
            <p:nvPr/>
          </p:nvSpPr>
          <p:spPr>
            <a:xfrm rot="794569">
              <a:off x="4244165" y="1741199"/>
              <a:ext cx="183528" cy="217699"/>
            </a:xfrm>
            <a:custGeom>
              <a:avLst/>
              <a:gdLst/>
              <a:ahLst/>
              <a:cxnLst/>
              <a:rect l="l" t="t" r="r" b="b"/>
              <a:pathLst>
                <a:path w="10273" h="7561" extrusionOk="0">
                  <a:moveTo>
                    <a:pt x="7149" y="992"/>
                  </a:moveTo>
                  <a:cubicBezTo>
                    <a:pt x="7732" y="992"/>
                    <a:pt x="8204" y="1440"/>
                    <a:pt x="8560" y="2324"/>
                  </a:cubicBezTo>
                  <a:cubicBezTo>
                    <a:pt x="8834" y="3191"/>
                    <a:pt x="8264" y="3762"/>
                    <a:pt x="7990" y="4332"/>
                  </a:cubicBezTo>
                  <a:cubicBezTo>
                    <a:pt x="7419" y="5177"/>
                    <a:pt x="6552" y="5473"/>
                    <a:pt x="5981" y="6044"/>
                  </a:cubicBezTo>
                  <a:cubicBezTo>
                    <a:pt x="5411" y="6466"/>
                    <a:pt x="4555" y="6752"/>
                    <a:pt x="3736" y="6752"/>
                  </a:cubicBezTo>
                  <a:cubicBezTo>
                    <a:pt x="2917" y="6752"/>
                    <a:pt x="2135" y="6466"/>
                    <a:pt x="1713" y="5747"/>
                  </a:cubicBezTo>
                  <a:cubicBezTo>
                    <a:pt x="3995" y="5747"/>
                    <a:pt x="4566" y="3191"/>
                    <a:pt x="5981" y="1479"/>
                  </a:cubicBezTo>
                  <a:cubicBezTo>
                    <a:pt x="6409" y="1153"/>
                    <a:pt x="6799" y="992"/>
                    <a:pt x="7149" y="992"/>
                  </a:cubicBezTo>
                  <a:close/>
                  <a:moveTo>
                    <a:pt x="6698" y="1"/>
                  </a:moveTo>
                  <a:cubicBezTo>
                    <a:pt x="4014" y="1"/>
                    <a:pt x="4133" y="5177"/>
                    <a:pt x="1416" y="5177"/>
                  </a:cubicBezTo>
                  <a:cubicBezTo>
                    <a:pt x="1279" y="5040"/>
                    <a:pt x="1136" y="4971"/>
                    <a:pt x="1028" y="4971"/>
                  </a:cubicBezTo>
                  <a:cubicBezTo>
                    <a:pt x="920" y="4971"/>
                    <a:pt x="845" y="5040"/>
                    <a:pt x="845" y="5177"/>
                  </a:cubicBezTo>
                  <a:lnTo>
                    <a:pt x="572" y="5177"/>
                  </a:lnTo>
                  <a:cubicBezTo>
                    <a:pt x="275" y="5177"/>
                    <a:pt x="1" y="5747"/>
                    <a:pt x="572" y="5747"/>
                  </a:cubicBezTo>
                  <a:cubicBezTo>
                    <a:pt x="1018" y="7087"/>
                    <a:pt x="2332" y="7560"/>
                    <a:pt x="3571" y="7560"/>
                  </a:cubicBezTo>
                  <a:cubicBezTo>
                    <a:pt x="3915" y="7560"/>
                    <a:pt x="4253" y="7524"/>
                    <a:pt x="4566" y="7459"/>
                  </a:cubicBezTo>
                  <a:cubicBezTo>
                    <a:pt x="6552" y="7459"/>
                    <a:pt x="8560" y="5473"/>
                    <a:pt x="9405" y="4035"/>
                  </a:cubicBezTo>
                  <a:cubicBezTo>
                    <a:pt x="10272" y="2050"/>
                    <a:pt x="9131" y="338"/>
                    <a:pt x="7122" y="41"/>
                  </a:cubicBezTo>
                  <a:cubicBezTo>
                    <a:pt x="6974" y="14"/>
                    <a:pt x="6832" y="1"/>
                    <a:pt x="6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a:extLst>
              <a:ext uri="{FF2B5EF4-FFF2-40B4-BE49-F238E27FC236}">
                <a16:creationId xmlns:a16="http://schemas.microsoft.com/office/drawing/2014/main" id="{D9C375E9-2679-4BFA-824D-27D2C2580D47}"/>
              </a:ext>
            </a:extLst>
          </p:cNvPr>
          <p:cNvSpPr txBox="1"/>
          <p:nvPr/>
        </p:nvSpPr>
        <p:spPr>
          <a:xfrm>
            <a:off x="196420" y="985000"/>
            <a:ext cx="4121063" cy="2677143"/>
          </a:xfrm>
          <a:prstGeom prst="rect">
            <a:avLst/>
          </a:prstGeom>
          <a:noFill/>
          <a:ln>
            <a:solidFill>
              <a:schemeClr val="tx1"/>
            </a:solidFill>
            <a:prstDash val="dash"/>
          </a:ln>
        </p:spPr>
        <p:txBody>
          <a:bodyPr wrap="square">
            <a:spAutoFit/>
          </a:bodyPr>
          <a:lstStyle/>
          <a:p>
            <a:pPr marL="30480" marR="30480" algn="just">
              <a:lnSpc>
                <a:spcPct val="130000"/>
              </a:lnSpc>
              <a:spcBef>
                <a:spcPts val="0"/>
              </a:spcBef>
              <a:spcAft>
                <a:spcPts val="1200"/>
              </a:spcAft>
            </a:pPr>
            <a:r>
              <a:rPr lang="nl-NL" sz="1800" b="1" i="1" dirty="0">
                <a:effectLst/>
                <a:latin typeface="+mn-lt"/>
                <a:ea typeface="Times New Roman" panose="02020603050405020304" pitchFamily="18" charset="0"/>
              </a:rPr>
              <a:t>1. </a:t>
            </a:r>
            <a:r>
              <a:rPr lang="en-US" sz="1800" i="1" dirty="0" err="1">
                <a:solidFill>
                  <a:srgbClr val="000000"/>
                </a:solidFill>
                <a:effectLst/>
                <a:latin typeface="+mn-lt"/>
                <a:ea typeface="Times New Roman" panose="02020603050405020304" pitchFamily="18" charset="0"/>
              </a:rPr>
              <a:t>Lực</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nào</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sau</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đây</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làm</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cái</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tẩy</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chuyển</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động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tròn</a:t>
            </a:r>
            <a:r>
              <a:rPr lang="en-US" sz="1800" i="1" dirty="0">
                <a:solidFill>
                  <a:srgbClr val="000000"/>
                </a:solidFill>
                <a:effectLst/>
                <a:latin typeface="+mn-lt"/>
                <a:ea typeface="Times New Roman" panose="02020603050405020304" pitchFamily="18" charset="0"/>
              </a:rPr>
              <a:t>?</a:t>
            </a:r>
            <a:endParaRPr lang="en-US" sz="1800" i="1" dirty="0">
              <a:effectLst/>
              <a:latin typeface="+mn-lt"/>
              <a:ea typeface="Times New Roman" panose="02020603050405020304" pitchFamily="18" charset="0"/>
            </a:endParaRPr>
          </a:p>
          <a:p>
            <a:pPr marL="30480" marR="30480" algn="just">
              <a:lnSpc>
                <a:spcPct val="130000"/>
              </a:lnSpc>
              <a:spcBef>
                <a:spcPts val="0"/>
              </a:spcBef>
              <a:spcAft>
                <a:spcPts val="1200"/>
              </a:spcAft>
            </a:pP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Trọng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lực</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tác</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dụng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lên</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cái</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tẩy</a:t>
            </a:r>
            <a:r>
              <a:rPr lang="en-US" sz="1800" i="1" dirty="0">
                <a:solidFill>
                  <a:srgbClr val="000000"/>
                </a:solidFill>
                <a:effectLst/>
                <a:latin typeface="+mn-lt"/>
                <a:ea typeface="Times New Roman" panose="02020603050405020304" pitchFamily="18" charset="0"/>
              </a:rPr>
              <a:t>.</a:t>
            </a:r>
            <a:endParaRPr lang="en-US" sz="1800" i="1" dirty="0">
              <a:effectLst/>
              <a:latin typeface="+mn-lt"/>
              <a:ea typeface="Times New Roman" panose="02020603050405020304" pitchFamily="18" charset="0"/>
            </a:endParaRPr>
          </a:p>
          <a:p>
            <a:pPr marL="30480" marR="30480" algn="just">
              <a:lnSpc>
                <a:spcPct val="130000"/>
              </a:lnSpc>
              <a:spcBef>
                <a:spcPts val="0"/>
              </a:spcBef>
              <a:spcAft>
                <a:spcPts val="1200"/>
              </a:spcAft>
            </a:pP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Lực</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cản</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của</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không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khí</a:t>
            </a:r>
            <a:r>
              <a:rPr lang="en-US" sz="1800" i="1" dirty="0">
                <a:solidFill>
                  <a:srgbClr val="000000"/>
                </a:solidFill>
                <a:effectLst/>
                <a:latin typeface="+mn-lt"/>
                <a:ea typeface="Times New Roman" panose="02020603050405020304" pitchFamily="18" charset="0"/>
              </a:rPr>
              <a:t>.</a:t>
            </a:r>
            <a:endParaRPr lang="en-US" sz="1800" i="1" dirty="0">
              <a:effectLst/>
              <a:latin typeface="+mn-lt"/>
              <a:ea typeface="Times New Roman" panose="02020603050405020304" pitchFamily="18" charset="0"/>
            </a:endParaRPr>
          </a:p>
          <a:p>
            <a:pPr marL="30480" marR="30480" algn="just">
              <a:lnSpc>
                <a:spcPct val="130000"/>
              </a:lnSpc>
              <a:spcBef>
                <a:spcPts val="0"/>
              </a:spcBef>
              <a:spcAft>
                <a:spcPts val="1200"/>
              </a:spcAft>
            </a:pP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Lực</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căng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dây</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hướng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vào</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tâm</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quỹ</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đạo</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của</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cái</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tẩy</a:t>
            </a:r>
            <a:r>
              <a:rPr lang="en-US" sz="1800" i="1" dirty="0">
                <a:solidFill>
                  <a:srgbClr val="000000"/>
                </a:solidFill>
                <a:effectLst/>
                <a:latin typeface="+mn-lt"/>
                <a:ea typeface="Times New Roman" panose="02020603050405020304" pitchFamily="18" charset="0"/>
              </a:rPr>
              <a:t>.</a:t>
            </a:r>
          </a:p>
        </p:txBody>
      </p:sp>
      <p:cxnSp>
        <p:nvCxnSpPr>
          <p:cNvPr id="7" name="Straight Connector 6">
            <a:extLst>
              <a:ext uri="{FF2B5EF4-FFF2-40B4-BE49-F238E27FC236}">
                <a16:creationId xmlns:a16="http://schemas.microsoft.com/office/drawing/2014/main" id="{2C93455C-DBF7-4275-9ABE-27BA36F35360}"/>
              </a:ext>
            </a:extLst>
          </p:cNvPr>
          <p:cNvCxnSpPr>
            <a:cxnSpLocks/>
          </p:cNvCxnSpPr>
          <p:nvPr/>
        </p:nvCxnSpPr>
        <p:spPr>
          <a:xfrm flipH="1">
            <a:off x="4409162" y="967917"/>
            <a:ext cx="0" cy="3840480"/>
          </a:xfrm>
          <a:prstGeom prst="line">
            <a:avLst/>
          </a:prstGeom>
          <a:ln w="19050"/>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3C513049-4A32-450A-B1A6-3BF7394F6E7D}"/>
              </a:ext>
            </a:extLst>
          </p:cNvPr>
          <p:cNvSpPr txBox="1"/>
          <p:nvPr/>
        </p:nvSpPr>
        <p:spPr>
          <a:xfrm>
            <a:off x="4409161" y="967917"/>
            <a:ext cx="4734837" cy="3037242"/>
          </a:xfrm>
          <a:prstGeom prst="rect">
            <a:avLst/>
          </a:prstGeom>
          <a:noFill/>
          <a:ln>
            <a:solidFill>
              <a:schemeClr val="tx1"/>
            </a:solidFill>
            <a:prstDash val="dash"/>
          </a:ln>
        </p:spPr>
        <p:txBody>
          <a:bodyPr wrap="square">
            <a:spAutoFit/>
          </a:bodyPr>
          <a:lstStyle/>
          <a:p>
            <a:pPr marL="30480" marR="30480" algn="just">
              <a:lnSpc>
                <a:spcPct val="130000"/>
              </a:lnSpc>
              <a:spcBef>
                <a:spcPts val="0"/>
              </a:spcBef>
              <a:spcAft>
                <a:spcPts val="1200"/>
              </a:spcAft>
            </a:pPr>
            <a:r>
              <a:rPr lang="nl-NL" sz="1800" b="1" i="1" dirty="0">
                <a:effectLst/>
                <a:latin typeface="+mn-lt"/>
                <a:ea typeface="Times New Roman" panose="02020603050405020304" pitchFamily="18" charset="0"/>
              </a:rPr>
              <a:t>2. </a:t>
            </a:r>
            <a:r>
              <a:rPr lang="en-US" sz="1800" i="1" dirty="0" err="1">
                <a:solidFill>
                  <a:srgbClr val="000000"/>
                </a:solidFill>
                <a:effectLst/>
                <a:latin typeface="+mn-lt"/>
                <a:ea typeface="Times New Roman" panose="02020603050405020304" pitchFamily="18" charset="0"/>
              </a:rPr>
              <a:t>Nếu</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cái</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tẩy</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đang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chuyển</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động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mà</a:t>
            </a:r>
            <a:r>
              <a:rPr lang="en-US" sz="1800" i="1" dirty="0">
                <a:solidFill>
                  <a:srgbClr val="000000"/>
                </a:solidFill>
                <a:effectLst/>
                <a:latin typeface="+mn-lt"/>
                <a:ea typeface="Times New Roman" panose="02020603050405020304" pitchFamily="18" charset="0"/>
              </a:rPr>
              <a:t> ta </a:t>
            </a:r>
            <a:r>
              <a:rPr lang="en-US" sz="1800" i="1" dirty="0" err="1">
                <a:solidFill>
                  <a:srgbClr val="000000"/>
                </a:solidFill>
                <a:effectLst/>
                <a:latin typeface="+mn-lt"/>
                <a:ea typeface="Times New Roman" panose="02020603050405020304" pitchFamily="18" charset="0"/>
              </a:rPr>
              <a:t>buông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tay</a:t>
            </a:r>
            <a:r>
              <a:rPr lang="en-US" sz="1800" i="1" dirty="0">
                <a:solidFill>
                  <a:srgbClr val="000000"/>
                </a:solidFill>
                <a:effectLst/>
                <a:latin typeface="+mn-lt"/>
                <a:ea typeface="Times New Roman" panose="02020603050405020304" pitchFamily="18" charset="0"/>
              </a:rPr>
              <a:t> ra </a:t>
            </a:r>
            <a:r>
              <a:rPr lang="en-US" sz="1800" i="1" dirty="0" err="1">
                <a:solidFill>
                  <a:srgbClr val="000000"/>
                </a:solidFill>
                <a:effectLst/>
                <a:latin typeface="+mn-lt"/>
                <a:ea typeface="Times New Roman" panose="02020603050405020304" pitchFamily="18" charset="0"/>
              </a:rPr>
              <a:t>thì</a:t>
            </a:r>
            <a:r>
              <a:rPr lang="en-US" sz="1800" i="1" dirty="0">
                <a:solidFill>
                  <a:srgbClr val="000000"/>
                </a:solidFill>
                <a:effectLst/>
                <a:latin typeface="+mn-lt"/>
                <a:ea typeface="Times New Roman" panose="02020603050405020304" pitchFamily="18" charset="0"/>
              </a:rPr>
              <a:t>:</a:t>
            </a:r>
            <a:endParaRPr lang="en-US" sz="1800" i="1" dirty="0">
              <a:effectLst/>
              <a:latin typeface="+mn-lt"/>
              <a:ea typeface="Times New Roman" panose="02020603050405020304" pitchFamily="18" charset="0"/>
            </a:endParaRPr>
          </a:p>
          <a:p>
            <a:pPr marL="30480" marR="30480" algn="just">
              <a:lnSpc>
                <a:spcPct val="130000"/>
              </a:lnSpc>
              <a:spcBef>
                <a:spcPts val="0"/>
              </a:spcBef>
              <a:spcAft>
                <a:spcPts val="1200"/>
              </a:spcAft>
            </a:pP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Cái</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tẩy</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tiếp</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tục</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chuyển</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động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tròn</a:t>
            </a:r>
            <a:r>
              <a:rPr lang="en-US" sz="1800" i="1" dirty="0">
                <a:solidFill>
                  <a:srgbClr val="000000"/>
                </a:solidFill>
                <a:effectLst/>
                <a:latin typeface="+mn-lt"/>
                <a:ea typeface="Times New Roman" panose="02020603050405020304" pitchFamily="18" charset="0"/>
              </a:rPr>
              <a:t>.</a:t>
            </a:r>
            <a:endParaRPr lang="en-US" sz="1800" i="1" dirty="0">
              <a:effectLst/>
              <a:latin typeface="+mn-lt"/>
              <a:ea typeface="Times New Roman" panose="02020603050405020304" pitchFamily="18" charset="0"/>
            </a:endParaRPr>
          </a:p>
          <a:p>
            <a:pPr marL="30480" marR="30480" algn="just">
              <a:lnSpc>
                <a:spcPct val="130000"/>
              </a:lnSpc>
              <a:spcBef>
                <a:spcPts val="0"/>
              </a:spcBef>
              <a:spcAft>
                <a:spcPts val="1200"/>
              </a:spcAft>
            </a:pP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Cái</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tẩy</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sẽ</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rơi</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xuống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đất</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theo</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phương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thẳng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đứng</a:t>
            </a:r>
            <a:r>
              <a:rPr lang="en-US" sz="1800" i="1" dirty="0">
                <a:solidFill>
                  <a:srgbClr val="000000"/>
                </a:solidFill>
                <a:effectLst/>
                <a:latin typeface="+mn-lt"/>
                <a:ea typeface="Times New Roman" panose="02020603050405020304" pitchFamily="18" charset="0"/>
              </a:rPr>
              <a:t>.</a:t>
            </a:r>
            <a:endParaRPr lang="en-US" sz="1800" i="1" dirty="0">
              <a:effectLst/>
              <a:latin typeface="+mn-lt"/>
              <a:ea typeface="Times New Roman" panose="02020603050405020304" pitchFamily="18" charset="0"/>
            </a:endParaRPr>
          </a:p>
          <a:p>
            <a:pPr marL="30480" marR="30480" algn="just">
              <a:lnSpc>
                <a:spcPct val="130000"/>
              </a:lnSpc>
              <a:spcBef>
                <a:spcPts val="0"/>
              </a:spcBef>
              <a:spcAft>
                <a:spcPts val="1200"/>
              </a:spcAft>
            </a:pP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Cái</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tẩy</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văng</a:t>
            </a:r>
            <a:r>
              <a:rPr lang="en-US" sz="1800" i="1" dirty="0">
                <a:solidFill>
                  <a:srgbClr val="000000"/>
                </a:solidFill>
                <a:effectLst/>
                <a:latin typeface="+mn-lt"/>
                <a:ea typeface="Times New Roman" panose="02020603050405020304" pitchFamily="18" charset="0"/>
              </a:rPr>
              <a:t> ra </a:t>
            </a:r>
            <a:r>
              <a:rPr lang="en-US" sz="1800" i="1" dirty="0" err="1">
                <a:solidFill>
                  <a:srgbClr val="000000"/>
                </a:solidFill>
                <a:effectLst/>
                <a:latin typeface="+mn-lt"/>
                <a:ea typeface="Times New Roman" panose="02020603050405020304" pitchFamily="18" charset="0"/>
              </a:rPr>
              <a:t>theo</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phương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tiếp</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tuyến</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với</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quỹ</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đạo</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theo</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hướng</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vận</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tốc</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tại</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điểm</a:t>
            </a:r>
            <a:r>
              <a:rPr lang="en-US" sz="1800" i="1" dirty="0">
                <a:solidFill>
                  <a:srgbClr val="000000"/>
                </a:solidFill>
                <a:effectLst/>
                <a:latin typeface="+mn-lt"/>
                <a:ea typeface="Times New Roman" panose="02020603050405020304" pitchFamily="18" charset="0"/>
              </a:rPr>
              <a:t> </a:t>
            </a:r>
            <a:r>
              <a:rPr lang="en-US" sz="1800" i="1" dirty="0" err="1">
                <a:solidFill>
                  <a:srgbClr val="000000"/>
                </a:solidFill>
                <a:effectLst/>
                <a:latin typeface="+mn-lt"/>
                <a:ea typeface="Times New Roman" panose="02020603050405020304" pitchFamily="18" charset="0"/>
              </a:rPr>
              <a:t>đó</a:t>
            </a:r>
            <a:r>
              <a:rPr lang="en-US" sz="1800" i="1" dirty="0">
                <a:solidFill>
                  <a:srgbClr val="000000"/>
                </a:solidFill>
                <a:effectLst/>
                <a:latin typeface="+mn-lt"/>
                <a:ea typeface="Times New Roman" panose="02020603050405020304" pitchFamily="18" charset="0"/>
              </a:rPr>
              <a:t>.</a:t>
            </a:r>
            <a:endParaRPr lang="en-US" sz="1800" i="1" dirty="0">
              <a:effectLst/>
              <a:latin typeface="+mn-lt"/>
              <a:ea typeface="Times New Roman" panose="02020603050405020304" pitchFamily="18" charset="0"/>
            </a:endParaRPr>
          </a:p>
        </p:txBody>
      </p:sp>
      <p:sp>
        <p:nvSpPr>
          <p:cNvPr id="8" name="TextBox 7">
            <a:extLst>
              <a:ext uri="{FF2B5EF4-FFF2-40B4-BE49-F238E27FC236}">
                <a16:creationId xmlns:a16="http://schemas.microsoft.com/office/drawing/2014/main" id="{6256847C-DD11-4312-AC33-79835D758B74}"/>
              </a:ext>
            </a:extLst>
          </p:cNvPr>
          <p:cNvSpPr txBox="1"/>
          <p:nvPr/>
        </p:nvSpPr>
        <p:spPr>
          <a:xfrm>
            <a:off x="4121063" y="2129424"/>
            <a:ext cx="65" cy="215444"/>
          </a:xfrm>
          <a:prstGeom prst="rect">
            <a:avLst/>
          </a:prstGeom>
          <a:noFill/>
        </p:spPr>
        <p:txBody>
          <a:bodyPr wrap="none" lIns="0" tIns="0" rIns="0" bIns="0" rtlCol="0">
            <a:spAutoFit/>
          </a:bodyPr>
          <a:lstStyle/>
          <a:p>
            <a:endParaRPr lang="en-US" dirty="0"/>
          </a:p>
        </p:txBody>
      </p:sp>
      <p:sp>
        <p:nvSpPr>
          <p:cNvPr id="25" name="TextBox 24">
            <a:extLst>
              <a:ext uri="{FF2B5EF4-FFF2-40B4-BE49-F238E27FC236}">
                <a16:creationId xmlns:a16="http://schemas.microsoft.com/office/drawing/2014/main" id="{33FC4A04-DCA5-42A7-BC4E-CBD75C661636}"/>
              </a:ext>
            </a:extLst>
          </p:cNvPr>
          <p:cNvSpPr txBox="1"/>
          <p:nvPr/>
        </p:nvSpPr>
        <p:spPr>
          <a:xfrm>
            <a:off x="196419" y="3978209"/>
            <a:ext cx="4121063" cy="775084"/>
          </a:xfrm>
          <a:prstGeom prst="rect">
            <a:avLst/>
          </a:prstGeom>
          <a:noFill/>
          <a:ln>
            <a:solidFill>
              <a:schemeClr val="tx1"/>
            </a:solidFill>
            <a:prstDash val="dash"/>
          </a:ln>
        </p:spPr>
        <p:txBody>
          <a:bodyPr wrap="square">
            <a:spAutoFit/>
          </a:bodyPr>
          <a:lstStyle/>
          <a:p>
            <a:pPr marL="0" marR="0" algn="just">
              <a:lnSpc>
                <a:spcPct val="130000"/>
              </a:lnSpc>
              <a:spcBef>
                <a:spcPts val="0"/>
              </a:spcBef>
              <a:spcAft>
                <a:spcPts val="800"/>
              </a:spcAft>
            </a:pPr>
            <a:r>
              <a:rPr lang="nl-NL" sz="1800" b="1" i="1" dirty="0">
                <a:effectLst/>
                <a:latin typeface="+mn-lt"/>
                <a:ea typeface="Calibri" panose="020F0502020204030204" pitchFamily="34" charset="0"/>
                <a:cs typeface="Times New Roman" panose="02020603050405020304" pitchFamily="18" charset="0"/>
              </a:rPr>
              <a:t>3. </a:t>
            </a:r>
            <a:r>
              <a:rPr lang="en-US" sz="1800" i="1" dirty="0" err="1">
                <a:solidFill>
                  <a:srgbClr val="000000"/>
                </a:solidFill>
                <a:effectLst/>
                <a:latin typeface="+mn-lt"/>
                <a:ea typeface="Calibri" panose="020F0502020204030204" pitchFamily="34" charset="0"/>
                <a:cs typeface="Times New Roman" panose="02020603050405020304" pitchFamily="18" charset="0"/>
              </a:rPr>
              <a:t>Lực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nào</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duy</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trì</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chuyển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động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tròn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của</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Trái</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Đất</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xung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quanh</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Mặt</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Trời</a:t>
            </a:r>
            <a:r>
              <a:rPr lang="en-US" sz="1800" i="1" dirty="0">
                <a:solidFill>
                  <a:srgbClr val="000000"/>
                </a:solidFill>
                <a:effectLst/>
                <a:latin typeface="+mn-lt"/>
                <a:ea typeface="Calibri" panose="020F0502020204030204" pitchFamily="34" charset="0"/>
                <a:cs typeface="Times New Roman" panose="02020603050405020304" pitchFamily="18" charset="0"/>
              </a:rPr>
              <a:t>?</a:t>
            </a:r>
            <a:endParaRPr lang="en-US" sz="1800" i="1" dirty="0">
              <a:effectLst/>
              <a:latin typeface="+mn-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78"/>
                                        </p:tgtEl>
                                        <p:attrNameLst>
                                          <p:attrName>style.visibility</p:attrName>
                                        </p:attrNameLst>
                                      </p:cBhvr>
                                      <p:to>
                                        <p:strVal val="visible"/>
                                      </p:to>
                                    </p:set>
                                    <p:animEffect transition="in" filter="randombar(horizontal)">
                                      <p:cBhvr>
                                        <p:cTn id="7" dur="500"/>
                                        <p:tgtEl>
                                          <p:spTgt spid="77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76"/>
                                        </p:tgtEl>
                                        <p:attrNameLst>
                                          <p:attrName>style.visibility</p:attrName>
                                        </p:attrNameLst>
                                      </p:cBhvr>
                                      <p:to>
                                        <p:strVal val="visible"/>
                                      </p:to>
                                    </p:set>
                                    <p:animEffect transition="in" filter="randombar(horizontal)">
                                      <p:cBhvr>
                                        <p:cTn id="10" dur="500"/>
                                        <p:tgtEl>
                                          <p:spTgt spid="77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bg/>
                                          </p:spTgt>
                                        </p:tgtEl>
                                        <p:attrNameLst>
                                          <p:attrName>style.visibility</p:attrName>
                                        </p:attrNameLst>
                                      </p:cBhvr>
                                      <p:to>
                                        <p:strVal val="visible"/>
                                      </p:to>
                                    </p:set>
                                    <p:anim calcmode="lin" valueType="num">
                                      <p:cBhvr additive="base">
                                        <p:cTn id="20"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20">
                                            <p:bg/>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additive="base">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 calcmode="lin" valueType="num">
                                      <p:cBhvr additive="base">
                                        <p:cTn id="3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anim calcmode="lin" valueType="num">
                                      <p:cBhvr additive="base">
                                        <p:cTn id="3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anim calcmode="lin" valueType="num">
                                      <p:cBhvr additive="base">
                                        <p:cTn id="40"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3">
                                            <p:bg/>
                                          </p:spTgt>
                                        </p:tgtEl>
                                        <p:attrNameLst>
                                          <p:attrName>style.visibility</p:attrName>
                                        </p:attrNameLst>
                                      </p:cBhvr>
                                      <p:to>
                                        <p:strVal val="visible"/>
                                      </p:to>
                                    </p:set>
                                    <p:animEffect transition="in" filter="randombar(horizontal)">
                                      <p:cBhvr>
                                        <p:cTn id="46" dur="500"/>
                                        <p:tgtEl>
                                          <p:spTgt spid="23">
                                            <p:bg/>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51" dur="500"/>
                                        <p:tgtEl>
                                          <p:spTgt spid="23">
                                            <p:txEl>
                                              <p:pRg st="0" end="0"/>
                                            </p:txEl>
                                          </p:spTgt>
                                        </p:tgtEl>
                                      </p:cBhvr>
                                    </p:animEffec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55" dur="500"/>
                                        <p:tgtEl>
                                          <p:spTgt spid="23">
                                            <p:txEl>
                                              <p:pRg st="1" end="1"/>
                                            </p:txEl>
                                          </p:spTgt>
                                        </p:tgtEl>
                                      </p:cBhvr>
                                    </p:animEffect>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59" dur="500"/>
                                        <p:tgtEl>
                                          <p:spTgt spid="23">
                                            <p:txEl>
                                              <p:pRg st="2" end="2"/>
                                            </p:txEl>
                                          </p:spTgt>
                                        </p:tgtEl>
                                      </p:cBhvr>
                                    </p:animEffect>
                                  </p:childTnLst>
                                </p:cTn>
                              </p:par>
                            </p:childTnLst>
                          </p:cTn>
                        </p:par>
                        <p:par>
                          <p:cTn id="60" fill="hold">
                            <p:stCondLst>
                              <p:cond delay="1500"/>
                            </p:stCondLst>
                            <p:childTnLst>
                              <p:par>
                                <p:cTn id="61" presetID="14" presetClass="entr" presetSubtype="10" fill="hold" grpId="0" nodeType="afterEffect">
                                  <p:stCondLst>
                                    <p:cond delay="0"/>
                                  </p:stCondLst>
                                  <p:childTnLst>
                                    <p:set>
                                      <p:cBhvr>
                                        <p:cTn id="62"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63" dur="500"/>
                                        <p:tgtEl>
                                          <p:spTgt spid="23">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 grpId="0" animBg="1"/>
      <p:bldP spid="20" grpId="0" uiExpand="1" build="p" animBg="1"/>
      <p:bldP spid="23" grpId="0" uiExpand="1" build="p"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6" name="Google Shape;876;p75"/>
          <p:cNvSpPr txBox="1">
            <a:spLocks noGrp="1"/>
          </p:cNvSpPr>
          <p:nvPr>
            <p:ph type="title" idx="2"/>
          </p:nvPr>
        </p:nvSpPr>
        <p:spPr>
          <a:xfrm>
            <a:off x="3964487" y="0"/>
            <a:ext cx="1215025" cy="4634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Kết quả</a:t>
            </a:r>
            <a:endParaRPr b="1" dirty="0"/>
          </a:p>
        </p:txBody>
      </p:sp>
      <p:sp>
        <p:nvSpPr>
          <p:cNvPr id="94" name="TextBox 93">
            <a:extLst>
              <a:ext uri="{FF2B5EF4-FFF2-40B4-BE49-F238E27FC236}">
                <a16:creationId xmlns:a16="http://schemas.microsoft.com/office/drawing/2014/main" id="{AACFF5FC-381E-4368-BAD4-F6663F379F14}"/>
              </a:ext>
            </a:extLst>
          </p:cNvPr>
          <p:cNvSpPr txBox="1"/>
          <p:nvPr/>
        </p:nvSpPr>
        <p:spPr>
          <a:xfrm>
            <a:off x="0" y="692036"/>
            <a:ext cx="9144000" cy="3759427"/>
          </a:xfrm>
          <a:prstGeom prst="rect">
            <a:avLst/>
          </a:prstGeom>
          <a:noFill/>
        </p:spPr>
        <p:txBody>
          <a:bodyPr wrap="square">
            <a:spAutoFit/>
          </a:bodyPr>
          <a:lstStyle/>
          <a:p>
            <a:pPr marL="0" marR="0" algn="just">
              <a:lnSpc>
                <a:spcPct val="140000"/>
              </a:lnSpc>
              <a:spcBef>
                <a:spcPts val="0"/>
              </a:spcBef>
              <a:spcAft>
                <a:spcPts val="300"/>
              </a:spcAft>
            </a:pPr>
            <a:r>
              <a:rPr lang="pt-BR" sz="2000" b="1" dirty="0">
                <a:solidFill>
                  <a:srgbClr val="000000"/>
                </a:solidFill>
                <a:effectLst/>
                <a:latin typeface="+mn-lt"/>
                <a:ea typeface="Calibri" panose="020F0502020204030204" pitchFamily="34" charset="0"/>
                <a:cs typeface="Times New Roman" panose="02020603050405020304" pitchFamily="18" charset="0"/>
              </a:rPr>
              <a:t>1. </a:t>
            </a:r>
            <a:r>
              <a:rPr lang="en-US" sz="2000" dirty="0" err="1">
                <a:solidFill>
                  <a:srgbClr val="000000"/>
                </a:solidFill>
                <a:effectLst/>
                <a:latin typeface="+mn-lt"/>
                <a:ea typeface="Calibri" panose="020F0502020204030204" pitchFamily="34" charset="0"/>
                <a:cs typeface="Times New Roman" panose="02020603050405020304" pitchFamily="18" charset="0"/>
              </a:rPr>
              <a:t>Lực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làm</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cái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tẩy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chuyển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động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lực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căng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dây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hướng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vào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tâm</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quỹ</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đạo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của</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cái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tẩy</a:t>
            </a:r>
            <a:r>
              <a:rPr lang="en-US" sz="2000" dirty="0">
                <a:solidFill>
                  <a:srgbClr val="000000"/>
                </a:solidFill>
                <a:effectLst/>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30480" marR="30480" algn="just">
              <a:lnSpc>
                <a:spcPct val="140000"/>
              </a:lnSpc>
              <a:spcBef>
                <a:spcPts val="0"/>
              </a:spcBef>
              <a:spcAft>
                <a:spcPts val="1200"/>
              </a:spcAft>
            </a:pPr>
            <a:r>
              <a:rPr lang="pt-BR" sz="2000" b="1" dirty="0">
                <a:solidFill>
                  <a:srgbClr val="000000"/>
                </a:solidFill>
                <a:effectLst/>
                <a:latin typeface="+mn-lt"/>
                <a:ea typeface="Times New Roman" panose="02020603050405020304" pitchFamily="18" charset="0"/>
              </a:rPr>
              <a:t>2.</a:t>
            </a:r>
            <a:r>
              <a:rPr lang="pt-BR"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cái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tẩy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đang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chuyển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động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mà</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buông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tay</a:t>
            </a:r>
            <a:r>
              <a:rPr lang="en-US" sz="2000" dirty="0">
                <a:solidFill>
                  <a:srgbClr val="000000"/>
                </a:solidFill>
                <a:effectLst/>
                <a:latin typeface="+mn-lt"/>
                <a:ea typeface="Times New Roman" panose="02020603050405020304" pitchFamily="18" charset="0"/>
              </a:rPr>
              <a:t> ra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cái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tẩy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văng</a:t>
            </a:r>
            <a:r>
              <a:rPr lang="en-US" sz="2000" dirty="0">
                <a:solidFill>
                  <a:srgbClr val="000000"/>
                </a:solidFill>
                <a:effectLst/>
                <a:latin typeface="+mn-lt"/>
                <a:ea typeface="Times New Roman" panose="02020603050405020304" pitchFamily="18" charset="0"/>
              </a:rPr>
              <a:t> ra </a:t>
            </a:r>
            <a:r>
              <a:rPr lang="en-US" sz="2000" dirty="0" err="1">
                <a:solidFill>
                  <a:srgbClr val="000000"/>
                </a:solidFill>
                <a:effectLst/>
                <a:latin typeface="+mn-lt"/>
                <a:ea typeface="Times New Roman" panose="02020603050405020304" pitchFamily="18" charset="0"/>
              </a:rPr>
              <a:t>theo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phương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tiếp</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tuyến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với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quỹ</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đạo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theo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hướng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vận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tốc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tại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điểm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p>
            <a:pPr marL="0" marR="0" algn="just">
              <a:lnSpc>
                <a:spcPct val="140000"/>
              </a:lnSpc>
              <a:spcBef>
                <a:spcPts val="0"/>
              </a:spcBef>
              <a:spcAft>
                <a:spcPts val="300"/>
              </a:spcAft>
            </a:pPr>
            <a:r>
              <a:rPr lang="pt-BR" sz="2000" b="1" dirty="0">
                <a:solidFill>
                  <a:srgbClr val="000000"/>
                </a:solidFill>
                <a:effectLst/>
                <a:latin typeface="+mn-lt"/>
                <a:ea typeface="Calibri" panose="020F0502020204030204" pitchFamily="34" charset="0"/>
                <a:cs typeface="Times New Roman" panose="02020603050405020304" pitchFamily="18" charset="0"/>
              </a:rPr>
              <a:t>3.</a:t>
            </a:r>
            <a:r>
              <a:rPr lang="pt-BR"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Lực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hấp</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dẫn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của</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Mặt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Trời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Trái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Đất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đã</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duy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trì</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chuyển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động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tròn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của</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Trái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Đất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xung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quanh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Mặt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Trời</a:t>
            </a:r>
            <a:r>
              <a:rPr lang="en-US" sz="2000" dirty="0">
                <a:solidFill>
                  <a:srgbClr val="000000"/>
                </a:solidFill>
                <a:effectLst/>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40000"/>
              </a:lnSpc>
              <a:spcBef>
                <a:spcPts val="300"/>
              </a:spcBef>
              <a:spcAft>
                <a:spcPts val="300"/>
              </a:spcAft>
            </a:pPr>
            <a:r>
              <a:rPr lang="en-US" sz="2000" b="1" dirty="0">
                <a:effectLst/>
                <a:latin typeface="+mn-lt"/>
                <a:ea typeface="Calibri" panose="020F0502020204030204" pitchFamily="34" charset="0"/>
                <a:cs typeface="Arial" panose="020B0604020202020204" pitchFamily="34" charset="0"/>
                <a:sym typeface="Wingdings" panose="05000000000000000000" pitchFamily="2" charset="2"/>
              </a:rPr>
              <a:t></a:t>
            </a:r>
            <a:r>
              <a:rPr lang="en-US" sz="2000" b="1" dirty="0">
                <a:effectLst/>
                <a:latin typeface="+mn-lt"/>
                <a:ea typeface="Calibri" panose="020F0502020204030204" pitchFamily="34" charset="0"/>
                <a:cs typeface="Times New Roman" panose="02020603050405020304" pitchFamily="18" charset="0"/>
              </a:rPr>
              <a:t> </a:t>
            </a:r>
            <a:r>
              <a:rPr lang="en-US" sz="2000" b="1" dirty="0" err="1">
                <a:effectLst/>
                <a:latin typeface="+mn-lt"/>
                <a:ea typeface="Calibri" panose="020F0502020204030204" pitchFamily="34" charset="0"/>
                <a:cs typeface="Times New Roman" panose="02020603050405020304" pitchFamily="18" charset="0"/>
              </a:rPr>
              <a:t>Khái</a:t>
            </a:r>
            <a:r>
              <a:rPr lang="en-US" sz="2000" b="1" dirty="0">
                <a:effectLst/>
                <a:latin typeface="+mn-lt"/>
                <a:ea typeface="Calibri" panose="020F0502020204030204" pitchFamily="34" charset="0"/>
                <a:cs typeface="Times New Roman" panose="02020603050405020304" pitchFamily="18" charset="0"/>
              </a:rPr>
              <a:t> </a:t>
            </a:r>
            <a:r>
              <a:rPr lang="en-US" sz="2000" b="1" dirty="0" err="1">
                <a:effectLst/>
                <a:latin typeface="+mn-lt"/>
                <a:ea typeface="Calibri" panose="020F0502020204030204" pitchFamily="34" charset="0"/>
                <a:cs typeface="Times New Roman" panose="02020603050405020304" pitchFamily="18" charset="0"/>
              </a:rPr>
              <a:t>niệm</a:t>
            </a:r>
            <a:r>
              <a:rPr lang="en-US" sz="2000" b="1" dirty="0">
                <a:effectLst/>
                <a:latin typeface="+mn-lt"/>
                <a:ea typeface="Calibri" panose="020F0502020204030204" pitchFamily="34" charset="0"/>
                <a:cs typeface="Times New Roman" panose="02020603050405020304" pitchFamily="18" charset="0"/>
              </a:rPr>
              <a:t> </a:t>
            </a:r>
            <a:r>
              <a:rPr lang="en-US" sz="2000" b="1" dirty="0" err="1">
                <a:effectLst/>
                <a:latin typeface="+mn-lt"/>
                <a:ea typeface="Calibri" panose="020F0502020204030204" pitchFamily="34" charset="0"/>
                <a:cs typeface="Times New Roman" panose="02020603050405020304" pitchFamily="18" charset="0"/>
              </a:rPr>
              <a:t>lực</a:t>
            </a:r>
            <a:r>
              <a:rPr lang="en-US" sz="2000" b="1" dirty="0">
                <a:effectLst/>
                <a:latin typeface="+mn-lt"/>
                <a:ea typeface="Calibri" panose="020F0502020204030204" pitchFamily="34" charset="0"/>
                <a:cs typeface="Times New Roman" panose="02020603050405020304" pitchFamily="18" charset="0"/>
              </a:rPr>
              <a:t> </a:t>
            </a:r>
            <a:r>
              <a:rPr lang="en-US" sz="2000" b="1" dirty="0" err="1">
                <a:effectLst/>
                <a:latin typeface="+mn-lt"/>
                <a:ea typeface="Calibri" panose="020F0502020204030204" pitchFamily="34" charset="0"/>
                <a:cs typeface="Times New Roman" panose="02020603050405020304" pitchFamily="18" charset="0"/>
              </a:rPr>
              <a:t>hướng</a:t>
            </a:r>
            <a:r>
              <a:rPr lang="en-US" sz="2000" b="1" dirty="0">
                <a:effectLst/>
                <a:latin typeface="+mn-lt"/>
                <a:ea typeface="Calibri" panose="020F0502020204030204" pitchFamily="34" charset="0"/>
                <a:cs typeface="Times New Roman" panose="02020603050405020304" pitchFamily="18" charset="0"/>
              </a:rPr>
              <a:t> </a:t>
            </a:r>
            <a:r>
              <a:rPr lang="en-US" sz="2000" b="1" dirty="0" err="1">
                <a:effectLst/>
                <a:latin typeface="+mn-lt"/>
                <a:ea typeface="Calibri" panose="020F0502020204030204" pitchFamily="34" charset="0"/>
                <a:cs typeface="Times New Roman" panose="02020603050405020304" pitchFamily="18" charset="0"/>
              </a:rPr>
              <a:t>tâm</a:t>
            </a:r>
            <a:r>
              <a:rPr lang="en-US" sz="2000" b="1" dirty="0">
                <a:effectLst/>
                <a:latin typeface="+mn-lt"/>
                <a:ea typeface="Calibri" panose="020F0502020204030204" pitchFamily="34" charset="0"/>
                <a:cs typeface="Times New Roman" panose="02020603050405020304" pitchFamily="18" charset="0"/>
              </a:rPr>
              <a:t>: </a:t>
            </a:r>
            <a:r>
              <a:rPr lang="vi-VN" sz="2000" i="1" dirty="0">
                <a:solidFill>
                  <a:srgbClr val="000000"/>
                </a:solidFill>
                <a:effectLst/>
                <a:latin typeface="+mn-lt"/>
                <a:ea typeface="Calibri" panose="020F0502020204030204" pitchFamily="34" charset="0"/>
                <a:cs typeface="Times New Roman" panose="02020603050405020304" pitchFamily="18" charset="0"/>
              </a:rPr>
              <a:t>Lực (hay hợp lực) tác dụng lên vật chuyển động tròn đều hướng vào tâm quỹ đạo gọi là </a:t>
            </a:r>
            <a:r>
              <a:rPr lang="vi-VN" sz="2000" b="1" i="1" dirty="0">
                <a:solidFill>
                  <a:srgbClr val="000000"/>
                </a:solidFill>
                <a:effectLst/>
                <a:latin typeface="+mn-lt"/>
                <a:ea typeface="Calibri" panose="020F0502020204030204" pitchFamily="34" charset="0"/>
                <a:cs typeface="Times New Roman" panose="02020603050405020304" pitchFamily="18" charset="0"/>
              </a:rPr>
              <a:t>lực hướng tâm.</a:t>
            </a:r>
            <a:endParaRPr lang="en-US" sz="2000" dirty="0">
              <a:effectLst/>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55"/>
        <p:cNvGrpSpPr/>
        <p:nvPr/>
      </p:nvGrpSpPr>
      <p:grpSpPr>
        <a:xfrm>
          <a:off x="0" y="0"/>
          <a:ext cx="0" cy="0"/>
          <a:chOff x="0" y="0"/>
          <a:chExt cx="0" cy="0"/>
        </a:xfrm>
      </p:grpSpPr>
      <p:sp>
        <p:nvSpPr>
          <p:cNvPr id="657" name="Google Shape;657;p72"/>
          <p:cNvSpPr txBox="1">
            <a:spLocks noGrp="1"/>
          </p:cNvSpPr>
          <p:nvPr>
            <p:ph type="title" idx="2"/>
          </p:nvPr>
        </p:nvSpPr>
        <p:spPr>
          <a:xfrm>
            <a:off x="3732756" y="0"/>
            <a:ext cx="2016692" cy="450937"/>
          </a:xfrm>
          <a:prstGeom prst="rect">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Kết luận</a:t>
            </a:r>
            <a:endParaRPr sz="2400" dirty="0"/>
          </a:p>
        </p:txBody>
      </p:sp>
      <p:grpSp>
        <p:nvGrpSpPr>
          <p:cNvPr id="705" name="Google Shape;705;p72"/>
          <p:cNvGrpSpPr/>
          <p:nvPr/>
        </p:nvGrpSpPr>
        <p:grpSpPr>
          <a:xfrm>
            <a:off x="2761907" y="-13213"/>
            <a:ext cx="771720" cy="562984"/>
            <a:chOff x="1529874" y="1385891"/>
            <a:chExt cx="1204494" cy="878701"/>
          </a:xfrm>
        </p:grpSpPr>
        <p:sp>
          <p:nvSpPr>
            <p:cNvPr id="706" name="Google Shape;706;p72"/>
            <p:cNvSpPr/>
            <p:nvPr/>
          </p:nvSpPr>
          <p:spPr>
            <a:xfrm>
              <a:off x="1529874" y="1385891"/>
              <a:ext cx="874692" cy="878701"/>
            </a:xfrm>
            <a:custGeom>
              <a:avLst/>
              <a:gdLst/>
              <a:ahLst/>
              <a:cxnLst/>
              <a:rect l="l" t="t" r="r" b="b"/>
              <a:pathLst>
                <a:path w="13961" h="14025" extrusionOk="0">
                  <a:moveTo>
                    <a:pt x="10279" y="408"/>
                  </a:moveTo>
                  <a:cubicBezTo>
                    <a:pt x="11222" y="408"/>
                    <a:pt x="12160" y="492"/>
                    <a:pt x="13092" y="630"/>
                  </a:cubicBezTo>
                  <a:cubicBezTo>
                    <a:pt x="13624" y="707"/>
                    <a:pt x="13575" y="763"/>
                    <a:pt x="13550" y="1221"/>
                  </a:cubicBezTo>
                  <a:cubicBezTo>
                    <a:pt x="13522" y="1742"/>
                    <a:pt x="13498" y="2264"/>
                    <a:pt x="13474" y="2786"/>
                  </a:cubicBezTo>
                  <a:cubicBezTo>
                    <a:pt x="13470" y="2851"/>
                    <a:pt x="13471" y="2916"/>
                    <a:pt x="13463" y="2981"/>
                  </a:cubicBezTo>
                  <a:cubicBezTo>
                    <a:pt x="13453" y="3070"/>
                    <a:pt x="13395" y="3114"/>
                    <a:pt x="13311" y="3125"/>
                  </a:cubicBezTo>
                  <a:cubicBezTo>
                    <a:pt x="13287" y="3128"/>
                    <a:pt x="13263" y="3130"/>
                    <a:pt x="13239" y="3130"/>
                  </a:cubicBezTo>
                  <a:cubicBezTo>
                    <a:pt x="13209" y="3130"/>
                    <a:pt x="13179" y="3127"/>
                    <a:pt x="13149" y="3124"/>
                  </a:cubicBezTo>
                  <a:cubicBezTo>
                    <a:pt x="12641" y="3066"/>
                    <a:pt x="12132" y="3050"/>
                    <a:pt x="11623" y="3050"/>
                  </a:cubicBezTo>
                  <a:cubicBezTo>
                    <a:pt x="11197" y="3050"/>
                    <a:pt x="10770" y="3061"/>
                    <a:pt x="10343" y="3068"/>
                  </a:cubicBezTo>
                  <a:cubicBezTo>
                    <a:pt x="10320" y="3069"/>
                    <a:pt x="10297" y="3069"/>
                    <a:pt x="10274" y="3069"/>
                  </a:cubicBezTo>
                  <a:cubicBezTo>
                    <a:pt x="10157" y="3069"/>
                    <a:pt x="10039" y="3065"/>
                    <a:pt x="9909" y="3064"/>
                  </a:cubicBezTo>
                  <a:cubicBezTo>
                    <a:pt x="9833" y="2502"/>
                    <a:pt x="9818" y="760"/>
                    <a:pt x="9885" y="430"/>
                  </a:cubicBezTo>
                  <a:cubicBezTo>
                    <a:pt x="9940" y="423"/>
                    <a:pt x="10003" y="410"/>
                    <a:pt x="10066" y="409"/>
                  </a:cubicBezTo>
                  <a:cubicBezTo>
                    <a:pt x="10137" y="408"/>
                    <a:pt x="10208" y="408"/>
                    <a:pt x="10279" y="408"/>
                  </a:cubicBezTo>
                  <a:close/>
                  <a:moveTo>
                    <a:pt x="9172" y="425"/>
                  </a:moveTo>
                  <a:cubicBezTo>
                    <a:pt x="9239" y="425"/>
                    <a:pt x="9313" y="428"/>
                    <a:pt x="9406" y="428"/>
                  </a:cubicBezTo>
                  <a:cubicBezTo>
                    <a:pt x="9412" y="1312"/>
                    <a:pt x="9418" y="2171"/>
                    <a:pt x="9425" y="3051"/>
                  </a:cubicBezTo>
                  <a:cubicBezTo>
                    <a:pt x="9356" y="3064"/>
                    <a:pt x="9275" y="3083"/>
                    <a:pt x="9193" y="3088"/>
                  </a:cubicBezTo>
                  <a:cubicBezTo>
                    <a:pt x="8166" y="3141"/>
                    <a:pt x="7155" y="3300"/>
                    <a:pt x="6154" y="3523"/>
                  </a:cubicBezTo>
                  <a:cubicBezTo>
                    <a:pt x="5529" y="3663"/>
                    <a:pt x="4939" y="3886"/>
                    <a:pt x="4446" y="4308"/>
                  </a:cubicBezTo>
                  <a:cubicBezTo>
                    <a:pt x="3778" y="4883"/>
                    <a:pt x="3348" y="5595"/>
                    <a:pt x="3245" y="6486"/>
                  </a:cubicBezTo>
                  <a:cubicBezTo>
                    <a:pt x="3195" y="6911"/>
                    <a:pt x="3177" y="7331"/>
                    <a:pt x="3236" y="7757"/>
                  </a:cubicBezTo>
                  <a:cubicBezTo>
                    <a:pt x="3337" y="8487"/>
                    <a:pt x="3666" y="9102"/>
                    <a:pt x="4161" y="9633"/>
                  </a:cubicBezTo>
                  <a:cubicBezTo>
                    <a:pt x="4914" y="10441"/>
                    <a:pt x="5854" y="10877"/>
                    <a:pt x="6944" y="11003"/>
                  </a:cubicBezTo>
                  <a:cubicBezTo>
                    <a:pt x="7703" y="11091"/>
                    <a:pt x="8461" y="11163"/>
                    <a:pt x="9226" y="11180"/>
                  </a:cubicBezTo>
                  <a:cubicBezTo>
                    <a:pt x="9290" y="11182"/>
                    <a:pt x="9354" y="11197"/>
                    <a:pt x="9427" y="11208"/>
                  </a:cubicBezTo>
                  <a:cubicBezTo>
                    <a:pt x="9502" y="11458"/>
                    <a:pt x="9451" y="11710"/>
                    <a:pt x="9461" y="11957"/>
                  </a:cubicBezTo>
                  <a:cubicBezTo>
                    <a:pt x="9472" y="12219"/>
                    <a:pt x="9472" y="12479"/>
                    <a:pt x="9475" y="12741"/>
                  </a:cubicBezTo>
                  <a:cubicBezTo>
                    <a:pt x="9476" y="12992"/>
                    <a:pt x="9475" y="13241"/>
                    <a:pt x="9475" y="13507"/>
                  </a:cubicBezTo>
                  <a:cubicBezTo>
                    <a:pt x="9404" y="13520"/>
                    <a:pt x="9345" y="13540"/>
                    <a:pt x="9285" y="13540"/>
                  </a:cubicBezTo>
                  <a:cubicBezTo>
                    <a:pt x="9283" y="13540"/>
                    <a:pt x="9282" y="13540"/>
                    <a:pt x="9280" y="13540"/>
                  </a:cubicBezTo>
                  <a:cubicBezTo>
                    <a:pt x="9198" y="13539"/>
                    <a:pt x="9116" y="13539"/>
                    <a:pt x="9033" y="13539"/>
                  </a:cubicBezTo>
                  <a:cubicBezTo>
                    <a:pt x="8853" y="13539"/>
                    <a:pt x="8673" y="13540"/>
                    <a:pt x="8493" y="13540"/>
                  </a:cubicBezTo>
                  <a:cubicBezTo>
                    <a:pt x="8058" y="13540"/>
                    <a:pt x="7622" y="13532"/>
                    <a:pt x="7189" y="13474"/>
                  </a:cubicBezTo>
                  <a:cubicBezTo>
                    <a:pt x="5552" y="13253"/>
                    <a:pt x="4025" y="12756"/>
                    <a:pt x="2721" y="11694"/>
                  </a:cubicBezTo>
                  <a:cubicBezTo>
                    <a:pt x="2362" y="11401"/>
                    <a:pt x="2065" y="11057"/>
                    <a:pt x="1805" y="10676"/>
                  </a:cubicBezTo>
                  <a:cubicBezTo>
                    <a:pt x="1585" y="10354"/>
                    <a:pt x="1374" y="10022"/>
                    <a:pt x="1172" y="9685"/>
                  </a:cubicBezTo>
                  <a:cubicBezTo>
                    <a:pt x="962" y="9337"/>
                    <a:pt x="846" y="8948"/>
                    <a:pt x="739" y="8559"/>
                  </a:cubicBezTo>
                  <a:cubicBezTo>
                    <a:pt x="542" y="7838"/>
                    <a:pt x="432" y="7106"/>
                    <a:pt x="473" y="6360"/>
                  </a:cubicBezTo>
                  <a:cubicBezTo>
                    <a:pt x="547" y="5042"/>
                    <a:pt x="950" y="3837"/>
                    <a:pt x="1791" y="2803"/>
                  </a:cubicBezTo>
                  <a:cubicBezTo>
                    <a:pt x="1953" y="2603"/>
                    <a:pt x="2157" y="2431"/>
                    <a:pt x="2362" y="2271"/>
                  </a:cubicBezTo>
                  <a:cubicBezTo>
                    <a:pt x="3363" y="1486"/>
                    <a:pt x="4534" y="1079"/>
                    <a:pt x="5755" y="807"/>
                  </a:cubicBezTo>
                  <a:cubicBezTo>
                    <a:pt x="6148" y="719"/>
                    <a:pt x="6549" y="666"/>
                    <a:pt x="6949" y="623"/>
                  </a:cubicBezTo>
                  <a:cubicBezTo>
                    <a:pt x="7652" y="550"/>
                    <a:pt x="8359" y="492"/>
                    <a:pt x="9065" y="430"/>
                  </a:cubicBezTo>
                  <a:cubicBezTo>
                    <a:pt x="9100" y="426"/>
                    <a:pt x="9135" y="425"/>
                    <a:pt x="9172" y="425"/>
                  </a:cubicBezTo>
                  <a:close/>
                  <a:moveTo>
                    <a:pt x="10598" y="11203"/>
                  </a:moveTo>
                  <a:cubicBezTo>
                    <a:pt x="11354" y="11203"/>
                    <a:pt x="12102" y="11221"/>
                    <a:pt x="12849" y="11221"/>
                  </a:cubicBezTo>
                  <a:cubicBezTo>
                    <a:pt x="12895" y="11221"/>
                    <a:pt x="12941" y="11221"/>
                    <a:pt x="12987" y="11221"/>
                  </a:cubicBezTo>
                  <a:cubicBezTo>
                    <a:pt x="13050" y="11221"/>
                    <a:pt x="13113" y="11238"/>
                    <a:pt x="13215" y="11254"/>
                  </a:cubicBezTo>
                  <a:cubicBezTo>
                    <a:pt x="13215" y="11394"/>
                    <a:pt x="13218" y="11503"/>
                    <a:pt x="13214" y="11608"/>
                  </a:cubicBezTo>
                  <a:cubicBezTo>
                    <a:pt x="13205" y="12141"/>
                    <a:pt x="13194" y="12675"/>
                    <a:pt x="13184" y="13208"/>
                  </a:cubicBezTo>
                  <a:cubicBezTo>
                    <a:pt x="13183" y="13240"/>
                    <a:pt x="13189" y="13273"/>
                    <a:pt x="13184" y="13305"/>
                  </a:cubicBezTo>
                  <a:cubicBezTo>
                    <a:pt x="13166" y="13453"/>
                    <a:pt x="13106" y="13516"/>
                    <a:pt x="12951" y="13522"/>
                  </a:cubicBezTo>
                  <a:cubicBezTo>
                    <a:pt x="12560" y="13540"/>
                    <a:pt x="12169" y="13554"/>
                    <a:pt x="11778" y="13564"/>
                  </a:cubicBezTo>
                  <a:cubicBezTo>
                    <a:pt x="11266" y="13576"/>
                    <a:pt x="10755" y="13585"/>
                    <a:pt x="10244" y="13591"/>
                  </a:cubicBezTo>
                  <a:cubicBezTo>
                    <a:pt x="10241" y="13591"/>
                    <a:pt x="10238" y="13591"/>
                    <a:pt x="10235" y="13591"/>
                  </a:cubicBezTo>
                  <a:cubicBezTo>
                    <a:pt x="10153" y="13591"/>
                    <a:pt x="10070" y="13577"/>
                    <a:pt x="9977" y="13570"/>
                  </a:cubicBezTo>
                  <a:cubicBezTo>
                    <a:pt x="9881" y="13311"/>
                    <a:pt x="9926" y="13048"/>
                    <a:pt x="9907" y="12794"/>
                  </a:cubicBezTo>
                  <a:cubicBezTo>
                    <a:pt x="9888" y="12534"/>
                    <a:pt x="9893" y="12272"/>
                    <a:pt x="9893" y="12011"/>
                  </a:cubicBezTo>
                  <a:cubicBezTo>
                    <a:pt x="9893" y="11753"/>
                    <a:pt x="9877" y="11493"/>
                    <a:pt x="9909" y="11209"/>
                  </a:cubicBezTo>
                  <a:cubicBezTo>
                    <a:pt x="10139" y="11205"/>
                    <a:pt x="10369" y="11203"/>
                    <a:pt x="10598" y="11203"/>
                  </a:cubicBezTo>
                  <a:close/>
                  <a:moveTo>
                    <a:pt x="10001" y="1"/>
                  </a:moveTo>
                  <a:cubicBezTo>
                    <a:pt x="9512" y="1"/>
                    <a:pt x="9023" y="20"/>
                    <a:pt x="8534" y="50"/>
                  </a:cubicBezTo>
                  <a:cubicBezTo>
                    <a:pt x="7695" y="102"/>
                    <a:pt x="6859" y="162"/>
                    <a:pt x="6033" y="322"/>
                  </a:cubicBezTo>
                  <a:cubicBezTo>
                    <a:pt x="4958" y="530"/>
                    <a:pt x="3922" y="854"/>
                    <a:pt x="2948" y="1362"/>
                  </a:cubicBezTo>
                  <a:cubicBezTo>
                    <a:pt x="1749" y="1990"/>
                    <a:pt x="956" y="2960"/>
                    <a:pt x="510" y="4229"/>
                  </a:cubicBezTo>
                  <a:cubicBezTo>
                    <a:pt x="304" y="4818"/>
                    <a:pt x="224" y="5435"/>
                    <a:pt x="121" y="6047"/>
                  </a:cubicBezTo>
                  <a:cubicBezTo>
                    <a:pt x="85" y="6249"/>
                    <a:pt x="64" y="6457"/>
                    <a:pt x="54" y="6664"/>
                  </a:cubicBezTo>
                  <a:cubicBezTo>
                    <a:pt x="0" y="7654"/>
                    <a:pt x="270" y="8586"/>
                    <a:pt x="621" y="9493"/>
                  </a:cubicBezTo>
                  <a:cubicBezTo>
                    <a:pt x="892" y="10190"/>
                    <a:pt x="1319" y="10801"/>
                    <a:pt x="1783" y="11380"/>
                  </a:cubicBezTo>
                  <a:cubicBezTo>
                    <a:pt x="1974" y="11616"/>
                    <a:pt x="2192" y="11836"/>
                    <a:pt x="2427" y="12026"/>
                  </a:cubicBezTo>
                  <a:cubicBezTo>
                    <a:pt x="2741" y="12277"/>
                    <a:pt x="3073" y="12511"/>
                    <a:pt x="3418" y="12719"/>
                  </a:cubicBezTo>
                  <a:cubicBezTo>
                    <a:pt x="4699" y="13489"/>
                    <a:pt x="6113" y="13827"/>
                    <a:pt x="7585" y="13934"/>
                  </a:cubicBezTo>
                  <a:cubicBezTo>
                    <a:pt x="8486" y="14001"/>
                    <a:pt x="9392" y="13997"/>
                    <a:pt x="10296" y="14025"/>
                  </a:cubicBezTo>
                  <a:cubicBezTo>
                    <a:pt x="10296" y="14023"/>
                    <a:pt x="10296" y="14018"/>
                    <a:pt x="10297" y="14017"/>
                  </a:cubicBezTo>
                  <a:cubicBezTo>
                    <a:pt x="10602" y="14017"/>
                    <a:pt x="10908" y="14020"/>
                    <a:pt x="11213" y="14020"/>
                  </a:cubicBezTo>
                  <a:cubicBezTo>
                    <a:pt x="11387" y="14020"/>
                    <a:pt x="11562" y="14019"/>
                    <a:pt x="11736" y="14016"/>
                  </a:cubicBezTo>
                  <a:cubicBezTo>
                    <a:pt x="12194" y="14008"/>
                    <a:pt x="12652" y="13986"/>
                    <a:pt x="13109" y="13964"/>
                  </a:cubicBezTo>
                  <a:cubicBezTo>
                    <a:pt x="13418" y="13949"/>
                    <a:pt x="13520" y="13859"/>
                    <a:pt x="13566" y="13560"/>
                  </a:cubicBezTo>
                  <a:cubicBezTo>
                    <a:pt x="13593" y="13378"/>
                    <a:pt x="13608" y="13193"/>
                    <a:pt x="13615" y="13008"/>
                  </a:cubicBezTo>
                  <a:cubicBezTo>
                    <a:pt x="13634" y="12441"/>
                    <a:pt x="13645" y="11876"/>
                    <a:pt x="13658" y="11308"/>
                  </a:cubicBezTo>
                  <a:cubicBezTo>
                    <a:pt x="13669" y="10844"/>
                    <a:pt x="13621" y="10806"/>
                    <a:pt x="13165" y="10798"/>
                  </a:cubicBezTo>
                  <a:cubicBezTo>
                    <a:pt x="11193" y="10765"/>
                    <a:pt x="9217" y="10851"/>
                    <a:pt x="7253" y="10605"/>
                  </a:cubicBezTo>
                  <a:cubicBezTo>
                    <a:pt x="6741" y="10541"/>
                    <a:pt x="6241" y="10449"/>
                    <a:pt x="5761" y="10262"/>
                  </a:cubicBezTo>
                  <a:cubicBezTo>
                    <a:pt x="4193" y="9653"/>
                    <a:pt x="3439" y="8066"/>
                    <a:pt x="3667" y="6719"/>
                  </a:cubicBezTo>
                  <a:cubicBezTo>
                    <a:pt x="3715" y="6431"/>
                    <a:pt x="3791" y="6146"/>
                    <a:pt x="3859" y="5860"/>
                  </a:cubicBezTo>
                  <a:cubicBezTo>
                    <a:pt x="3908" y="5644"/>
                    <a:pt x="4012" y="5452"/>
                    <a:pt x="4140" y="5274"/>
                  </a:cubicBezTo>
                  <a:cubicBezTo>
                    <a:pt x="4585" y="4646"/>
                    <a:pt x="5176" y="4221"/>
                    <a:pt x="5926" y="4032"/>
                  </a:cubicBezTo>
                  <a:cubicBezTo>
                    <a:pt x="6910" y="3783"/>
                    <a:pt x="7910" y="3617"/>
                    <a:pt x="8923" y="3559"/>
                  </a:cubicBezTo>
                  <a:cubicBezTo>
                    <a:pt x="9642" y="3519"/>
                    <a:pt x="10362" y="3501"/>
                    <a:pt x="11081" y="3501"/>
                  </a:cubicBezTo>
                  <a:cubicBezTo>
                    <a:pt x="11090" y="3501"/>
                    <a:pt x="11100" y="3501"/>
                    <a:pt x="11109" y="3501"/>
                  </a:cubicBezTo>
                  <a:cubicBezTo>
                    <a:pt x="11764" y="3501"/>
                    <a:pt x="12419" y="3537"/>
                    <a:pt x="13075" y="3555"/>
                  </a:cubicBezTo>
                  <a:cubicBezTo>
                    <a:pt x="13147" y="3557"/>
                    <a:pt x="13220" y="3560"/>
                    <a:pt x="13293" y="3560"/>
                  </a:cubicBezTo>
                  <a:cubicBezTo>
                    <a:pt x="13362" y="3560"/>
                    <a:pt x="13431" y="3558"/>
                    <a:pt x="13498" y="3551"/>
                  </a:cubicBezTo>
                  <a:cubicBezTo>
                    <a:pt x="13706" y="3532"/>
                    <a:pt x="13811" y="3433"/>
                    <a:pt x="13853" y="3226"/>
                  </a:cubicBezTo>
                  <a:cubicBezTo>
                    <a:pt x="13871" y="3132"/>
                    <a:pt x="13874" y="3032"/>
                    <a:pt x="13879" y="2934"/>
                  </a:cubicBezTo>
                  <a:cubicBezTo>
                    <a:pt x="13895" y="2597"/>
                    <a:pt x="13907" y="2260"/>
                    <a:pt x="13921" y="1922"/>
                  </a:cubicBezTo>
                  <a:cubicBezTo>
                    <a:pt x="13935" y="1550"/>
                    <a:pt x="13959" y="1180"/>
                    <a:pt x="13960" y="810"/>
                  </a:cubicBezTo>
                  <a:cubicBezTo>
                    <a:pt x="13961" y="478"/>
                    <a:pt x="13816" y="304"/>
                    <a:pt x="13490" y="243"/>
                  </a:cubicBezTo>
                  <a:cubicBezTo>
                    <a:pt x="13211" y="191"/>
                    <a:pt x="12931" y="152"/>
                    <a:pt x="12649" y="130"/>
                  </a:cubicBezTo>
                  <a:cubicBezTo>
                    <a:pt x="12029" y="83"/>
                    <a:pt x="11409" y="47"/>
                    <a:pt x="10788" y="18"/>
                  </a:cubicBezTo>
                  <a:cubicBezTo>
                    <a:pt x="10526" y="6"/>
                    <a:pt x="10264" y="1"/>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2"/>
            <p:cNvSpPr/>
            <p:nvPr/>
          </p:nvSpPr>
          <p:spPr>
            <a:xfrm>
              <a:off x="1556878" y="1412456"/>
              <a:ext cx="568321" cy="821813"/>
            </a:xfrm>
            <a:custGeom>
              <a:avLst/>
              <a:gdLst/>
              <a:ahLst/>
              <a:cxnLst/>
              <a:rect l="l" t="t" r="r" b="b"/>
              <a:pathLst>
                <a:path w="9071" h="13117" extrusionOk="0">
                  <a:moveTo>
                    <a:pt x="8741" y="1"/>
                  </a:moveTo>
                  <a:cubicBezTo>
                    <a:pt x="8704" y="1"/>
                    <a:pt x="8669" y="2"/>
                    <a:pt x="8634" y="6"/>
                  </a:cubicBezTo>
                  <a:cubicBezTo>
                    <a:pt x="7928" y="68"/>
                    <a:pt x="7221" y="126"/>
                    <a:pt x="6518" y="199"/>
                  </a:cubicBezTo>
                  <a:cubicBezTo>
                    <a:pt x="6118" y="242"/>
                    <a:pt x="5717" y="295"/>
                    <a:pt x="5324" y="383"/>
                  </a:cubicBezTo>
                  <a:cubicBezTo>
                    <a:pt x="4103" y="655"/>
                    <a:pt x="2932" y="1062"/>
                    <a:pt x="1931" y="1847"/>
                  </a:cubicBezTo>
                  <a:cubicBezTo>
                    <a:pt x="1726" y="2007"/>
                    <a:pt x="1522" y="2179"/>
                    <a:pt x="1360" y="2379"/>
                  </a:cubicBezTo>
                  <a:cubicBezTo>
                    <a:pt x="519" y="3413"/>
                    <a:pt x="116" y="4618"/>
                    <a:pt x="42" y="5936"/>
                  </a:cubicBezTo>
                  <a:cubicBezTo>
                    <a:pt x="1" y="6682"/>
                    <a:pt x="111" y="7414"/>
                    <a:pt x="308" y="8135"/>
                  </a:cubicBezTo>
                  <a:cubicBezTo>
                    <a:pt x="415" y="8524"/>
                    <a:pt x="531" y="8913"/>
                    <a:pt x="741" y="9261"/>
                  </a:cubicBezTo>
                  <a:cubicBezTo>
                    <a:pt x="943" y="9598"/>
                    <a:pt x="1154" y="9930"/>
                    <a:pt x="1374" y="10252"/>
                  </a:cubicBezTo>
                  <a:cubicBezTo>
                    <a:pt x="1634" y="10633"/>
                    <a:pt x="1931" y="10977"/>
                    <a:pt x="2290" y="11270"/>
                  </a:cubicBezTo>
                  <a:cubicBezTo>
                    <a:pt x="3594" y="12332"/>
                    <a:pt x="5121" y="12829"/>
                    <a:pt x="6758" y="13050"/>
                  </a:cubicBezTo>
                  <a:cubicBezTo>
                    <a:pt x="7191" y="13108"/>
                    <a:pt x="7627" y="13116"/>
                    <a:pt x="8062" y="13116"/>
                  </a:cubicBezTo>
                  <a:cubicBezTo>
                    <a:pt x="8242" y="13116"/>
                    <a:pt x="8422" y="13115"/>
                    <a:pt x="8602" y="13115"/>
                  </a:cubicBezTo>
                  <a:cubicBezTo>
                    <a:pt x="8685" y="13115"/>
                    <a:pt x="8767" y="13115"/>
                    <a:pt x="8849" y="13116"/>
                  </a:cubicBezTo>
                  <a:cubicBezTo>
                    <a:pt x="8851" y="13116"/>
                    <a:pt x="8852" y="13116"/>
                    <a:pt x="8854" y="13116"/>
                  </a:cubicBezTo>
                  <a:cubicBezTo>
                    <a:pt x="8914" y="13116"/>
                    <a:pt x="8973" y="13096"/>
                    <a:pt x="9044" y="13083"/>
                  </a:cubicBezTo>
                  <a:cubicBezTo>
                    <a:pt x="9044" y="12817"/>
                    <a:pt x="9045" y="12568"/>
                    <a:pt x="9044" y="12317"/>
                  </a:cubicBezTo>
                  <a:cubicBezTo>
                    <a:pt x="9041" y="12055"/>
                    <a:pt x="9041" y="11795"/>
                    <a:pt x="9030" y="11533"/>
                  </a:cubicBezTo>
                  <a:cubicBezTo>
                    <a:pt x="9020" y="11286"/>
                    <a:pt x="9071" y="11034"/>
                    <a:pt x="8996" y="10784"/>
                  </a:cubicBezTo>
                  <a:cubicBezTo>
                    <a:pt x="8923" y="10773"/>
                    <a:pt x="8859" y="10758"/>
                    <a:pt x="8795" y="10756"/>
                  </a:cubicBezTo>
                  <a:cubicBezTo>
                    <a:pt x="8030" y="10739"/>
                    <a:pt x="7272" y="10667"/>
                    <a:pt x="6513" y="10579"/>
                  </a:cubicBezTo>
                  <a:cubicBezTo>
                    <a:pt x="5423" y="10453"/>
                    <a:pt x="4483" y="10017"/>
                    <a:pt x="3730" y="9209"/>
                  </a:cubicBezTo>
                  <a:cubicBezTo>
                    <a:pt x="3235" y="8678"/>
                    <a:pt x="2906" y="8063"/>
                    <a:pt x="2805" y="7333"/>
                  </a:cubicBezTo>
                  <a:cubicBezTo>
                    <a:pt x="2746" y="6907"/>
                    <a:pt x="2764" y="6487"/>
                    <a:pt x="2814" y="6062"/>
                  </a:cubicBezTo>
                  <a:cubicBezTo>
                    <a:pt x="2917" y="5171"/>
                    <a:pt x="3347" y="4459"/>
                    <a:pt x="4015" y="3884"/>
                  </a:cubicBezTo>
                  <a:cubicBezTo>
                    <a:pt x="4508" y="3462"/>
                    <a:pt x="5098" y="3239"/>
                    <a:pt x="5723" y="3099"/>
                  </a:cubicBezTo>
                  <a:cubicBezTo>
                    <a:pt x="6724" y="2876"/>
                    <a:pt x="7735" y="2717"/>
                    <a:pt x="8762" y="2664"/>
                  </a:cubicBezTo>
                  <a:cubicBezTo>
                    <a:pt x="8844" y="2659"/>
                    <a:pt x="8925" y="2640"/>
                    <a:pt x="8994" y="2627"/>
                  </a:cubicBezTo>
                  <a:cubicBezTo>
                    <a:pt x="8987" y="1747"/>
                    <a:pt x="8981" y="888"/>
                    <a:pt x="8975" y="4"/>
                  </a:cubicBezTo>
                  <a:cubicBezTo>
                    <a:pt x="8882" y="4"/>
                    <a:pt x="8808" y="1"/>
                    <a:pt x="8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2"/>
            <p:cNvSpPr/>
            <p:nvPr/>
          </p:nvSpPr>
          <p:spPr>
            <a:xfrm>
              <a:off x="2144997" y="1411391"/>
              <a:ext cx="238518" cy="170603"/>
            </a:xfrm>
            <a:custGeom>
              <a:avLst/>
              <a:gdLst/>
              <a:ahLst/>
              <a:cxnLst/>
              <a:rect l="l" t="t" r="r" b="b"/>
              <a:pathLst>
                <a:path w="3807" h="2723" extrusionOk="0">
                  <a:moveTo>
                    <a:pt x="461" y="1"/>
                  </a:moveTo>
                  <a:cubicBezTo>
                    <a:pt x="390" y="1"/>
                    <a:pt x="319" y="1"/>
                    <a:pt x="248" y="2"/>
                  </a:cubicBezTo>
                  <a:cubicBezTo>
                    <a:pt x="185" y="3"/>
                    <a:pt x="122" y="16"/>
                    <a:pt x="67" y="23"/>
                  </a:cubicBezTo>
                  <a:cubicBezTo>
                    <a:pt x="0" y="353"/>
                    <a:pt x="15" y="2095"/>
                    <a:pt x="91" y="2657"/>
                  </a:cubicBezTo>
                  <a:cubicBezTo>
                    <a:pt x="221" y="2658"/>
                    <a:pt x="339" y="2662"/>
                    <a:pt x="456" y="2662"/>
                  </a:cubicBezTo>
                  <a:cubicBezTo>
                    <a:pt x="479" y="2662"/>
                    <a:pt x="502" y="2662"/>
                    <a:pt x="525" y="2661"/>
                  </a:cubicBezTo>
                  <a:cubicBezTo>
                    <a:pt x="952" y="2654"/>
                    <a:pt x="1379" y="2643"/>
                    <a:pt x="1805" y="2643"/>
                  </a:cubicBezTo>
                  <a:cubicBezTo>
                    <a:pt x="2314" y="2643"/>
                    <a:pt x="2823" y="2659"/>
                    <a:pt x="3331" y="2717"/>
                  </a:cubicBezTo>
                  <a:cubicBezTo>
                    <a:pt x="3361" y="2720"/>
                    <a:pt x="3391" y="2723"/>
                    <a:pt x="3421" y="2723"/>
                  </a:cubicBezTo>
                  <a:cubicBezTo>
                    <a:pt x="3445" y="2723"/>
                    <a:pt x="3469" y="2721"/>
                    <a:pt x="3493" y="2718"/>
                  </a:cubicBezTo>
                  <a:cubicBezTo>
                    <a:pt x="3577" y="2707"/>
                    <a:pt x="3635" y="2663"/>
                    <a:pt x="3645" y="2574"/>
                  </a:cubicBezTo>
                  <a:cubicBezTo>
                    <a:pt x="3653" y="2509"/>
                    <a:pt x="3652" y="2444"/>
                    <a:pt x="3656" y="2379"/>
                  </a:cubicBezTo>
                  <a:cubicBezTo>
                    <a:pt x="3680" y="1857"/>
                    <a:pt x="3704" y="1335"/>
                    <a:pt x="3732" y="814"/>
                  </a:cubicBezTo>
                  <a:cubicBezTo>
                    <a:pt x="3757" y="356"/>
                    <a:pt x="3806" y="300"/>
                    <a:pt x="3274" y="223"/>
                  </a:cubicBezTo>
                  <a:cubicBezTo>
                    <a:pt x="2342" y="85"/>
                    <a:pt x="1404" y="1"/>
                    <a:pt x="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2"/>
            <p:cNvSpPr/>
            <p:nvPr/>
          </p:nvSpPr>
          <p:spPr>
            <a:xfrm>
              <a:off x="2148630" y="2087787"/>
              <a:ext cx="209447" cy="149677"/>
            </a:xfrm>
            <a:custGeom>
              <a:avLst/>
              <a:gdLst/>
              <a:ahLst/>
              <a:cxnLst/>
              <a:rect l="l" t="t" r="r" b="b"/>
              <a:pathLst>
                <a:path w="3343" h="2389" extrusionOk="0">
                  <a:moveTo>
                    <a:pt x="722" y="0"/>
                  </a:moveTo>
                  <a:cubicBezTo>
                    <a:pt x="493" y="0"/>
                    <a:pt x="263" y="2"/>
                    <a:pt x="33" y="6"/>
                  </a:cubicBezTo>
                  <a:cubicBezTo>
                    <a:pt x="1" y="290"/>
                    <a:pt x="17" y="550"/>
                    <a:pt x="17" y="808"/>
                  </a:cubicBezTo>
                  <a:cubicBezTo>
                    <a:pt x="17" y="1069"/>
                    <a:pt x="12" y="1331"/>
                    <a:pt x="31" y="1591"/>
                  </a:cubicBezTo>
                  <a:cubicBezTo>
                    <a:pt x="50" y="1845"/>
                    <a:pt x="5" y="2108"/>
                    <a:pt x="101" y="2367"/>
                  </a:cubicBezTo>
                  <a:cubicBezTo>
                    <a:pt x="194" y="2374"/>
                    <a:pt x="277" y="2388"/>
                    <a:pt x="359" y="2388"/>
                  </a:cubicBezTo>
                  <a:cubicBezTo>
                    <a:pt x="362" y="2388"/>
                    <a:pt x="365" y="2388"/>
                    <a:pt x="368" y="2388"/>
                  </a:cubicBezTo>
                  <a:cubicBezTo>
                    <a:pt x="879" y="2382"/>
                    <a:pt x="1390" y="2373"/>
                    <a:pt x="1902" y="2361"/>
                  </a:cubicBezTo>
                  <a:cubicBezTo>
                    <a:pt x="2293" y="2351"/>
                    <a:pt x="2684" y="2337"/>
                    <a:pt x="3075" y="2319"/>
                  </a:cubicBezTo>
                  <a:cubicBezTo>
                    <a:pt x="3230" y="2313"/>
                    <a:pt x="3290" y="2250"/>
                    <a:pt x="3308" y="2102"/>
                  </a:cubicBezTo>
                  <a:cubicBezTo>
                    <a:pt x="3313" y="2070"/>
                    <a:pt x="3307" y="2037"/>
                    <a:pt x="3308" y="2005"/>
                  </a:cubicBezTo>
                  <a:cubicBezTo>
                    <a:pt x="3318" y="1472"/>
                    <a:pt x="3329" y="938"/>
                    <a:pt x="3338" y="405"/>
                  </a:cubicBezTo>
                  <a:cubicBezTo>
                    <a:pt x="3342" y="300"/>
                    <a:pt x="3339" y="191"/>
                    <a:pt x="3339" y="51"/>
                  </a:cubicBezTo>
                  <a:cubicBezTo>
                    <a:pt x="3237" y="35"/>
                    <a:pt x="3174" y="18"/>
                    <a:pt x="3111" y="18"/>
                  </a:cubicBezTo>
                  <a:cubicBezTo>
                    <a:pt x="3065" y="18"/>
                    <a:pt x="3019" y="18"/>
                    <a:pt x="2973" y="18"/>
                  </a:cubicBezTo>
                  <a:cubicBezTo>
                    <a:pt x="2226" y="18"/>
                    <a:pt x="1478" y="0"/>
                    <a:pt x="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2"/>
            <p:cNvSpPr/>
            <p:nvPr/>
          </p:nvSpPr>
          <p:spPr>
            <a:xfrm>
              <a:off x="2199003" y="1699342"/>
              <a:ext cx="535366" cy="229997"/>
            </a:xfrm>
            <a:custGeom>
              <a:avLst/>
              <a:gdLst/>
              <a:ahLst/>
              <a:cxnLst/>
              <a:rect l="l" t="t" r="r" b="b"/>
              <a:pathLst>
                <a:path w="8545" h="3671" extrusionOk="0">
                  <a:moveTo>
                    <a:pt x="3969" y="555"/>
                  </a:moveTo>
                  <a:cubicBezTo>
                    <a:pt x="4079" y="635"/>
                    <a:pt x="4079" y="739"/>
                    <a:pt x="4105" y="831"/>
                  </a:cubicBezTo>
                  <a:cubicBezTo>
                    <a:pt x="4162" y="1040"/>
                    <a:pt x="4210" y="1255"/>
                    <a:pt x="4283" y="1458"/>
                  </a:cubicBezTo>
                  <a:cubicBezTo>
                    <a:pt x="4373" y="1711"/>
                    <a:pt x="4482" y="1808"/>
                    <a:pt x="4707" y="1808"/>
                  </a:cubicBezTo>
                  <a:cubicBezTo>
                    <a:pt x="4744" y="1808"/>
                    <a:pt x="4785" y="1805"/>
                    <a:pt x="4830" y="1800"/>
                  </a:cubicBezTo>
                  <a:cubicBezTo>
                    <a:pt x="5001" y="1780"/>
                    <a:pt x="5174" y="1737"/>
                    <a:pt x="5334" y="1674"/>
                  </a:cubicBezTo>
                  <a:cubicBezTo>
                    <a:pt x="5767" y="1501"/>
                    <a:pt x="6194" y="1311"/>
                    <a:pt x="6626" y="1129"/>
                  </a:cubicBezTo>
                  <a:cubicBezTo>
                    <a:pt x="6724" y="1090"/>
                    <a:pt x="6822" y="1051"/>
                    <a:pt x="6931" y="1033"/>
                  </a:cubicBezTo>
                  <a:lnTo>
                    <a:pt x="6931" y="1033"/>
                  </a:lnTo>
                  <a:cubicBezTo>
                    <a:pt x="6040" y="1912"/>
                    <a:pt x="5026" y="2607"/>
                    <a:pt x="3891" y="3200"/>
                  </a:cubicBezTo>
                  <a:cubicBezTo>
                    <a:pt x="3828" y="2887"/>
                    <a:pt x="3780" y="2632"/>
                    <a:pt x="3727" y="2376"/>
                  </a:cubicBezTo>
                  <a:cubicBezTo>
                    <a:pt x="3694" y="2217"/>
                    <a:pt x="3648" y="2060"/>
                    <a:pt x="3617" y="1900"/>
                  </a:cubicBezTo>
                  <a:cubicBezTo>
                    <a:pt x="3591" y="1759"/>
                    <a:pt x="3505" y="1692"/>
                    <a:pt x="3372" y="1682"/>
                  </a:cubicBezTo>
                  <a:cubicBezTo>
                    <a:pt x="3334" y="1680"/>
                    <a:pt x="3296" y="1679"/>
                    <a:pt x="3257" y="1679"/>
                  </a:cubicBezTo>
                  <a:cubicBezTo>
                    <a:pt x="3198" y="1679"/>
                    <a:pt x="3139" y="1681"/>
                    <a:pt x="3079" y="1684"/>
                  </a:cubicBezTo>
                  <a:cubicBezTo>
                    <a:pt x="2602" y="1714"/>
                    <a:pt x="2124" y="1746"/>
                    <a:pt x="1646" y="1775"/>
                  </a:cubicBezTo>
                  <a:cubicBezTo>
                    <a:pt x="1624" y="1776"/>
                    <a:pt x="1603" y="1777"/>
                    <a:pt x="1579" y="1777"/>
                  </a:cubicBezTo>
                  <a:cubicBezTo>
                    <a:pt x="1531" y="1777"/>
                    <a:pt x="1476" y="1775"/>
                    <a:pt x="1395" y="1775"/>
                  </a:cubicBezTo>
                  <a:cubicBezTo>
                    <a:pt x="1697" y="1577"/>
                    <a:pt x="1990" y="1477"/>
                    <a:pt x="2264" y="1338"/>
                  </a:cubicBezTo>
                  <a:cubicBezTo>
                    <a:pt x="2546" y="1196"/>
                    <a:pt x="2829" y="1058"/>
                    <a:pt x="3116" y="926"/>
                  </a:cubicBezTo>
                  <a:cubicBezTo>
                    <a:pt x="3402" y="795"/>
                    <a:pt x="3692" y="676"/>
                    <a:pt x="3969" y="555"/>
                  </a:cubicBezTo>
                  <a:close/>
                  <a:moveTo>
                    <a:pt x="8314" y="0"/>
                  </a:moveTo>
                  <a:cubicBezTo>
                    <a:pt x="8311" y="0"/>
                    <a:pt x="8308" y="0"/>
                    <a:pt x="8305" y="0"/>
                  </a:cubicBezTo>
                  <a:cubicBezTo>
                    <a:pt x="8232" y="3"/>
                    <a:pt x="8157" y="31"/>
                    <a:pt x="8088" y="60"/>
                  </a:cubicBezTo>
                  <a:cubicBezTo>
                    <a:pt x="7435" y="339"/>
                    <a:pt x="6785" y="622"/>
                    <a:pt x="6134" y="898"/>
                  </a:cubicBezTo>
                  <a:cubicBezTo>
                    <a:pt x="5813" y="1033"/>
                    <a:pt x="5488" y="1162"/>
                    <a:pt x="5161" y="1285"/>
                  </a:cubicBezTo>
                  <a:cubicBezTo>
                    <a:pt x="5031" y="1335"/>
                    <a:pt x="4892" y="1357"/>
                    <a:pt x="4739" y="1397"/>
                  </a:cubicBezTo>
                  <a:cubicBezTo>
                    <a:pt x="4594" y="1144"/>
                    <a:pt x="4581" y="899"/>
                    <a:pt x="4512" y="672"/>
                  </a:cubicBezTo>
                  <a:cubicBezTo>
                    <a:pt x="4472" y="538"/>
                    <a:pt x="4434" y="399"/>
                    <a:pt x="4366" y="277"/>
                  </a:cubicBezTo>
                  <a:cubicBezTo>
                    <a:pt x="4295" y="152"/>
                    <a:pt x="4201" y="94"/>
                    <a:pt x="4082" y="94"/>
                  </a:cubicBezTo>
                  <a:cubicBezTo>
                    <a:pt x="4032" y="94"/>
                    <a:pt x="3977" y="104"/>
                    <a:pt x="3919" y="124"/>
                  </a:cubicBezTo>
                  <a:cubicBezTo>
                    <a:pt x="3845" y="149"/>
                    <a:pt x="3776" y="180"/>
                    <a:pt x="3707" y="212"/>
                  </a:cubicBezTo>
                  <a:cubicBezTo>
                    <a:pt x="2570" y="741"/>
                    <a:pt x="1434" y="1269"/>
                    <a:pt x="298" y="1799"/>
                  </a:cubicBezTo>
                  <a:cubicBezTo>
                    <a:pt x="249" y="1823"/>
                    <a:pt x="199" y="1847"/>
                    <a:pt x="153" y="1874"/>
                  </a:cubicBezTo>
                  <a:cubicBezTo>
                    <a:pt x="62" y="1927"/>
                    <a:pt x="1" y="1998"/>
                    <a:pt x="17" y="2111"/>
                  </a:cubicBezTo>
                  <a:cubicBezTo>
                    <a:pt x="32" y="2216"/>
                    <a:pt x="111" y="2279"/>
                    <a:pt x="255" y="2294"/>
                  </a:cubicBezTo>
                  <a:cubicBezTo>
                    <a:pt x="278" y="2296"/>
                    <a:pt x="302" y="2297"/>
                    <a:pt x="325" y="2297"/>
                  </a:cubicBezTo>
                  <a:cubicBezTo>
                    <a:pt x="367" y="2297"/>
                    <a:pt x="409" y="2295"/>
                    <a:pt x="451" y="2291"/>
                  </a:cubicBezTo>
                  <a:cubicBezTo>
                    <a:pt x="1278" y="2228"/>
                    <a:pt x="2103" y="2164"/>
                    <a:pt x="2929" y="2104"/>
                  </a:cubicBezTo>
                  <a:cubicBezTo>
                    <a:pt x="2961" y="2101"/>
                    <a:pt x="2992" y="2101"/>
                    <a:pt x="3025" y="2101"/>
                  </a:cubicBezTo>
                  <a:cubicBezTo>
                    <a:pt x="3080" y="2101"/>
                    <a:pt x="3138" y="2103"/>
                    <a:pt x="3205" y="2103"/>
                  </a:cubicBezTo>
                  <a:cubicBezTo>
                    <a:pt x="3284" y="2507"/>
                    <a:pt x="3359" y="2891"/>
                    <a:pt x="3433" y="3274"/>
                  </a:cubicBezTo>
                  <a:cubicBezTo>
                    <a:pt x="3446" y="3338"/>
                    <a:pt x="3444" y="3404"/>
                    <a:pt x="3462" y="3467"/>
                  </a:cubicBezTo>
                  <a:cubicBezTo>
                    <a:pt x="3500" y="3597"/>
                    <a:pt x="3586" y="3670"/>
                    <a:pt x="3697" y="3670"/>
                  </a:cubicBezTo>
                  <a:cubicBezTo>
                    <a:pt x="3733" y="3670"/>
                    <a:pt x="3771" y="3663"/>
                    <a:pt x="3812" y="3647"/>
                  </a:cubicBezTo>
                  <a:cubicBezTo>
                    <a:pt x="3974" y="3584"/>
                    <a:pt x="4133" y="3510"/>
                    <a:pt x="4285" y="3424"/>
                  </a:cubicBezTo>
                  <a:cubicBezTo>
                    <a:pt x="5755" y="2594"/>
                    <a:pt x="7102" y="1599"/>
                    <a:pt x="8337" y="450"/>
                  </a:cubicBezTo>
                  <a:cubicBezTo>
                    <a:pt x="8392" y="399"/>
                    <a:pt x="8446" y="340"/>
                    <a:pt x="8481" y="274"/>
                  </a:cubicBezTo>
                  <a:cubicBezTo>
                    <a:pt x="8544" y="149"/>
                    <a:pt x="8453" y="0"/>
                    <a:pt x="8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2"/>
            <p:cNvSpPr/>
            <p:nvPr/>
          </p:nvSpPr>
          <p:spPr>
            <a:xfrm>
              <a:off x="2286341" y="1734114"/>
              <a:ext cx="346970" cy="165716"/>
            </a:xfrm>
            <a:custGeom>
              <a:avLst/>
              <a:gdLst/>
              <a:ahLst/>
              <a:cxnLst/>
              <a:rect l="l" t="t" r="r" b="b"/>
              <a:pathLst>
                <a:path w="5538" h="2645" extrusionOk="0">
                  <a:moveTo>
                    <a:pt x="2575" y="0"/>
                  </a:moveTo>
                  <a:cubicBezTo>
                    <a:pt x="2298" y="121"/>
                    <a:pt x="2008" y="240"/>
                    <a:pt x="1722" y="371"/>
                  </a:cubicBezTo>
                  <a:cubicBezTo>
                    <a:pt x="1435" y="503"/>
                    <a:pt x="1152" y="641"/>
                    <a:pt x="870" y="783"/>
                  </a:cubicBezTo>
                  <a:cubicBezTo>
                    <a:pt x="596" y="922"/>
                    <a:pt x="303" y="1022"/>
                    <a:pt x="1" y="1220"/>
                  </a:cubicBezTo>
                  <a:cubicBezTo>
                    <a:pt x="82" y="1220"/>
                    <a:pt x="137" y="1222"/>
                    <a:pt x="185" y="1222"/>
                  </a:cubicBezTo>
                  <a:cubicBezTo>
                    <a:pt x="209" y="1222"/>
                    <a:pt x="230" y="1221"/>
                    <a:pt x="252" y="1220"/>
                  </a:cubicBezTo>
                  <a:cubicBezTo>
                    <a:pt x="730" y="1191"/>
                    <a:pt x="1208" y="1159"/>
                    <a:pt x="1685" y="1129"/>
                  </a:cubicBezTo>
                  <a:cubicBezTo>
                    <a:pt x="1745" y="1126"/>
                    <a:pt x="1804" y="1124"/>
                    <a:pt x="1863" y="1124"/>
                  </a:cubicBezTo>
                  <a:cubicBezTo>
                    <a:pt x="1902" y="1124"/>
                    <a:pt x="1940" y="1125"/>
                    <a:pt x="1978" y="1127"/>
                  </a:cubicBezTo>
                  <a:cubicBezTo>
                    <a:pt x="2111" y="1137"/>
                    <a:pt x="2197" y="1204"/>
                    <a:pt x="2223" y="1345"/>
                  </a:cubicBezTo>
                  <a:cubicBezTo>
                    <a:pt x="2254" y="1505"/>
                    <a:pt x="2300" y="1662"/>
                    <a:pt x="2333" y="1821"/>
                  </a:cubicBezTo>
                  <a:cubicBezTo>
                    <a:pt x="2386" y="2077"/>
                    <a:pt x="2434" y="2332"/>
                    <a:pt x="2497" y="2645"/>
                  </a:cubicBezTo>
                  <a:cubicBezTo>
                    <a:pt x="3632" y="2052"/>
                    <a:pt x="4646" y="1357"/>
                    <a:pt x="5537" y="478"/>
                  </a:cubicBezTo>
                  <a:lnTo>
                    <a:pt x="5537" y="478"/>
                  </a:lnTo>
                  <a:cubicBezTo>
                    <a:pt x="5428" y="496"/>
                    <a:pt x="5330" y="535"/>
                    <a:pt x="5232" y="574"/>
                  </a:cubicBezTo>
                  <a:cubicBezTo>
                    <a:pt x="4800" y="756"/>
                    <a:pt x="4373" y="946"/>
                    <a:pt x="3940" y="1119"/>
                  </a:cubicBezTo>
                  <a:cubicBezTo>
                    <a:pt x="3780" y="1182"/>
                    <a:pt x="3607" y="1225"/>
                    <a:pt x="3436" y="1245"/>
                  </a:cubicBezTo>
                  <a:cubicBezTo>
                    <a:pt x="3391" y="1250"/>
                    <a:pt x="3350" y="1253"/>
                    <a:pt x="3313" y="1253"/>
                  </a:cubicBezTo>
                  <a:cubicBezTo>
                    <a:pt x="3088" y="1253"/>
                    <a:pt x="2979" y="1156"/>
                    <a:pt x="2889" y="903"/>
                  </a:cubicBezTo>
                  <a:cubicBezTo>
                    <a:pt x="2816" y="700"/>
                    <a:pt x="2768" y="485"/>
                    <a:pt x="2711" y="276"/>
                  </a:cubicBezTo>
                  <a:cubicBezTo>
                    <a:pt x="2685" y="184"/>
                    <a:pt x="2685" y="80"/>
                    <a:pt x="2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Rounded Corners 5">
            <a:extLst>
              <a:ext uri="{FF2B5EF4-FFF2-40B4-BE49-F238E27FC236}">
                <a16:creationId xmlns:a16="http://schemas.microsoft.com/office/drawing/2014/main" id="{15CA08B8-4FFA-43C4-9539-FD7254F9022A}"/>
              </a:ext>
            </a:extLst>
          </p:cNvPr>
          <p:cNvSpPr/>
          <p:nvPr/>
        </p:nvSpPr>
        <p:spPr>
          <a:xfrm>
            <a:off x="358820" y="604118"/>
            <a:ext cx="8242827" cy="92576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err="1">
                <a:solidFill>
                  <a:schemeClr val="tx1"/>
                </a:solidFill>
                <a:effectLst/>
                <a:ea typeface="Calibri" panose="020F0502020204030204" pitchFamily="34" charset="0"/>
                <a:cs typeface="Times New Roman" panose="02020603050405020304" pitchFamily="18" charset="0"/>
              </a:rPr>
              <a:t>Khái</a:t>
            </a:r>
            <a:r>
              <a:rPr lang="en-US" sz="2000" b="1" dirty="0">
                <a:solidFill>
                  <a:schemeClr val="tx1"/>
                </a:solidFill>
                <a:effectLst/>
                <a:ea typeface="Calibri" panose="020F0502020204030204" pitchFamily="34" charset="0"/>
                <a:cs typeface="Times New Roman" panose="02020603050405020304" pitchFamily="18" charset="0"/>
              </a:rPr>
              <a:t> </a:t>
            </a:r>
            <a:r>
              <a:rPr lang="en-US" sz="2000" b="1" dirty="0" err="1">
                <a:solidFill>
                  <a:schemeClr val="tx1"/>
                </a:solidFill>
                <a:effectLst/>
                <a:ea typeface="Calibri" panose="020F0502020204030204" pitchFamily="34" charset="0"/>
                <a:cs typeface="Times New Roman" panose="02020603050405020304" pitchFamily="18" charset="0"/>
              </a:rPr>
              <a:t>niệm</a:t>
            </a:r>
            <a:r>
              <a:rPr lang="en-US" sz="2000" b="1" dirty="0">
                <a:solidFill>
                  <a:schemeClr val="tx1"/>
                </a:solidFill>
                <a:effectLst/>
                <a:ea typeface="Calibri" panose="020F0502020204030204" pitchFamily="34" charset="0"/>
                <a:cs typeface="Times New Roman" panose="02020603050405020304" pitchFamily="18" charset="0"/>
              </a:rPr>
              <a:t> </a:t>
            </a:r>
            <a:r>
              <a:rPr lang="en-US" sz="2000" b="1" dirty="0" err="1">
                <a:solidFill>
                  <a:schemeClr val="tx1"/>
                </a:solidFill>
                <a:effectLst/>
                <a:ea typeface="Calibri" panose="020F0502020204030204" pitchFamily="34" charset="0"/>
                <a:cs typeface="Times New Roman" panose="02020603050405020304" pitchFamily="18" charset="0"/>
              </a:rPr>
              <a:t>lực</a:t>
            </a:r>
            <a:r>
              <a:rPr lang="en-US" sz="2000" b="1" dirty="0">
                <a:solidFill>
                  <a:schemeClr val="tx1"/>
                </a:solidFill>
                <a:effectLst/>
                <a:ea typeface="Calibri" panose="020F0502020204030204" pitchFamily="34" charset="0"/>
                <a:cs typeface="Times New Roman" panose="02020603050405020304" pitchFamily="18" charset="0"/>
              </a:rPr>
              <a:t> </a:t>
            </a:r>
            <a:r>
              <a:rPr lang="en-US" sz="2000" b="1" dirty="0" err="1">
                <a:solidFill>
                  <a:schemeClr val="tx1"/>
                </a:solidFill>
                <a:effectLst/>
                <a:ea typeface="Calibri" panose="020F0502020204030204" pitchFamily="34" charset="0"/>
                <a:cs typeface="Times New Roman" panose="02020603050405020304" pitchFamily="18" charset="0"/>
              </a:rPr>
              <a:t>hướng</a:t>
            </a:r>
            <a:r>
              <a:rPr lang="en-US" sz="2000" b="1" dirty="0">
                <a:solidFill>
                  <a:schemeClr val="tx1"/>
                </a:solidFill>
                <a:effectLst/>
                <a:ea typeface="Calibri" panose="020F0502020204030204" pitchFamily="34" charset="0"/>
                <a:cs typeface="Times New Roman" panose="02020603050405020304" pitchFamily="18" charset="0"/>
              </a:rPr>
              <a:t> </a:t>
            </a:r>
            <a:r>
              <a:rPr lang="en-US" sz="2000" b="1" dirty="0" err="1">
                <a:solidFill>
                  <a:schemeClr val="tx1"/>
                </a:solidFill>
                <a:effectLst/>
                <a:ea typeface="Calibri" panose="020F0502020204030204" pitchFamily="34" charset="0"/>
                <a:cs typeface="Times New Roman" panose="02020603050405020304" pitchFamily="18" charset="0"/>
              </a:rPr>
              <a:t>tâm</a:t>
            </a:r>
            <a:r>
              <a:rPr lang="en-US" sz="2000" b="1" dirty="0">
                <a:solidFill>
                  <a:schemeClr val="tx1"/>
                </a:solidFill>
                <a:effectLst/>
                <a:ea typeface="Calibri" panose="020F0502020204030204" pitchFamily="34" charset="0"/>
                <a:cs typeface="Times New Roman" panose="02020603050405020304" pitchFamily="18" charset="0"/>
              </a:rPr>
              <a:t>: </a:t>
            </a:r>
            <a:r>
              <a:rPr lang="vi-VN" sz="2000" i="1" dirty="0">
                <a:solidFill>
                  <a:schemeClr val="tx1"/>
                </a:solidFill>
                <a:effectLst/>
                <a:ea typeface="Calibri" panose="020F0502020204030204" pitchFamily="34" charset="0"/>
                <a:cs typeface="Times New Roman" panose="02020603050405020304" pitchFamily="18" charset="0"/>
              </a:rPr>
              <a:t>Lực (hay hợp lực) tác dụng lên vật chuyển động tròn đều hướng vào tâm quỹ đạo gọi là </a:t>
            </a:r>
            <a:r>
              <a:rPr lang="vi-VN" sz="2000" b="1" i="1" dirty="0">
                <a:solidFill>
                  <a:schemeClr val="tx1"/>
                </a:solidFill>
                <a:effectLst/>
                <a:ea typeface="Calibri" panose="020F0502020204030204" pitchFamily="34" charset="0"/>
                <a:cs typeface="Times New Roman" panose="02020603050405020304" pitchFamily="18" charset="0"/>
              </a:rPr>
              <a:t>lực hướng tâm.</a:t>
            </a:r>
            <a:endParaRPr lang="en-US" sz="2000" dirty="0">
              <a:solidFill>
                <a:schemeClr val="tx1"/>
              </a:solidFill>
              <a:effectLst/>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FB849BC7-5B0A-47EF-B2B3-254F4856B266}"/>
              </a:ext>
            </a:extLst>
          </p:cNvPr>
          <p:cNvSpPr txBox="1"/>
          <p:nvPr/>
        </p:nvSpPr>
        <p:spPr>
          <a:xfrm>
            <a:off x="355855" y="1605063"/>
            <a:ext cx="4378983" cy="1920462"/>
          </a:xfrm>
          <a:prstGeom prst="rect">
            <a:avLst/>
          </a:prstGeom>
          <a:noFill/>
        </p:spPr>
        <p:txBody>
          <a:bodyPr wrap="square">
            <a:spAutoFit/>
          </a:bodyPr>
          <a:lstStyle/>
          <a:p>
            <a:pPr marL="0" marR="0" algn="just">
              <a:lnSpc>
                <a:spcPct val="150000"/>
              </a:lnSpc>
              <a:spcBef>
                <a:spcPts val="300"/>
              </a:spcBef>
              <a:spcAft>
                <a:spcPts val="300"/>
              </a:spcAft>
            </a:pPr>
            <a:r>
              <a:rPr lang="vi-VN" sz="2000" b="1" dirty="0">
                <a:solidFill>
                  <a:srgbClr val="000000"/>
                </a:solidFill>
                <a:effectLst/>
                <a:latin typeface="+mn-lt"/>
                <a:ea typeface="Calibri" panose="020F0502020204030204" pitchFamily="34" charset="0"/>
                <a:cs typeface="Times New Roman" panose="02020603050405020304" pitchFamily="18" charset="0"/>
              </a:rPr>
              <a:t>Ví dụ: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vi-VN" sz="2000" dirty="0">
                <a:effectLst/>
                <a:latin typeface="+mn-lt"/>
                <a:ea typeface="Calibri" panose="020F0502020204030204" pitchFamily="34" charset="0"/>
                <a:cs typeface="Times New Roman" panose="02020603050405020304" pitchFamily="18" charset="0"/>
              </a:rPr>
              <a:t>+ Chiếc máy bay đang lượn vòng. Để chuyển hướng, người phi công làm nghiêng cánh máy bay.</a:t>
            </a:r>
            <a:endParaRPr lang="en-US" sz="2000" dirty="0">
              <a:effectLst/>
              <a:latin typeface="+mn-lt"/>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0A7752C-9EFA-4DBB-B7EE-D3BF3EB3EBB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2353" y="3366205"/>
            <a:ext cx="3194137" cy="1945490"/>
          </a:xfrm>
          <a:prstGeom prst="rect">
            <a:avLst/>
          </a:prstGeom>
        </p:spPr>
      </p:pic>
      <p:sp>
        <p:nvSpPr>
          <p:cNvPr id="128" name="TextBox 127">
            <a:extLst>
              <a:ext uri="{FF2B5EF4-FFF2-40B4-BE49-F238E27FC236}">
                <a16:creationId xmlns:a16="http://schemas.microsoft.com/office/drawing/2014/main" id="{037227EC-F62F-4D52-9EE0-4731191D9A03}"/>
              </a:ext>
            </a:extLst>
          </p:cNvPr>
          <p:cNvSpPr txBox="1"/>
          <p:nvPr/>
        </p:nvSpPr>
        <p:spPr>
          <a:xfrm>
            <a:off x="4734838" y="2105200"/>
            <a:ext cx="4378983" cy="1420325"/>
          </a:xfrm>
          <a:prstGeom prst="rect">
            <a:avLst/>
          </a:prstGeom>
          <a:noFill/>
        </p:spPr>
        <p:txBody>
          <a:bodyPr wrap="square">
            <a:spAutoFit/>
          </a:bodyPr>
          <a:lstStyle/>
          <a:p>
            <a:pPr algn="just">
              <a:lnSpc>
                <a:spcPct val="150000"/>
              </a:lnSpc>
              <a:spcAft>
                <a:spcPts val="800"/>
              </a:spcAft>
            </a:pPr>
            <a:r>
              <a:rPr lang="vi-VN" sz="2000" dirty="0">
                <a:effectLst/>
                <a:latin typeface="+mn-lt"/>
                <a:ea typeface="Calibri" panose="020F0502020204030204" pitchFamily="34" charset="0"/>
                <a:cs typeface="Times New Roman" panose="02020603050405020304" pitchFamily="18" charset="0"/>
              </a:rPr>
              <a:t>+ </a:t>
            </a:r>
            <a:r>
              <a:rPr lang="en-US" sz="2000" dirty="0" err="1">
                <a:latin typeface="+mn-lt"/>
              </a:rPr>
              <a:t>Một</a:t>
            </a:r>
            <a:r>
              <a:rPr lang="en-US" sz="2000" dirty="0">
                <a:latin typeface="+mn-lt"/>
              </a:rPr>
              <a:t> </a:t>
            </a:r>
            <a:r>
              <a:rPr lang="en-US" sz="2000" dirty="0" err="1">
                <a:latin typeface="+mn-lt"/>
              </a:rPr>
              <a:t>viên</a:t>
            </a:r>
            <a:r>
              <a:rPr lang="en-US" sz="2000" dirty="0">
                <a:latin typeface="+mn-lt"/>
              </a:rPr>
              <a:t> </a:t>
            </a:r>
            <a:r>
              <a:rPr lang="en-US" sz="2000" dirty="0" err="1">
                <a:latin typeface="+mn-lt"/>
              </a:rPr>
              <a:t>đá</a:t>
            </a:r>
            <a:r>
              <a:rPr lang="en-US" sz="2000" dirty="0">
                <a:latin typeface="+mn-lt"/>
              </a:rPr>
              <a:t> </a:t>
            </a:r>
            <a:r>
              <a:rPr lang="en-US" sz="2000" dirty="0" err="1">
                <a:latin typeface="+mn-lt"/>
              </a:rPr>
              <a:t>được</a:t>
            </a:r>
            <a:r>
              <a:rPr lang="en-US" sz="2000" dirty="0">
                <a:latin typeface="+mn-lt"/>
              </a:rPr>
              <a:t> </a:t>
            </a:r>
            <a:r>
              <a:rPr lang="en-US" sz="2000" dirty="0" err="1">
                <a:latin typeface="+mn-lt"/>
              </a:rPr>
              <a:t>buộc</a:t>
            </a:r>
            <a:r>
              <a:rPr lang="en-US" sz="2000" dirty="0">
                <a:latin typeface="+mn-lt"/>
              </a:rPr>
              <a:t> </a:t>
            </a:r>
            <a:r>
              <a:rPr lang="en-US" sz="2000" dirty="0" err="1">
                <a:latin typeface="+mn-lt"/>
              </a:rPr>
              <a:t>vào</a:t>
            </a:r>
            <a:r>
              <a:rPr lang="en-US" sz="2000" dirty="0">
                <a:latin typeface="+mn-lt"/>
              </a:rPr>
              <a:t> </a:t>
            </a:r>
            <a:r>
              <a:rPr lang="en-US" sz="2000" dirty="0" err="1">
                <a:latin typeface="+mn-lt"/>
              </a:rPr>
              <a:t>một</a:t>
            </a:r>
            <a:r>
              <a:rPr lang="en-US" sz="2000" dirty="0">
                <a:latin typeface="+mn-lt"/>
              </a:rPr>
              <a:t> </a:t>
            </a:r>
            <a:r>
              <a:rPr lang="en-US" sz="2000" dirty="0" err="1">
                <a:latin typeface="+mn-lt"/>
              </a:rPr>
              <a:t>sợi</a:t>
            </a:r>
            <a:r>
              <a:rPr lang="en-US" sz="2000" dirty="0">
                <a:latin typeface="+mn-lt"/>
              </a:rPr>
              <a:t> </a:t>
            </a:r>
            <a:r>
              <a:rPr lang="en-US" sz="2000" dirty="0" err="1">
                <a:latin typeface="+mn-lt"/>
              </a:rPr>
              <a:t>dây</a:t>
            </a:r>
            <a:r>
              <a:rPr lang="en-US" sz="2000" dirty="0">
                <a:latin typeface="+mn-lt"/>
              </a:rPr>
              <a:t> </a:t>
            </a:r>
            <a:r>
              <a:rPr lang="en-US" sz="2000" dirty="0" err="1">
                <a:latin typeface="+mn-lt"/>
              </a:rPr>
              <a:t>và</a:t>
            </a:r>
            <a:r>
              <a:rPr lang="en-US" sz="2000" dirty="0">
                <a:latin typeface="+mn-lt"/>
              </a:rPr>
              <a:t> quay </a:t>
            </a:r>
            <a:r>
              <a:rPr lang="en-US" sz="2000" dirty="0" err="1">
                <a:latin typeface="+mn-lt"/>
              </a:rPr>
              <a:t>tròn</a:t>
            </a:r>
            <a:r>
              <a:rPr lang="en-US" sz="2000" dirty="0">
                <a:latin typeface="+mn-lt"/>
              </a:rPr>
              <a:t> </a:t>
            </a:r>
            <a:r>
              <a:rPr lang="en-US" sz="2000" dirty="0" err="1">
                <a:latin typeface="+mn-lt"/>
              </a:rPr>
              <a:t>trong</a:t>
            </a:r>
            <a:r>
              <a:rPr lang="en-US" sz="2000" dirty="0">
                <a:latin typeface="+mn-lt"/>
              </a:rPr>
              <a:t> </a:t>
            </a:r>
            <a:r>
              <a:rPr lang="en-US" sz="2000" dirty="0" err="1">
                <a:latin typeface="+mn-lt"/>
              </a:rPr>
              <a:t>mặt</a:t>
            </a:r>
            <a:r>
              <a:rPr lang="en-US" sz="2000" dirty="0">
                <a:latin typeface="+mn-lt"/>
              </a:rPr>
              <a:t> </a:t>
            </a:r>
            <a:r>
              <a:rPr lang="en-US" sz="2000" dirty="0" err="1">
                <a:latin typeface="+mn-lt"/>
              </a:rPr>
              <a:t>phẳng</a:t>
            </a:r>
            <a:r>
              <a:rPr lang="en-US" sz="2000" dirty="0">
                <a:latin typeface="+mn-lt"/>
              </a:rPr>
              <a:t> </a:t>
            </a:r>
            <a:r>
              <a:rPr lang="en-US" sz="2000" dirty="0" err="1">
                <a:latin typeface="+mn-lt"/>
              </a:rPr>
              <a:t>ngang</a:t>
            </a:r>
            <a:r>
              <a:rPr lang="en-US" sz="2000" dirty="0">
                <a:latin typeface="+mn-lt"/>
              </a:rPr>
              <a:t> </a:t>
            </a:r>
            <a:r>
              <a:rPr lang="en-US" sz="2000" dirty="0" err="1">
                <a:latin typeface="+mn-lt"/>
              </a:rPr>
              <a:t>tạo</a:t>
            </a:r>
            <a:r>
              <a:rPr lang="en-US" sz="2000" dirty="0">
                <a:latin typeface="+mn-lt"/>
              </a:rPr>
              <a:t> </a:t>
            </a:r>
            <a:r>
              <a:rPr lang="en-US" sz="2000" dirty="0" err="1">
                <a:latin typeface="+mn-lt"/>
              </a:rPr>
              <a:t>thành</a:t>
            </a:r>
            <a:r>
              <a:rPr lang="en-US" sz="2000" dirty="0">
                <a:latin typeface="+mn-lt"/>
              </a:rPr>
              <a:t> </a:t>
            </a:r>
            <a:r>
              <a:rPr lang="en-US" sz="2000" dirty="0" err="1">
                <a:latin typeface="+mn-lt"/>
              </a:rPr>
              <a:t>hình</a:t>
            </a:r>
            <a:r>
              <a:rPr lang="en-US" sz="2000" dirty="0">
                <a:latin typeface="+mn-lt"/>
              </a:rPr>
              <a:t> </a:t>
            </a:r>
            <a:r>
              <a:rPr lang="en-US" sz="2000" dirty="0" err="1">
                <a:latin typeface="+mn-lt"/>
              </a:rPr>
              <a:t>nón</a:t>
            </a:r>
            <a:r>
              <a:rPr lang="en-US" sz="2000" dirty="0">
                <a:latin typeface="+mn-lt"/>
              </a:rPr>
              <a:t>.</a:t>
            </a:r>
            <a:endParaRPr lang="en-US" sz="2000" dirty="0">
              <a:effectLst/>
              <a:latin typeface="+mn-l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EC1605F1-002C-4125-8BB9-CEFCFDF6DDE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926663" y="3365727"/>
            <a:ext cx="2374360" cy="19459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 calcmode="lin" valueType="num">
                                      <p:cBhvr additive="base">
                                        <p:cTn id="7" dur="1000"/>
                                        <p:tgtEl>
                                          <p:spTgt spid="6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8"/>
                                        </p:tgtEl>
                                        <p:attrNameLst>
                                          <p:attrName>style.visibility</p:attrName>
                                        </p:attrNameLst>
                                      </p:cBhvr>
                                      <p:to>
                                        <p:strVal val="visible"/>
                                      </p:to>
                                    </p:set>
                                    <p:anim calcmode="lin" valueType="num">
                                      <p:cBhvr additive="base">
                                        <p:cTn id="27" dur="500" fill="hold"/>
                                        <p:tgtEl>
                                          <p:spTgt spid="128"/>
                                        </p:tgtEl>
                                        <p:attrNameLst>
                                          <p:attrName>ppt_x</p:attrName>
                                        </p:attrNameLst>
                                      </p:cBhvr>
                                      <p:tavLst>
                                        <p:tav tm="0">
                                          <p:val>
                                            <p:strVal val="#ppt_x"/>
                                          </p:val>
                                        </p:tav>
                                        <p:tav tm="100000">
                                          <p:val>
                                            <p:strVal val="#ppt_x"/>
                                          </p:val>
                                        </p:tav>
                                      </p:tavLst>
                                    </p:anim>
                                    <p:anim calcmode="lin" valueType="num">
                                      <p:cBhvr additive="base">
                                        <p:cTn id="28" dur="500" fill="hold"/>
                                        <p:tgtEl>
                                          <p:spTgt spid="12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5" grpId="0"/>
      <p:bldP spid="128" grpId="0"/>
    </p:bldLst>
  </p:timing>
</p:sld>
</file>

<file path=ppt/theme/theme1.xml><?xml version="1.0" encoding="utf-8"?>
<a:theme xmlns:a="http://schemas.openxmlformats.org/drawingml/2006/main" name="Science Subject for Middle School - 6th Grade: Physics I XL by Slidesgo">
  <a:themeElements>
    <a:clrScheme name="Simple Light">
      <a:dk1>
        <a:srgbClr val="000000"/>
      </a:dk1>
      <a:lt1>
        <a:srgbClr val="FFFFFF"/>
      </a:lt1>
      <a:dk2>
        <a:srgbClr val="FAF8EC"/>
      </a:dk2>
      <a:lt2>
        <a:srgbClr val="FFCD53"/>
      </a:lt2>
      <a:accent1>
        <a:srgbClr val="BFDEFE"/>
      </a:accent1>
      <a:accent2>
        <a:srgbClr val="B59ECE"/>
      </a:accent2>
      <a:accent3>
        <a:srgbClr val="EEBD9E"/>
      </a:accent3>
      <a:accent4>
        <a:srgbClr val="D77955"/>
      </a:accent4>
      <a:accent5>
        <a:srgbClr val="8BCFB0"/>
      </a:accent5>
      <a:accent6>
        <a:srgbClr val="EB709A"/>
      </a:accent6>
      <a:hlink>
        <a:srgbClr val="191919"/>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2291</Words>
  <PresentationFormat>On-screen Show (16:9)</PresentationFormat>
  <Paragraphs>183</Paragraphs>
  <Slides>37</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Calibri Light</vt:lpstr>
      <vt:lpstr>Anaheim</vt:lpstr>
      <vt:lpstr>Calibri</vt:lpstr>
      <vt:lpstr>Nunito Light</vt:lpstr>
      <vt:lpstr>Gochi Hand</vt:lpstr>
      <vt:lpstr>Arial</vt:lpstr>
      <vt:lpstr>Cambria Math</vt:lpstr>
      <vt:lpstr>Times New Roman</vt:lpstr>
      <vt:lpstr>Science Subject for Middle School - 6th Grade: Physics I XL by Slidesgo</vt:lpstr>
      <vt:lpstr>CHÀO MỪNG CÁC EM  ĐẾN VỚI BÀI HỌC HÔM NAY!</vt:lpstr>
      <vt:lpstr>KHỞI ĐỘNG</vt:lpstr>
      <vt:lpstr>PowerPoint Presentation</vt:lpstr>
      <vt:lpstr>Gia tốc hướng tâm</vt:lpstr>
      <vt:lpstr>Lực hướng tâm</vt:lpstr>
      <vt:lpstr>PowerPoint Presentation</vt:lpstr>
      <vt:lpstr>THẢO LUẬN NHÓM </vt:lpstr>
      <vt:lpstr>Kết quả</vt:lpstr>
      <vt:lpstr>Kết luận</vt:lpstr>
      <vt:lpstr>2. Gia tốc hướng tâm</vt:lpstr>
      <vt:lpstr>PowerPoint Presentation</vt:lpstr>
      <vt:lpstr>PowerPoint Presentation</vt:lpstr>
      <vt:lpstr>Trả lời Câu hỏi 1, 2, 3 SGK trang 124:</vt:lpstr>
      <vt:lpstr>Kết quả</vt:lpstr>
      <vt:lpstr>Công thức độ lớn  lực hướng tâm</vt:lpstr>
      <vt:lpstr>PowerPoint Presentation</vt:lpstr>
      <vt:lpstr>PowerPoint Presentation</vt:lpstr>
      <vt:lpstr>HS hoàn thành Phiếu kiểm tra nhanh </vt:lpstr>
      <vt:lpstr>HS hoàn thành Phiếu kiểm tra nhanh </vt:lpstr>
      <vt:lpstr>Kết quả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Hãy trả lời các câu hỏi sau:</vt:lpstr>
      <vt:lpstr>Hãy trả lời các câu hỏi sau:</vt:lpstr>
      <vt:lpstr>Hãy trả lời các câu hỏi sau:</vt:lpstr>
      <vt:lpstr>Hãy trả lời các câu hỏi sau:</vt:lpstr>
      <vt:lpstr>Hãy trả lời các câu hỏi sau:</vt:lpstr>
      <vt:lpstr>PowerPoint Presentation</vt:lpstr>
      <vt:lpstr>PowerPoint Presentation</vt:lpstr>
      <vt:lpstr>HƯỚNG DẪN VỀ NHÀ</vt:lpstr>
      <vt:lpstr>CẢM ƠN CÁC EM ĐÃ CHÚ Ý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dcterms:modified xsi:type="dcterms:W3CDTF">2022-12-31T04:00:58Z</dcterms:modified>
</cp:coreProperties>
</file>