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32" roundtripDataSignature="AMtx7mhvh27oYO3fEvN2441ByEMwfRh5+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32"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3" name="Google Shape;353;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9" name="Google Shape;35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4" name="Google Shape;364;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9" name="Google Shape;369;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5" name="Google Shape;375;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3" name="Google Shape;383;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5" name="Google Shape;395;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2" name="Google Shape;402;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7" name="Google Shape;407;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2" name="Google Shape;412;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8" name="Google Shape;8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1" name="Google Shape;421;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9" name="Google Shape;429;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7" name="Google Shape;437;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6" name="Google Shape;446;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1" name="Google Shape;451;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6" name="Google Shape;456;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1" name="Google Shape;461;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2" name="Google Shape;10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2" name="Google Shape;14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4" name="Google Shape;18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4" name="Google Shape;22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4" name="Google Shape;26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4" name="Google Shape;30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4" name="Google Shape;34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8"/>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8"/>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4" name="Google Shape;14;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7"/>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1" name="Google Shape;71;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8"/>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8"/>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7" name="Google Shape;77;p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0" name="Google Shape;20;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 name="Shape 23"/>
        <p:cNvGrpSpPr/>
        <p:nvPr/>
      </p:nvGrpSpPr>
      <p:grpSpPr>
        <a:xfrm>
          <a:off x="0" y="0"/>
          <a:ext cx="0" cy="0"/>
          <a:chOff x="0" y="0"/>
          <a:chExt cx="0" cy="0"/>
        </a:xfrm>
      </p:grpSpPr>
      <p:sp>
        <p:nvSpPr>
          <p:cNvPr id="24" name="Google Shape;24;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1"/>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1"/>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0" name="Google Shape;30;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2"/>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6" name="Google Shape;36;p32"/>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7" name="Google Shape;37;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3"/>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3" name="Google Shape;43;p33"/>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4" name="Google Shape;44;p33"/>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5" name="Google Shape;45;p33"/>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6" name="Google Shape;46;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35"/>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5"/>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7" name="Google Shape;57;p35"/>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8" name="Google Shape;58;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6"/>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6"/>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36"/>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5" name="Google Shape;65;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jpg"/><Relationship Id="rId4" Type="http://schemas.openxmlformats.org/officeDocument/2006/relationships/slide" Target="/ppt/slid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slide" Target="/ppt/slides/slide15.xml"/><Relationship Id="rId4" Type="http://schemas.openxmlformats.org/officeDocument/2006/relationships/slide" Target="/ppt/slides/slide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slide" Target="/ppt/slid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slide" Target="/ppt/slid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slide" Target="/ppt/slides/slide3.xml"/><Relationship Id="rId10" Type="http://schemas.openxmlformats.org/officeDocument/2006/relationships/slide" Target="/ppt/slides/slide9.xml"/><Relationship Id="rId9" Type="http://schemas.openxmlformats.org/officeDocument/2006/relationships/slide" Target="/ppt/slides/slide4.xml"/><Relationship Id="rId5" Type="http://schemas.openxmlformats.org/officeDocument/2006/relationships/slide" Target="/ppt/slides/slide6.xml"/><Relationship Id="rId6" Type="http://schemas.openxmlformats.org/officeDocument/2006/relationships/slide" Target="/ppt/slides/slide8.xml"/><Relationship Id="rId7" Type="http://schemas.openxmlformats.org/officeDocument/2006/relationships/slide" Target="/ppt/slides/slide7.xml"/><Relationship Id="rId8" Type="http://schemas.openxmlformats.org/officeDocument/2006/relationships/slide" Target="/ppt/slides/slide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slide" Target="/ppt/slides/slide2.xml"/><Relationship Id="rId5"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slide" Target="/ppt/slides/slide2.xml"/><Relationship Id="rId5"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slide" Target="/ppt/slides/slide2.xml"/><Relationship Id="rId5"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slide" Target="/ppt/slides/slide2.xml"/><Relationship Id="rId5"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slide" Target="/ppt/slides/slide2.xml"/><Relationship Id="rId5"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jpg"/><Relationship Id="rId4" Type="http://schemas.openxmlformats.org/officeDocument/2006/relationships/slide" Target="/ppt/slides/slide2.xml"/><Relationship Id="rId5"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descr="Kết quả hình ảnh cho lá mùa thu" id="84" name="Google Shape;84;p1"/>
          <p:cNvPicPr preferRelativeResize="0"/>
          <p:nvPr/>
        </p:nvPicPr>
        <p:blipFill rotWithShape="1">
          <a:blip r:embed="rId3">
            <a:alphaModFix/>
          </a:blip>
          <a:srcRect b="0" l="0" r="0" t="0"/>
          <a:stretch/>
        </p:blipFill>
        <p:spPr>
          <a:xfrm>
            <a:off x="1" y="0"/>
            <a:ext cx="9144000" cy="6858000"/>
          </a:xfrm>
          <a:prstGeom prst="rect">
            <a:avLst/>
          </a:prstGeom>
          <a:noFill/>
          <a:ln>
            <a:noFill/>
          </a:ln>
          <a:effectLst>
            <a:outerShdw blurRad="107950" algn="ctr" dir="5400000" dist="12700">
              <a:srgbClr val="000000"/>
            </a:outerShdw>
          </a:effectLst>
        </p:spPr>
      </p:pic>
      <p:sp>
        <p:nvSpPr>
          <p:cNvPr id="85" name="Google Shape;85;p1"/>
          <p:cNvSpPr/>
          <p:nvPr/>
        </p:nvSpPr>
        <p:spPr>
          <a:xfrm>
            <a:off x="928662" y="3286124"/>
            <a:ext cx="7358114" cy="2428892"/>
          </a:xfrm>
          <a:prstGeom prst="horizontalScroll">
            <a:avLst>
              <a:gd fmla="val 12500" name="adj"/>
            </a:avLst>
          </a:prstGeom>
          <a:solidFill>
            <a:srgbClr val="08540F"/>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lt1"/>
                </a:solidFill>
                <a:latin typeface="Times New Roman"/>
                <a:ea typeface="Times New Roman"/>
                <a:cs typeface="Times New Roman"/>
                <a:sym typeface="Times New Roman"/>
              </a:rPr>
              <a:t>NHIỆT LIỆT CHÀO MỪNG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lt1"/>
                </a:solidFill>
                <a:latin typeface="Times New Roman"/>
                <a:ea typeface="Times New Roman"/>
                <a:cs typeface="Times New Roman"/>
                <a:sym typeface="Times New Roman"/>
              </a:rPr>
              <a:t>CÁC THẦY GIÁO, CÔ GIÁO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lt1"/>
                </a:solidFill>
                <a:latin typeface="Times New Roman"/>
                <a:ea typeface="Times New Roman"/>
                <a:cs typeface="Times New Roman"/>
                <a:sym typeface="Times New Roman"/>
              </a:rPr>
              <a:t>VỀ DỰ THAO GIẢNG!</a:t>
            </a:r>
            <a:endParaRPr b="1" i="0" sz="3200" u="none" cap="none" strike="noStrike">
              <a:solidFill>
                <a:schemeClr val="lt1"/>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10"/>
          <p:cNvSpPr/>
          <p:nvPr/>
        </p:nvSpPr>
        <p:spPr>
          <a:xfrm>
            <a:off x="428596" y="1142984"/>
            <a:ext cx="8358214" cy="4401205"/>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800"/>
              <a:buFont typeface="Times New Roman"/>
              <a:buNone/>
            </a:pPr>
            <a:r>
              <a:rPr b="0" i="0" lang="en-US" sz="2800" u="none" cap="none" strike="noStrike">
                <a:solidFill>
                  <a:schemeClr val="dk1"/>
                </a:solidFill>
                <a:latin typeface="Times New Roman"/>
                <a:ea typeface="Times New Roman"/>
                <a:cs typeface="Times New Roman"/>
                <a:sym typeface="Times New Roman"/>
              </a:rPr>
              <a:t>- </a:t>
            </a:r>
            <a:r>
              <a:rPr b="1" i="0" lang="en-US" sz="2800" u="none" cap="none" strike="noStrike">
                <a:solidFill>
                  <a:srgbClr val="FF0000"/>
                </a:solidFill>
                <a:latin typeface="Times New Roman"/>
                <a:ea typeface="Times New Roman"/>
                <a:cs typeface="Times New Roman"/>
                <a:sym typeface="Times New Roman"/>
              </a:rPr>
              <a:t>Mở bài: </a:t>
            </a:r>
            <a:r>
              <a:rPr b="0" i="0" lang="en-US" sz="2800" u="none" cap="none" strike="noStrike">
                <a:solidFill>
                  <a:schemeClr val="dk1"/>
                </a:solidFill>
                <a:latin typeface="Times New Roman"/>
                <a:ea typeface="Times New Roman"/>
                <a:cs typeface="Times New Roman"/>
                <a:sym typeface="Times New Roman"/>
              </a:rPr>
              <a:t>không nêu đủ vấn đề.</a:t>
            </a:r>
            <a:endParaRPr b="0" i="0" sz="2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800"/>
              <a:buFont typeface="Times New Roman"/>
              <a:buNone/>
            </a:pPr>
            <a:r>
              <a:rPr b="0" i="0" lang="en-US" sz="2800" u="none" cap="none" strike="noStrike">
                <a:solidFill>
                  <a:schemeClr val="dk1"/>
                </a:solidFill>
                <a:latin typeface="Times New Roman"/>
                <a:ea typeface="Times New Roman"/>
                <a:cs typeface="Times New Roman"/>
                <a:sym typeface="Times New Roman"/>
              </a:rPr>
              <a:t>- </a:t>
            </a:r>
            <a:r>
              <a:rPr b="1" i="0" lang="en-US" sz="2800" u="none" cap="none" strike="noStrike">
                <a:solidFill>
                  <a:srgbClr val="FF0000"/>
                </a:solidFill>
                <a:latin typeface="Times New Roman"/>
                <a:ea typeface="Times New Roman"/>
                <a:cs typeface="Times New Roman"/>
                <a:sym typeface="Times New Roman"/>
              </a:rPr>
              <a:t>Thân bài</a:t>
            </a:r>
            <a:r>
              <a:rPr b="0" i="0" lang="en-US" sz="2800" u="none" cap="none" strike="noStrike">
                <a:solidFill>
                  <a:schemeClr val="dk1"/>
                </a:solidFill>
                <a:latin typeface="Times New Roman"/>
                <a:ea typeface="Times New Roman"/>
                <a:cs typeface="Times New Roman"/>
                <a:sym typeface="Times New Roman"/>
              </a:rPr>
              <a:t>: không chia luận điểm, thiếu ý:</a:t>
            </a:r>
            <a:endParaRPr b="0" i="0" sz="2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800"/>
              <a:buFont typeface="Times New Roman"/>
              <a:buNone/>
            </a:pPr>
            <a:r>
              <a:rPr b="0" i="0" lang="en-US" sz="2800" u="none" cap="none" strike="noStrike">
                <a:solidFill>
                  <a:schemeClr val="dk1"/>
                </a:solidFill>
                <a:latin typeface="Times New Roman"/>
                <a:ea typeface="Times New Roman"/>
                <a:cs typeface="Times New Roman"/>
                <a:sym typeface="Times New Roman"/>
              </a:rPr>
              <a:t>+ Không có phần khái quát chung hoặc phần đánh giá;</a:t>
            </a:r>
            <a:endParaRPr b="0" i="0" sz="2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800"/>
              <a:buFont typeface="Times New Roman"/>
              <a:buNone/>
            </a:pPr>
            <a:r>
              <a:rPr b="0" i="0" lang="en-US" sz="2800" u="none" cap="none" strike="noStrike">
                <a:solidFill>
                  <a:schemeClr val="dk1"/>
                </a:solidFill>
                <a:latin typeface="Times New Roman"/>
                <a:ea typeface="Times New Roman"/>
                <a:cs typeface="Times New Roman"/>
                <a:sym typeface="Times New Roman"/>
              </a:rPr>
              <a:t>+ Diễn xuôi nội dung, không đề cập đến nghệ thuật;</a:t>
            </a:r>
            <a:endParaRPr b="0" i="0" sz="2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800"/>
              <a:buFont typeface="Times New Roman"/>
              <a:buNone/>
            </a:pPr>
            <a:r>
              <a:rPr b="0" i="0" lang="en-US" sz="2800" u="none" cap="none" strike="noStrike">
                <a:solidFill>
                  <a:schemeClr val="dk1"/>
                </a:solidFill>
                <a:latin typeface="Times New Roman"/>
                <a:ea typeface="Times New Roman"/>
                <a:cs typeface="Times New Roman"/>
                <a:sym typeface="Times New Roman"/>
              </a:rPr>
              <a:t>+ Tách rời nội dung và nghệ thuật, không thấy được mối quan hệ giữa hai phần này.</a:t>
            </a:r>
            <a:endParaRPr b="0" i="0" sz="2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800"/>
              <a:buFont typeface="Times New Roman"/>
              <a:buNone/>
            </a:pPr>
            <a:r>
              <a:rPr b="0" i="0" lang="en-US" sz="2800" u="none" cap="none" strike="noStrike">
                <a:solidFill>
                  <a:schemeClr val="dk1"/>
                </a:solidFill>
                <a:latin typeface="Times New Roman"/>
                <a:ea typeface="Times New Roman"/>
                <a:cs typeface="Times New Roman"/>
                <a:sym typeface="Times New Roman"/>
              </a:rPr>
              <a:t>- </a:t>
            </a:r>
            <a:r>
              <a:rPr b="1" i="0" lang="en-US" sz="2800" u="none" cap="none" strike="noStrike">
                <a:solidFill>
                  <a:srgbClr val="FF0000"/>
                </a:solidFill>
                <a:latin typeface="Times New Roman"/>
                <a:ea typeface="Times New Roman"/>
                <a:cs typeface="Times New Roman"/>
                <a:sym typeface="Times New Roman"/>
              </a:rPr>
              <a:t>Kết bài: </a:t>
            </a:r>
            <a:endParaRPr b="1" i="0" sz="2800" u="none" cap="none" strike="noStrike">
              <a:solidFill>
                <a:srgbClr val="FF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800"/>
              <a:buFont typeface="Times New Roman"/>
              <a:buNone/>
            </a:pPr>
            <a:r>
              <a:rPr b="0" i="0" lang="en-US" sz="2800" u="none" cap="none" strike="noStrike">
                <a:solidFill>
                  <a:schemeClr val="dk1"/>
                </a:solidFill>
                <a:latin typeface="Times New Roman"/>
                <a:ea typeface="Times New Roman"/>
                <a:cs typeface="Times New Roman"/>
                <a:sym typeface="Times New Roman"/>
              </a:rPr>
              <a:t>+ Không có kết bài;</a:t>
            </a:r>
            <a:endParaRPr b="0" i="0" sz="2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800"/>
              <a:buFont typeface="Times New Roman"/>
              <a:buNone/>
            </a:pPr>
            <a:r>
              <a:rPr b="0" i="0" lang="en-US" sz="2800" u="none" cap="none" strike="noStrike">
                <a:solidFill>
                  <a:schemeClr val="dk1"/>
                </a:solidFill>
                <a:latin typeface="Times New Roman"/>
                <a:ea typeface="Times New Roman"/>
                <a:cs typeface="Times New Roman"/>
                <a:sym typeface="Times New Roman"/>
              </a:rPr>
              <a:t>+ Không biết cách kết bài.</a:t>
            </a:r>
            <a:endParaRPr b="0" i="0" sz="2800" u="none" cap="none" strike="noStrike">
              <a:solidFill>
                <a:schemeClr val="dk1"/>
              </a:solidFill>
              <a:latin typeface="Times New Roman"/>
              <a:ea typeface="Times New Roman"/>
              <a:cs typeface="Times New Roman"/>
              <a:sym typeface="Times New Roman"/>
            </a:endParaRPr>
          </a:p>
        </p:txBody>
      </p:sp>
      <p:sp>
        <p:nvSpPr>
          <p:cNvPr id="356" name="Google Shape;356;p10"/>
          <p:cNvSpPr/>
          <p:nvPr/>
        </p:nvSpPr>
        <p:spPr>
          <a:xfrm>
            <a:off x="71438" y="500042"/>
            <a:ext cx="8929718" cy="52322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lt1"/>
                </a:solidFill>
                <a:latin typeface="Times New Roman"/>
                <a:ea typeface="Times New Roman"/>
                <a:cs typeface="Times New Roman"/>
                <a:sym typeface="Times New Roman"/>
              </a:rPr>
              <a:t>1. Những lỗi thường gặp trong nghị luận về một đoạn thơ</a:t>
            </a:r>
            <a:endParaRPr b="1" i="0" sz="2800" u="none" cap="none" strike="noStrike">
              <a:solidFill>
                <a:schemeClr val="lt1"/>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pic>
        <p:nvPicPr>
          <p:cNvPr descr="C:\Users\Admin\Documents\Downloads\20191105_220526 (1).jpg" id="361" name="Google Shape;361;p11"/>
          <p:cNvPicPr preferRelativeResize="0"/>
          <p:nvPr>
            <p:ph idx="1" type="body"/>
          </p:nvPr>
        </p:nvPicPr>
        <p:blipFill rotWithShape="1">
          <a:blip r:embed="rId3">
            <a:alphaModFix/>
          </a:blip>
          <a:srcRect b="0" l="0" r="0" t="0"/>
          <a:stretch/>
        </p:blipFill>
        <p:spPr>
          <a:xfrm>
            <a:off x="2214546" y="30121"/>
            <a:ext cx="5228084" cy="697077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pic>
        <p:nvPicPr>
          <p:cNvPr descr="C:\Users\Admin\Documents\Downloads\20191105_220827 (1).jpg" id="366" name="Google Shape;366;p12"/>
          <p:cNvPicPr preferRelativeResize="0"/>
          <p:nvPr/>
        </p:nvPicPr>
        <p:blipFill rotWithShape="1">
          <a:blip r:embed="rId3">
            <a:alphaModFix/>
          </a:blip>
          <a:srcRect b="0" l="0" r="0" t="0"/>
          <a:stretch/>
        </p:blipFill>
        <p:spPr>
          <a:xfrm>
            <a:off x="2000250" y="0"/>
            <a:ext cx="5143500" cy="6858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pic>
        <p:nvPicPr>
          <p:cNvPr descr="C:\Users\Admin\Documents\Downloads\20191105_221246 (1).jpg" id="371" name="Google Shape;371;p13"/>
          <p:cNvPicPr preferRelativeResize="0"/>
          <p:nvPr/>
        </p:nvPicPr>
        <p:blipFill rotWithShape="1">
          <a:blip r:embed="rId3">
            <a:alphaModFix/>
          </a:blip>
          <a:srcRect b="0" l="0" r="0" t="0"/>
          <a:stretch/>
        </p:blipFill>
        <p:spPr>
          <a:xfrm>
            <a:off x="2000250" y="0"/>
            <a:ext cx="5143500" cy="6858000"/>
          </a:xfrm>
          <a:prstGeom prst="rect">
            <a:avLst/>
          </a:prstGeom>
          <a:noFill/>
          <a:ln>
            <a:noFill/>
          </a:ln>
        </p:spPr>
      </p:pic>
      <p:sp>
        <p:nvSpPr>
          <p:cNvPr id="372" name="Google Shape;372;p13">
            <a:hlinkClick action="ppaction://hlinksldjump" r:id="rId4"/>
          </p:cNvPr>
          <p:cNvSpPr/>
          <p:nvPr/>
        </p:nvSpPr>
        <p:spPr>
          <a:xfrm>
            <a:off x="7358082" y="6143644"/>
            <a:ext cx="978408" cy="484632"/>
          </a:xfrm>
          <a:prstGeom prst="lef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14"/>
          <p:cNvSpPr txBox="1"/>
          <p:nvPr/>
        </p:nvSpPr>
        <p:spPr>
          <a:xfrm>
            <a:off x="214282" y="302359"/>
            <a:ext cx="8643998" cy="6555641"/>
          </a:xfrm>
          <a:prstGeom prst="rect">
            <a:avLst/>
          </a:prstGeom>
          <a:noFill/>
          <a:ln>
            <a:noFill/>
          </a:ln>
        </p:spPr>
        <p:txBody>
          <a:bodyPr anchorCtr="0" anchor="t" bIns="45700" lIns="91425" spcFirstLastPara="1" rIns="91425" wrap="square" tIns="45700">
            <a:spAutoFit/>
          </a:bodyPr>
          <a:lstStyle/>
          <a:p>
            <a:pPr indent="-514350" lvl="0" marL="514350" marR="0" rtl="0" algn="l">
              <a:lnSpc>
                <a:spcPct val="100000"/>
              </a:lnSpc>
              <a:spcBef>
                <a:spcPts val="0"/>
              </a:spcBef>
              <a:spcAft>
                <a:spcPts val="0"/>
              </a:spcAft>
              <a:buClr>
                <a:srgbClr val="000000"/>
              </a:buClr>
              <a:buSzPts val="2800"/>
              <a:buFont typeface="Arial"/>
              <a:buNone/>
            </a:pPr>
            <a:r>
              <a:rPr b="1" i="0" lang="en-US" sz="2800" u="none" cap="none" strike="noStrike">
                <a:solidFill>
                  <a:srgbClr val="FF0000"/>
                </a:solidFill>
                <a:latin typeface="Times New Roman"/>
                <a:ea typeface="Times New Roman"/>
                <a:cs typeface="Times New Roman"/>
                <a:sym typeface="Times New Roman"/>
              </a:rPr>
              <a:t>a. Mở bài:</a:t>
            </a:r>
            <a:endParaRPr b="0" i="0" sz="1400" u="none" cap="none" strike="noStrike">
              <a:solidFill>
                <a:srgbClr val="000000"/>
              </a:solidFill>
              <a:latin typeface="Arial"/>
              <a:ea typeface="Arial"/>
              <a:cs typeface="Arial"/>
              <a:sym typeface="Arial"/>
            </a:endParaRPr>
          </a:p>
          <a:p>
            <a:pPr indent="-514350" lvl="0" marL="514350" marR="0" rtl="0" algn="l">
              <a:lnSpc>
                <a:spcPct val="100000"/>
              </a:lnSpc>
              <a:spcBef>
                <a:spcPts val="0"/>
              </a:spcBef>
              <a:spcAft>
                <a:spcPts val="0"/>
              </a:spcAft>
              <a:buClr>
                <a:schemeClr val="dk1"/>
              </a:buClr>
              <a:buSzPts val="2800"/>
              <a:buFont typeface="Times New Roman"/>
              <a:buChar char="-"/>
            </a:pPr>
            <a:r>
              <a:rPr b="0" i="0" lang="en-US" sz="2800" u="none" cap="none" strike="noStrike">
                <a:solidFill>
                  <a:schemeClr val="dk1"/>
                </a:solidFill>
                <a:latin typeface="Times New Roman"/>
                <a:ea typeface="Times New Roman"/>
                <a:cs typeface="Times New Roman"/>
                <a:sym typeface="Times New Roman"/>
              </a:rPr>
              <a:t>Giới thiệu tác giả: vị trí, phong cách.</a:t>
            </a:r>
            <a:endParaRPr b="0" i="0" sz="1400" u="none" cap="none" strike="noStrike">
              <a:solidFill>
                <a:srgbClr val="000000"/>
              </a:solidFill>
              <a:latin typeface="Arial"/>
              <a:ea typeface="Arial"/>
              <a:cs typeface="Arial"/>
              <a:sym typeface="Arial"/>
            </a:endParaRPr>
          </a:p>
          <a:p>
            <a:pPr indent="-514350" lvl="0" marL="514350" marR="0" rtl="0" algn="l">
              <a:lnSpc>
                <a:spcPct val="100000"/>
              </a:lnSpc>
              <a:spcBef>
                <a:spcPts val="0"/>
              </a:spcBef>
              <a:spcAft>
                <a:spcPts val="0"/>
              </a:spcAft>
              <a:buClr>
                <a:schemeClr val="dk1"/>
              </a:buClr>
              <a:buSzPts val="2800"/>
              <a:buFont typeface="Times New Roman"/>
              <a:buChar char="-"/>
            </a:pPr>
            <a:r>
              <a:rPr b="0" i="0" lang="en-US" sz="2800" u="none" cap="none" strike="noStrike">
                <a:solidFill>
                  <a:schemeClr val="dk1"/>
                </a:solidFill>
                <a:latin typeface="Times New Roman"/>
                <a:ea typeface="Times New Roman"/>
                <a:cs typeface="Times New Roman"/>
                <a:sym typeface="Times New Roman"/>
              </a:rPr>
              <a:t>Giới thiệu bài thơ: </a:t>
            </a:r>
            <a:endParaRPr b="0" i="0" sz="1400" u="none" cap="none" strike="noStrike">
              <a:solidFill>
                <a:srgbClr val="000000"/>
              </a:solidFill>
              <a:latin typeface="Arial"/>
              <a:ea typeface="Arial"/>
              <a:cs typeface="Arial"/>
              <a:sym typeface="Arial"/>
            </a:endParaRPr>
          </a:p>
          <a:p>
            <a:pPr indent="-514350" lvl="0" marL="514350" marR="0" rtl="0" algn="l">
              <a:lnSpc>
                <a:spcPct val="100000"/>
              </a:lnSpc>
              <a:spcBef>
                <a:spcPts val="0"/>
              </a:spcBef>
              <a:spcAft>
                <a:spcPts val="0"/>
              </a:spcAft>
              <a:buClr>
                <a:schemeClr val="dk1"/>
              </a:buClr>
              <a:buSzPts val="2800"/>
              <a:buFont typeface="Times New Roman"/>
              <a:buChar char="-"/>
            </a:pPr>
            <a:r>
              <a:rPr b="0" i="0" lang="en-US" sz="2800" u="none" cap="none" strike="noStrike">
                <a:solidFill>
                  <a:schemeClr val="dk1"/>
                </a:solidFill>
                <a:latin typeface="Times New Roman"/>
                <a:ea typeface="Times New Roman"/>
                <a:cs typeface="Times New Roman"/>
                <a:sym typeface="Times New Roman"/>
              </a:rPr>
              <a:t>Nêu vấn đề, trích dẫn đoạn thơ.</a:t>
            </a:r>
            <a:endParaRPr b="0" i="0" sz="1400" u="none" cap="none" strike="noStrike">
              <a:solidFill>
                <a:srgbClr val="000000"/>
              </a:solidFill>
              <a:latin typeface="Arial"/>
              <a:ea typeface="Arial"/>
              <a:cs typeface="Arial"/>
              <a:sym typeface="Arial"/>
            </a:endParaRPr>
          </a:p>
          <a:p>
            <a:pPr indent="-514350" lvl="0" marL="514350" marR="0" rtl="0" algn="l">
              <a:lnSpc>
                <a:spcPct val="100000"/>
              </a:lnSpc>
              <a:spcBef>
                <a:spcPts val="0"/>
              </a:spcBef>
              <a:spcAft>
                <a:spcPts val="0"/>
              </a:spcAft>
              <a:buClr>
                <a:srgbClr val="000000"/>
              </a:buClr>
              <a:buSzPts val="2800"/>
              <a:buFont typeface="Arial"/>
              <a:buNone/>
            </a:pPr>
            <a:r>
              <a:rPr b="1" i="0" lang="en-US" sz="2800" u="none" cap="none" strike="noStrike">
                <a:solidFill>
                  <a:srgbClr val="FF0000"/>
                </a:solidFill>
                <a:latin typeface="Times New Roman"/>
                <a:ea typeface="Times New Roman"/>
                <a:cs typeface="Times New Roman"/>
                <a:sym typeface="Times New Roman"/>
              </a:rPr>
              <a:t>b. Thân bài</a:t>
            </a:r>
            <a:endParaRPr b="1" i="0" sz="2800" u="none" cap="none" strike="noStrike">
              <a:solidFill>
                <a:srgbClr val="FF0000"/>
              </a:solidFill>
              <a:latin typeface="Times New Roman"/>
              <a:ea typeface="Times New Roman"/>
              <a:cs typeface="Times New Roman"/>
              <a:sym typeface="Times New Roman"/>
            </a:endParaRPr>
          </a:p>
          <a:p>
            <a:pPr indent="-514350" lvl="0" marL="51435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 Khái quát chung về bài thơ.</a:t>
            </a:r>
            <a:endParaRPr b="0" i="0" sz="1400" u="none" cap="none" strike="noStrike">
              <a:solidFill>
                <a:srgbClr val="000000"/>
              </a:solidFill>
              <a:latin typeface="Arial"/>
              <a:ea typeface="Arial"/>
              <a:cs typeface="Arial"/>
              <a:sym typeface="Arial"/>
            </a:endParaRPr>
          </a:p>
          <a:p>
            <a:pPr indent="-514350" lvl="0" marL="51435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 Cảm nhận về đoạn thơ</a:t>
            </a:r>
            <a:endParaRPr b="0" i="0" sz="2800" u="none" cap="none" strike="noStrike">
              <a:solidFill>
                <a:schemeClr val="dk1"/>
              </a:solidFill>
              <a:latin typeface="Times New Roman"/>
              <a:ea typeface="Times New Roman"/>
              <a:cs typeface="Times New Roman"/>
              <a:sym typeface="Times New Roman"/>
            </a:endParaRPr>
          </a:p>
          <a:p>
            <a:pPr indent="-514350" lvl="0" marL="514350" marR="0" rtl="0" algn="l">
              <a:lnSpc>
                <a:spcPct val="100000"/>
              </a:lnSpc>
              <a:spcBef>
                <a:spcPts val="0"/>
              </a:spcBef>
              <a:spcAft>
                <a:spcPts val="0"/>
              </a:spcAft>
              <a:buClr>
                <a:schemeClr val="dk1"/>
              </a:buClr>
              <a:buSzPts val="2800"/>
              <a:buFont typeface="Times New Roman"/>
              <a:buChar char="-"/>
            </a:pPr>
            <a:r>
              <a:rPr b="0" i="0" lang="en-US" sz="2800" u="none" cap="none" strike="noStrike">
                <a:solidFill>
                  <a:schemeClr val="dk1"/>
                </a:solidFill>
                <a:latin typeface="Times New Roman"/>
                <a:ea typeface="Times New Roman"/>
                <a:cs typeface="Times New Roman"/>
                <a:sym typeface="Times New Roman"/>
              </a:rPr>
              <a:t>Về nội dung.</a:t>
            </a:r>
            <a:endParaRPr b="0" i="0" sz="1400" u="none" cap="none" strike="noStrike">
              <a:solidFill>
                <a:srgbClr val="000000"/>
              </a:solidFill>
              <a:latin typeface="Arial"/>
              <a:ea typeface="Arial"/>
              <a:cs typeface="Arial"/>
              <a:sym typeface="Arial"/>
            </a:endParaRPr>
          </a:p>
          <a:p>
            <a:pPr indent="-514350" lvl="0" marL="514350" marR="0" rtl="0" algn="l">
              <a:lnSpc>
                <a:spcPct val="100000"/>
              </a:lnSpc>
              <a:spcBef>
                <a:spcPts val="0"/>
              </a:spcBef>
              <a:spcAft>
                <a:spcPts val="0"/>
              </a:spcAft>
              <a:buClr>
                <a:schemeClr val="dk1"/>
              </a:buClr>
              <a:buSzPts val="2800"/>
              <a:buFont typeface="Times New Roman"/>
              <a:buChar char="-"/>
            </a:pPr>
            <a:r>
              <a:rPr b="0" i="0" lang="en-US" sz="2800" u="none" cap="none" strike="noStrike">
                <a:solidFill>
                  <a:schemeClr val="dk1"/>
                </a:solidFill>
                <a:latin typeface="Times New Roman"/>
                <a:ea typeface="Times New Roman"/>
                <a:cs typeface="Times New Roman"/>
                <a:sym typeface="Times New Roman"/>
              </a:rPr>
              <a:t>Về nghệ thuật.</a:t>
            </a:r>
            <a:endParaRPr b="0" i="0" sz="1400" u="none" cap="none" strike="noStrike">
              <a:solidFill>
                <a:srgbClr val="000000"/>
              </a:solidFill>
              <a:latin typeface="Arial"/>
              <a:ea typeface="Arial"/>
              <a:cs typeface="Arial"/>
              <a:sym typeface="Arial"/>
            </a:endParaRPr>
          </a:p>
          <a:p>
            <a:pPr indent="-514350" lvl="0" marL="51435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 Đánh giá chung:</a:t>
            </a:r>
            <a:endParaRPr b="0" i="0" sz="1400" u="none" cap="none" strike="noStrike">
              <a:solidFill>
                <a:srgbClr val="000000"/>
              </a:solidFill>
              <a:latin typeface="Arial"/>
              <a:ea typeface="Arial"/>
              <a:cs typeface="Arial"/>
              <a:sym typeface="Arial"/>
            </a:endParaRPr>
          </a:p>
          <a:p>
            <a:pPr indent="-514350" lvl="0" marL="514350" marR="0" rtl="0" algn="l">
              <a:lnSpc>
                <a:spcPct val="100000"/>
              </a:lnSpc>
              <a:spcBef>
                <a:spcPts val="0"/>
              </a:spcBef>
              <a:spcAft>
                <a:spcPts val="0"/>
              </a:spcAft>
              <a:buClr>
                <a:schemeClr val="dk1"/>
              </a:buClr>
              <a:buSzPts val="2800"/>
              <a:buFont typeface="Times New Roman"/>
              <a:buChar char="-"/>
            </a:pPr>
            <a:r>
              <a:rPr b="0" i="0" lang="en-US" sz="2800" u="none" cap="none" strike="noStrike">
                <a:solidFill>
                  <a:schemeClr val="dk1"/>
                </a:solidFill>
                <a:latin typeface="Times New Roman"/>
                <a:ea typeface="Times New Roman"/>
                <a:cs typeface="Times New Roman"/>
                <a:sym typeface="Times New Roman"/>
              </a:rPr>
              <a:t>Thành công của đoạn thơ, bài thơ.</a:t>
            </a:r>
            <a:endParaRPr b="0" i="0" sz="1400" u="none" cap="none" strike="noStrike">
              <a:solidFill>
                <a:srgbClr val="000000"/>
              </a:solidFill>
              <a:latin typeface="Arial"/>
              <a:ea typeface="Arial"/>
              <a:cs typeface="Arial"/>
              <a:sym typeface="Arial"/>
            </a:endParaRPr>
          </a:p>
          <a:p>
            <a:pPr indent="-514350" lvl="0" marL="514350" marR="0" rtl="0" algn="l">
              <a:lnSpc>
                <a:spcPct val="100000"/>
              </a:lnSpc>
              <a:spcBef>
                <a:spcPts val="0"/>
              </a:spcBef>
              <a:spcAft>
                <a:spcPts val="0"/>
              </a:spcAft>
              <a:buClr>
                <a:schemeClr val="dk1"/>
              </a:buClr>
              <a:buSzPts val="2800"/>
              <a:buFont typeface="Times New Roman"/>
              <a:buChar char="-"/>
            </a:pPr>
            <a:r>
              <a:rPr b="0" i="0" lang="en-US" sz="2800" u="none" cap="none" strike="noStrike">
                <a:solidFill>
                  <a:schemeClr val="dk1"/>
                </a:solidFill>
                <a:latin typeface="Times New Roman"/>
                <a:ea typeface="Times New Roman"/>
                <a:cs typeface="Times New Roman"/>
                <a:sym typeface="Times New Roman"/>
              </a:rPr>
              <a:t>Phong cách của tác giả.</a:t>
            </a:r>
            <a:endParaRPr b="0" i="0" sz="1400" u="none" cap="none" strike="noStrike">
              <a:solidFill>
                <a:srgbClr val="000000"/>
              </a:solidFill>
              <a:latin typeface="Arial"/>
              <a:ea typeface="Arial"/>
              <a:cs typeface="Arial"/>
              <a:sym typeface="Arial"/>
            </a:endParaRPr>
          </a:p>
          <a:p>
            <a:pPr indent="-514350" lvl="0" marL="514350" marR="0" rtl="0" algn="l">
              <a:lnSpc>
                <a:spcPct val="100000"/>
              </a:lnSpc>
              <a:spcBef>
                <a:spcPts val="0"/>
              </a:spcBef>
              <a:spcAft>
                <a:spcPts val="0"/>
              </a:spcAft>
              <a:buClr>
                <a:srgbClr val="000000"/>
              </a:buClr>
              <a:buSzPts val="2800"/>
              <a:buFont typeface="Arial"/>
              <a:buNone/>
            </a:pPr>
            <a:r>
              <a:rPr b="1" i="0" lang="en-US" sz="2800" u="none" cap="none" strike="noStrike">
                <a:solidFill>
                  <a:srgbClr val="FF0000"/>
                </a:solidFill>
                <a:latin typeface="Times New Roman"/>
                <a:ea typeface="Times New Roman"/>
                <a:cs typeface="Times New Roman"/>
                <a:sym typeface="Times New Roman"/>
              </a:rPr>
              <a:t>c. Kết bài</a:t>
            </a:r>
            <a:endParaRPr b="1" i="0" sz="2800" u="none" cap="none" strike="noStrike">
              <a:solidFill>
                <a:srgbClr val="FF0000"/>
              </a:solidFill>
              <a:latin typeface="Times New Roman"/>
              <a:ea typeface="Times New Roman"/>
              <a:cs typeface="Times New Roman"/>
              <a:sym typeface="Times New Roman"/>
            </a:endParaRPr>
          </a:p>
          <a:p>
            <a:pPr indent="-514350" lvl="0" marL="514350" marR="0" rtl="0" algn="l">
              <a:lnSpc>
                <a:spcPct val="100000"/>
              </a:lnSpc>
              <a:spcBef>
                <a:spcPts val="0"/>
              </a:spcBef>
              <a:spcAft>
                <a:spcPts val="0"/>
              </a:spcAft>
              <a:buClr>
                <a:schemeClr val="dk1"/>
              </a:buClr>
              <a:buSzPts val="2800"/>
              <a:buFont typeface="Times New Roman"/>
              <a:buChar char="-"/>
            </a:pPr>
            <a:r>
              <a:rPr b="0" i="0" lang="en-US" sz="2800" u="none" cap="none" strike="noStrike">
                <a:solidFill>
                  <a:schemeClr val="dk1"/>
                </a:solidFill>
                <a:latin typeface="Times New Roman"/>
                <a:ea typeface="Times New Roman"/>
                <a:cs typeface="Times New Roman"/>
                <a:sym typeface="Times New Roman"/>
              </a:rPr>
              <a:t>Khẳng định lại những suy nghĩ, ấn tượng sâu sắc.</a:t>
            </a:r>
            <a:endParaRPr b="0" i="0" sz="1400" u="none" cap="none" strike="noStrike">
              <a:solidFill>
                <a:srgbClr val="000000"/>
              </a:solidFill>
              <a:latin typeface="Arial"/>
              <a:ea typeface="Arial"/>
              <a:cs typeface="Arial"/>
              <a:sym typeface="Arial"/>
            </a:endParaRPr>
          </a:p>
          <a:p>
            <a:pPr indent="-514350" lvl="0" marL="514350" marR="0" rtl="0" algn="l">
              <a:lnSpc>
                <a:spcPct val="100000"/>
              </a:lnSpc>
              <a:spcBef>
                <a:spcPts val="0"/>
              </a:spcBef>
              <a:spcAft>
                <a:spcPts val="0"/>
              </a:spcAft>
              <a:buClr>
                <a:schemeClr val="dk1"/>
              </a:buClr>
              <a:buSzPts val="2800"/>
              <a:buFont typeface="Times New Roman"/>
              <a:buChar char="-"/>
            </a:pPr>
            <a:r>
              <a:rPr b="0" i="0" lang="en-US" sz="2800" u="none" cap="none" strike="noStrike">
                <a:solidFill>
                  <a:schemeClr val="dk1"/>
                </a:solidFill>
                <a:latin typeface="Times New Roman"/>
                <a:ea typeface="Times New Roman"/>
                <a:cs typeface="Times New Roman"/>
                <a:sym typeface="Times New Roman"/>
              </a:rPr>
              <a:t>Liên tưởng, phát triển, mở rộng vấn đề…</a:t>
            </a:r>
            <a:endParaRPr b="0" i="0" sz="2800" u="none" cap="none" strike="noStrike">
              <a:solidFill>
                <a:schemeClr val="dk1"/>
              </a:solidFill>
              <a:latin typeface="Times New Roman"/>
              <a:ea typeface="Times New Roman"/>
              <a:cs typeface="Times New Roman"/>
              <a:sym typeface="Times New Roman"/>
            </a:endParaRPr>
          </a:p>
        </p:txBody>
      </p:sp>
      <p:sp>
        <p:nvSpPr>
          <p:cNvPr id="378" name="Google Shape;378;p14"/>
          <p:cNvSpPr txBox="1"/>
          <p:nvPr/>
        </p:nvSpPr>
        <p:spPr>
          <a:xfrm>
            <a:off x="3000364" y="119698"/>
            <a:ext cx="3578224" cy="52322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lt1"/>
                </a:solidFill>
                <a:latin typeface="Times New Roman"/>
                <a:ea typeface="Times New Roman"/>
                <a:cs typeface="Times New Roman"/>
                <a:sym typeface="Times New Roman"/>
              </a:rPr>
              <a:t>2. Cách khắc phục lỗi.</a:t>
            </a:r>
            <a:endParaRPr b="1" i="0" sz="2800" u="none" cap="none" strike="noStrike">
              <a:solidFill>
                <a:schemeClr val="lt1"/>
              </a:solidFill>
              <a:latin typeface="Times New Roman"/>
              <a:ea typeface="Times New Roman"/>
              <a:cs typeface="Times New Roman"/>
              <a:sym typeface="Times New Roman"/>
            </a:endParaRPr>
          </a:p>
        </p:txBody>
      </p:sp>
      <p:sp>
        <p:nvSpPr>
          <p:cNvPr id="379" name="Google Shape;379;p14">
            <a:hlinkClick action="ppaction://hlinksldjump" r:id="rId3"/>
          </p:cNvPr>
          <p:cNvSpPr/>
          <p:nvPr/>
        </p:nvSpPr>
        <p:spPr>
          <a:xfrm>
            <a:off x="8715404" y="2500306"/>
            <a:ext cx="428596" cy="214314"/>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0" name="Google Shape;380;p14">
            <a:hlinkClick action="ppaction://hlinksldjump" r:id="rId4"/>
          </p:cNvPr>
          <p:cNvSpPr/>
          <p:nvPr/>
        </p:nvSpPr>
        <p:spPr>
          <a:xfrm>
            <a:off x="8715372" y="4357694"/>
            <a:ext cx="428628" cy="285752"/>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7">
                                            <p:txEl>
                                              <p:pRg end="0" st="0"/>
                                            </p:txEl>
                                          </p:spTgt>
                                        </p:tgtEl>
                                        <p:attrNameLst>
                                          <p:attrName>style.visibility</p:attrName>
                                        </p:attrNameLst>
                                      </p:cBhvr>
                                      <p:to>
                                        <p:strVal val="visible"/>
                                      </p:to>
                                    </p:set>
                                    <p:animEffect filter="fade" transition="in">
                                      <p:cBhvr>
                                        <p:cTn dur="500"/>
                                        <p:tgtEl>
                                          <p:spTgt spid="37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7">
                                            <p:txEl>
                                              <p:pRg end="1" st="1"/>
                                            </p:txEl>
                                          </p:spTgt>
                                        </p:tgtEl>
                                        <p:attrNameLst>
                                          <p:attrName>style.visibility</p:attrName>
                                        </p:attrNameLst>
                                      </p:cBhvr>
                                      <p:to>
                                        <p:strVal val="visible"/>
                                      </p:to>
                                    </p:set>
                                    <p:animEffect filter="fade" transition="in">
                                      <p:cBhvr>
                                        <p:cTn dur="500"/>
                                        <p:tgtEl>
                                          <p:spTgt spid="37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7">
                                            <p:txEl>
                                              <p:pRg end="2" st="2"/>
                                            </p:txEl>
                                          </p:spTgt>
                                        </p:tgtEl>
                                        <p:attrNameLst>
                                          <p:attrName>style.visibility</p:attrName>
                                        </p:attrNameLst>
                                      </p:cBhvr>
                                      <p:to>
                                        <p:strVal val="visible"/>
                                      </p:to>
                                    </p:set>
                                    <p:animEffect filter="fade" transition="in">
                                      <p:cBhvr>
                                        <p:cTn dur="500"/>
                                        <p:tgtEl>
                                          <p:spTgt spid="37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7">
                                            <p:txEl>
                                              <p:pRg end="3" st="3"/>
                                            </p:txEl>
                                          </p:spTgt>
                                        </p:tgtEl>
                                        <p:attrNameLst>
                                          <p:attrName>style.visibility</p:attrName>
                                        </p:attrNameLst>
                                      </p:cBhvr>
                                      <p:to>
                                        <p:strVal val="visible"/>
                                      </p:to>
                                    </p:set>
                                    <p:animEffect filter="fade" transition="in">
                                      <p:cBhvr>
                                        <p:cTn dur="500"/>
                                        <p:tgtEl>
                                          <p:spTgt spid="37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7">
                                            <p:txEl>
                                              <p:pRg end="4" st="4"/>
                                            </p:txEl>
                                          </p:spTgt>
                                        </p:tgtEl>
                                        <p:attrNameLst>
                                          <p:attrName>style.visibility</p:attrName>
                                        </p:attrNameLst>
                                      </p:cBhvr>
                                      <p:to>
                                        <p:strVal val="visible"/>
                                      </p:to>
                                    </p:set>
                                    <p:animEffect filter="fade" transition="in">
                                      <p:cBhvr>
                                        <p:cTn dur="500"/>
                                        <p:tgtEl>
                                          <p:spTgt spid="37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7">
                                            <p:txEl>
                                              <p:pRg end="5" st="5"/>
                                            </p:txEl>
                                          </p:spTgt>
                                        </p:tgtEl>
                                        <p:attrNameLst>
                                          <p:attrName>style.visibility</p:attrName>
                                        </p:attrNameLst>
                                      </p:cBhvr>
                                      <p:to>
                                        <p:strVal val="visible"/>
                                      </p:to>
                                    </p:set>
                                    <p:animEffect filter="fade" transition="in">
                                      <p:cBhvr>
                                        <p:cTn dur="500"/>
                                        <p:tgtEl>
                                          <p:spTgt spid="37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7">
                                            <p:txEl>
                                              <p:pRg end="6" st="6"/>
                                            </p:txEl>
                                          </p:spTgt>
                                        </p:tgtEl>
                                        <p:attrNameLst>
                                          <p:attrName>style.visibility</p:attrName>
                                        </p:attrNameLst>
                                      </p:cBhvr>
                                      <p:to>
                                        <p:strVal val="visible"/>
                                      </p:to>
                                    </p:set>
                                    <p:animEffect filter="fade" transition="in">
                                      <p:cBhvr>
                                        <p:cTn dur="500"/>
                                        <p:tgtEl>
                                          <p:spTgt spid="37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7">
                                            <p:txEl>
                                              <p:pRg end="7" st="7"/>
                                            </p:txEl>
                                          </p:spTgt>
                                        </p:tgtEl>
                                        <p:attrNameLst>
                                          <p:attrName>style.visibility</p:attrName>
                                        </p:attrNameLst>
                                      </p:cBhvr>
                                      <p:to>
                                        <p:strVal val="visible"/>
                                      </p:to>
                                    </p:set>
                                    <p:animEffect filter="fade" transition="in">
                                      <p:cBhvr>
                                        <p:cTn dur="500"/>
                                        <p:tgtEl>
                                          <p:spTgt spid="377">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7">
                                            <p:txEl>
                                              <p:pRg end="8" st="8"/>
                                            </p:txEl>
                                          </p:spTgt>
                                        </p:tgtEl>
                                        <p:attrNameLst>
                                          <p:attrName>style.visibility</p:attrName>
                                        </p:attrNameLst>
                                      </p:cBhvr>
                                      <p:to>
                                        <p:strVal val="visible"/>
                                      </p:to>
                                    </p:set>
                                    <p:animEffect filter="fade" transition="in">
                                      <p:cBhvr>
                                        <p:cTn dur="500"/>
                                        <p:tgtEl>
                                          <p:spTgt spid="377">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7">
                                            <p:txEl>
                                              <p:pRg end="9" st="9"/>
                                            </p:txEl>
                                          </p:spTgt>
                                        </p:tgtEl>
                                        <p:attrNameLst>
                                          <p:attrName>style.visibility</p:attrName>
                                        </p:attrNameLst>
                                      </p:cBhvr>
                                      <p:to>
                                        <p:strVal val="visible"/>
                                      </p:to>
                                    </p:set>
                                    <p:animEffect filter="fade" transition="in">
                                      <p:cBhvr>
                                        <p:cTn dur="500"/>
                                        <p:tgtEl>
                                          <p:spTgt spid="377">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7">
                                            <p:txEl>
                                              <p:pRg end="10" st="10"/>
                                            </p:txEl>
                                          </p:spTgt>
                                        </p:tgtEl>
                                        <p:attrNameLst>
                                          <p:attrName>style.visibility</p:attrName>
                                        </p:attrNameLst>
                                      </p:cBhvr>
                                      <p:to>
                                        <p:strVal val="visible"/>
                                      </p:to>
                                    </p:set>
                                    <p:animEffect filter="fade" transition="in">
                                      <p:cBhvr>
                                        <p:cTn dur="500"/>
                                        <p:tgtEl>
                                          <p:spTgt spid="377">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7">
                                            <p:txEl>
                                              <p:pRg end="11" st="11"/>
                                            </p:txEl>
                                          </p:spTgt>
                                        </p:tgtEl>
                                        <p:attrNameLst>
                                          <p:attrName>style.visibility</p:attrName>
                                        </p:attrNameLst>
                                      </p:cBhvr>
                                      <p:to>
                                        <p:strVal val="visible"/>
                                      </p:to>
                                    </p:set>
                                    <p:animEffect filter="fade" transition="in">
                                      <p:cBhvr>
                                        <p:cTn dur="500"/>
                                        <p:tgtEl>
                                          <p:spTgt spid="377">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7">
                                            <p:txEl>
                                              <p:pRg end="12" st="12"/>
                                            </p:txEl>
                                          </p:spTgt>
                                        </p:tgtEl>
                                        <p:attrNameLst>
                                          <p:attrName>style.visibility</p:attrName>
                                        </p:attrNameLst>
                                      </p:cBhvr>
                                      <p:to>
                                        <p:strVal val="visible"/>
                                      </p:to>
                                    </p:set>
                                    <p:animEffect filter="fade" transition="in">
                                      <p:cBhvr>
                                        <p:cTn dur="500"/>
                                        <p:tgtEl>
                                          <p:spTgt spid="377">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7">
                                            <p:txEl>
                                              <p:pRg end="13" st="13"/>
                                            </p:txEl>
                                          </p:spTgt>
                                        </p:tgtEl>
                                        <p:attrNameLst>
                                          <p:attrName>style.visibility</p:attrName>
                                        </p:attrNameLst>
                                      </p:cBhvr>
                                      <p:to>
                                        <p:strVal val="visible"/>
                                      </p:to>
                                    </p:set>
                                    <p:animEffect filter="fade" transition="in">
                                      <p:cBhvr>
                                        <p:cTn dur="500"/>
                                        <p:tgtEl>
                                          <p:spTgt spid="377">
                                            <p:txEl>
                                              <p:pRg end="13" st="1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7">
                                            <p:txEl>
                                              <p:pRg end="14" st="14"/>
                                            </p:txEl>
                                          </p:spTgt>
                                        </p:tgtEl>
                                        <p:attrNameLst>
                                          <p:attrName>style.visibility</p:attrName>
                                        </p:attrNameLst>
                                      </p:cBhvr>
                                      <p:to>
                                        <p:strVal val="visible"/>
                                      </p:to>
                                    </p:set>
                                    <p:animEffect filter="fade" transition="in">
                                      <p:cBhvr>
                                        <p:cTn dur="500"/>
                                        <p:tgtEl>
                                          <p:spTgt spid="377">
                                            <p:txEl>
                                              <p:pRg end="14" st="1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15"/>
          <p:cNvSpPr/>
          <p:nvPr/>
        </p:nvSpPr>
        <p:spPr>
          <a:xfrm>
            <a:off x="6143636" y="2905780"/>
            <a:ext cx="2428924" cy="523220"/>
          </a:xfrm>
          <a:prstGeom prst="rect">
            <a:avLst/>
          </a:prstGeom>
          <a:solidFill>
            <a:srgbClr val="08540F"/>
          </a:solidFill>
          <a:ln>
            <a:noFill/>
          </a:ln>
        </p:spPr>
        <p:txBody>
          <a:bodyPr anchorCtr="0" anchor="t" bIns="45700" lIns="91425" spcFirstLastPara="1" rIns="91425" wrap="square" tIns="45700">
            <a:spAutoFit/>
          </a:bodyPr>
          <a:lstStyle/>
          <a:p>
            <a:pPr indent="-514350" lvl="0" marL="514350" marR="0" rtl="0" algn="l">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Times New Roman"/>
                <a:ea typeface="Times New Roman"/>
                <a:cs typeface="Times New Roman"/>
                <a:sym typeface="Times New Roman"/>
              </a:rPr>
              <a:t>Vị trí đoạn thơ</a:t>
            </a:r>
            <a:endParaRPr b="0" i="0" sz="2800" u="none" cap="none" strike="noStrike">
              <a:solidFill>
                <a:schemeClr val="lt1"/>
              </a:solidFill>
              <a:latin typeface="Times New Roman"/>
              <a:ea typeface="Times New Roman"/>
              <a:cs typeface="Times New Roman"/>
              <a:sym typeface="Times New Roman"/>
            </a:endParaRPr>
          </a:p>
        </p:txBody>
      </p:sp>
      <p:sp>
        <p:nvSpPr>
          <p:cNvPr id="386" name="Google Shape;386;p15"/>
          <p:cNvSpPr/>
          <p:nvPr/>
        </p:nvSpPr>
        <p:spPr>
          <a:xfrm>
            <a:off x="2786050" y="785794"/>
            <a:ext cx="2786082" cy="523220"/>
          </a:xfrm>
          <a:prstGeom prst="rect">
            <a:avLst/>
          </a:prstGeom>
          <a:solidFill>
            <a:srgbClr val="FF0000"/>
          </a:solidFill>
          <a:ln>
            <a:noFill/>
          </a:ln>
        </p:spPr>
        <p:txBody>
          <a:bodyPr anchorCtr="0" anchor="t" bIns="45700" lIns="91425" spcFirstLastPara="1" rIns="91425" wrap="square" tIns="45700">
            <a:spAutoFit/>
          </a:bodyPr>
          <a:lstStyle/>
          <a:p>
            <a:pPr indent="-514350" lvl="0" marL="514350" marR="0" rtl="0" algn="l">
              <a:lnSpc>
                <a:spcPct val="100000"/>
              </a:lnSpc>
              <a:spcBef>
                <a:spcPts val="0"/>
              </a:spcBef>
              <a:spcAft>
                <a:spcPts val="0"/>
              </a:spcAft>
              <a:buClr>
                <a:srgbClr val="000000"/>
              </a:buClr>
              <a:buSzPts val="2800"/>
              <a:buFont typeface="Arial"/>
              <a:buNone/>
            </a:pPr>
            <a:r>
              <a:rPr b="1" i="0" lang="en-US" sz="2800" u="none" cap="none" strike="noStrike">
                <a:solidFill>
                  <a:schemeClr val="lt1"/>
                </a:solidFill>
                <a:latin typeface="Times New Roman"/>
                <a:ea typeface="Times New Roman"/>
                <a:cs typeface="Times New Roman"/>
                <a:sym typeface="Times New Roman"/>
              </a:rPr>
              <a:t>Khái quát chung</a:t>
            </a:r>
            <a:endParaRPr b="1" i="0" sz="2800" u="none" cap="none" strike="noStrike">
              <a:solidFill>
                <a:schemeClr val="lt1"/>
              </a:solidFill>
              <a:latin typeface="Times New Roman"/>
              <a:ea typeface="Times New Roman"/>
              <a:cs typeface="Times New Roman"/>
              <a:sym typeface="Times New Roman"/>
            </a:endParaRPr>
          </a:p>
        </p:txBody>
      </p:sp>
      <p:cxnSp>
        <p:nvCxnSpPr>
          <p:cNvPr id="387" name="Google Shape;387;p15"/>
          <p:cNvCxnSpPr>
            <a:endCxn id="385" idx="0"/>
          </p:cNvCxnSpPr>
          <p:nvPr/>
        </p:nvCxnSpPr>
        <p:spPr>
          <a:xfrm>
            <a:off x="4643398" y="1285780"/>
            <a:ext cx="2714700" cy="1620000"/>
          </a:xfrm>
          <a:prstGeom prst="straightConnector1">
            <a:avLst/>
          </a:prstGeom>
          <a:noFill/>
          <a:ln cap="flat" cmpd="sng" w="38100">
            <a:solidFill>
              <a:schemeClr val="dk1"/>
            </a:solidFill>
            <a:prstDash val="solid"/>
            <a:round/>
            <a:headEnd len="sm" w="sm" type="none"/>
            <a:tailEnd len="med" w="med" type="stealth"/>
          </a:ln>
          <a:effectLst>
            <a:outerShdw blurRad="40000" rotWithShape="0" dir="5400000" dist="23000">
              <a:srgbClr val="000000">
                <a:alpha val="34509"/>
              </a:srgbClr>
            </a:outerShdw>
          </a:effectLst>
        </p:spPr>
      </p:cxnSp>
      <p:sp>
        <p:nvSpPr>
          <p:cNvPr id="388" name="Google Shape;388;p15"/>
          <p:cNvSpPr/>
          <p:nvPr/>
        </p:nvSpPr>
        <p:spPr>
          <a:xfrm>
            <a:off x="357158" y="3046397"/>
            <a:ext cx="1714512" cy="1384995"/>
          </a:xfrm>
          <a:prstGeom prst="rect">
            <a:avLst/>
          </a:prstGeom>
          <a:solidFill>
            <a:srgbClr val="08540F"/>
          </a:solidFill>
          <a:ln>
            <a:noFill/>
          </a:ln>
        </p:spPr>
        <p:txBody>
          <a:bodyPr anchorCtr="0" anchor="t" bIns="45700" lIns="91425" spcFirstLastPara="1" rIns="91425" wrap="square" tIns="45700">
            <a:spAutoFit/>
          </a:bodyPr>
          <a:lstStyle/>
          <a:p>
            <a:pPr indent="-514350" lvl="0" marL="514350" marR="0" rtl="0" algn="l">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Times New Roman"/>
                <a:ea typeface="Times New Roman"/>
                <a:cs typeface="Times New Roman"/>
                <a:sym typeface="Times New Roman"/>
              </a:rPr>
              <a:t>Hoàn cảnh ra đời</a:t>
            </a:r>
            <a:endParaRPr b="0" i="0" sz="2800" u="none" cap="none" strike="noStrike">
              <a:solidFill>
                <a:schemeClr val="lt1"/>
              </a:solidFill>
              <a:latin typeface="Times New Roman"/>
              <a:ea typeface="Times New Roman"/>
              <a:cs typeface="Times New Roman"/>
              <a:sym typeface="Times New Roman"/>
            </a:endParaRPr>
          </a:p>
          <a:p>
            <a:pPr indent="-514350" lvl="0" marL="514350" marR="0" rtl="0" algn="l">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Times New Roman"/>
                <a:ea typeface="Times New Roman"/>
                <a:cs typeface="Times New Roman"/>
                <a:sym typeface="Times New Roman"/>
              </a:rPr>
              <a:t>(Nếu có)</a:t>
            </a:r>
            <a:endParaRPr b="0" i="0" sz="1400" u="none" cap="none" strike="noStrike">
              <a:solidFill>
                <a:srgbClr val="000000"/>
              </a:solidFill>
              <a:latin typeface="Arial"/>
              <a:ea typeface="Arial"/>
              <a:cs typeface="Arial"/>
              <a:sym typeface="Arial"/>
            </a:endParaRPr>
          </a:p>
        </p:txBody>
      </p:sp>
      <p:sp>
        <p:nvSpPr>
          <p:cNvPr id="389" name="Google Shape;389;p15"/>
          <p:cNvSpPr/>
          <p:nvPr/>
        </p:nvSpPr>
        <p:spPr>
          <a:xfrm>
            <a:off x="2714612" y="2972699"/>
            <a:ext cx="3066459" cy="1384995"/>
          </a:xfrm>
          <a:prstGeom prst="rect">
            <a:avLst/>
          </a:prstGeom>
          <a:solidFill>
            <a:srgbClr val="08540F"/>
          </a:solidFill>
          <a:ln>
            <a:noFill/>
          </a:ln>
        </p:spPr>
        <p:txBody>
          <a:bodyPr anchorCtr="0" anchor="t" bIns="45700" lIns="91425" spcFirstLastPara="1" rIns="91425" wrap="square" tIns="45700">
            <a:spAutoFit/>
          </a:bodyPr>
          <a:lstStyle/>
          <a:p>
            <a:pPr indent="-514350" lvl="0" marL="514350" marR="0" rtl="0" algn="l">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Times New Roman"/>
                <a:ea typeface="Times New Roman"/>
                <a:cs typeface="Times New Roman"/>
                <a:sym typeface="Times New Roman"/>
              </a:rPr>
              <a:t>    Đặc điểm nổi bật về nội dung và nghệ thuật.</a:t>
            </a:r>
            <a:endParaRPr b="0" i="0" sz="1400" u="none" cap="none" strike="noStrike">
              <a:solidFill>
                <a:srgbClr val="000000"/>
              </a:solidFill>
              <a:latin typeface="Arial"/>
              <a:ea typeface="Arial"/>
              <a:cs typeface="Arial"/>
              <a:sym typeface="Arial"/>
            </a:endParaRPr>
          </a:p>
        </p:txBody>
      </p:sp>
      <p:cxnSp>
        <p:nvCxnSpPr>
          <p:cNvPr id="390" name="Google Shape;390;p15"/>
          <p:cNvCxnSpPr/>
          <p:nvPr/>
        </p:nvCxnSpPr>
        <p:spPr>
          <a:xfrm flipH="1">
            <a:off x="1285852" y="1285860"/>
            <a:ext cx="2071702" cy="1714512"/>
          </a:xfrm>
          <a:prstGeom prst="straightConnector1">
            <a:avLst/>
          </a:prstGeom>
          <a:noFill/>
          <a:ln cap="flat" cmpd="sng" w="38100">
            <a:solidFill>
              <a:schemeClr val="dk1"/>
            </a:solidFill>
            <a:prstDash val="solid"/>
            <a:round/>
            <a:headEnd len="sm" w="sm" type="none"/>
            <a:tailEnd len="med" w="med" type="stealth"/>
          </a:ln>
          <a:effectLst>
            <a:outerShdw blurRad="40000" rotWithShape="0" dir="5400000" dist="23000">
              <a:srgbClr val="000000">
                <a:alpha val="34509"/>
              </a:srgbClr>
            </a:outerShdw>
          </a:effectLst>
        </p:spPr>
      </p:cxnSp>
      <p:cxnSp>
        <p:nvCxnSpPr>
          <p:cNvPr id="391" name="Google Shape;391;p15"/>
          <p:cNvCxnSpPr>
            <a:stCxn id="386" idx="2"/>
            <a:endCxn id="389" idx="0"/>
          </p:cNvCxnSpPr>
          <p:nvPr/>
        </p:nvCxnSpPr>
        <p:spPr>
          <a:xfrm>
            <a:off x="4179091" y="1309014"/>
            <a:ext cx="68700" cy="1663800"/>
          </a:xfrm>
          <a:prstGeom prst="straightConnector1">
            <a:avLst/>
          </a:prstGeom>
          <a:noFill/>
          <a:ln cap="flat" cmpd="sng" w="38100">
            <a:solidFill>
              <a:schemeClr val="dk1"/>
            </a:solidFill>
            <a:prstDash val="solid"/>
            <a:round/>
            <a:headEnd len="sm" w="sm" type="none"/>
            <a:tailEnd len="med" w="med" type="stealth"/>
          </a:ln>
          <a:effectLst>
            <a:outerShdw blurRad="40000" rotWithShape="0" dir="5400000" dist="23000">
              <a:srgbClr val="000000">
                <a:alpha val="34509"/>
              </a:srgbClr>
            </a:outerShdw>
          </a:effectLst>
        </p:spPr>
      </p:cxnSp>
      <p:sp>
        <p:nvSpPr>
          <p:cNvPr id="392" name="Google Shape;392;p15">
            <a:hlinkClick action="ppaction://hlinksldjump" r:id="rId3"/>
          </p:cNvPr>
          <p:cNvSpPr/>
          <p:nvPr/>
        </p:nvSpPr>
        <p:spPr>
          <a:xfrm>
            <a:off x="7072330" y="5072074"/>
            <a:ext cx="978408" cy="484632"/>
          </a:xfrm>
          <a:prstGeom prst="lef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90"/>
                                        </p:tgtEl>
                                        <p:attrNameLst>
                                          <p:attrName>style.visibility</p:attrName>
                                        </p:attrNameLst>
                                      </p:cBhvr>
                                      <p:to>
                                        <p:strVal val="visible"/>
                                      </p:to>
                                    </p:set>
                                    <p:anim calcmode="lin" valueType="num">
                                      <p:cBhvr additive="base">
                                        <p:cTn dur="500"/>
                                        <p:tgtEl>
                                          <p:spTgt spid="39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500"/>
                                        <p:tgtEl>
                                          <p:spTgt spid="3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91"/>
                                        </p:tgtEl>
                                        <p:attrNameLst>
                                          <p:attrName>style.visibility</p:attrName>
                                        </p:attrNameLst>
                                      </p:cBhvr>
                                      <p:to>
                                        <p:strVal val="visible"/>
                                      </p:to>
                                    </p:set>
                                    <p:anim calcmode="lin" valueType="num">
                                      <p:cBhvr additive="base">
                                        <p:cTn dur="500"/>
                                        <p:tgtEl>
                                          <p:spTgt spid="39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9"/>
                                        </p:tgtEl>
                                        <p:attrNameLst>
                                          <p:attrName>style.visibility</p:attrName>
                                        </p:attrNameLst>
                                      </p:cBhvr>
                                      <p:to>
                                        <p:strVal val="visible"/>
                                      </p:to>
                                    </p:set>
                                    <p:animEffect filter="fade" transition="in">
                                      <p:cBhvr>
                                        <p:cTn dur="500"/>
                                        <p:tgtEl>
                                          <p:spTgt spid="3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87"/>
                                        </p:tgtEl>
                                        <p:attrNameLst>
                                          <p:attrName>style.visibility</p:attrName>
                                        </p:attrNameLst>
                                      </p:cBhvr>
                                      <p:to>
                                        <p:strVal val="visible"/>
                                      </p:to>
                                    </p:set>
                                    <p:anim calcmode="lin" valueType="num">
                                      <p:cBhvr additive="base">
                                        <p:cTn dur="500"/>
                                        <p:tgtEl>
                                          <p:spTgt spid="38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5"/>
                                        </p:tgtEl>
                                        <p:attrNameLst>
                                          <p:attrName>style.visibility</p:attrName>
                                        </p:attrNameLst>
                                      </p:cBhvr>
                                      <p:to>
                                        <p:strVal val="visible"/>
                                      </p:to>
                                    </p:set>
                                    <p:animEffect filter="fade" transition="in">
                                      <p:cBhvr>
                                        <p:cTn dur="500"/>
                                        <p:tgtEl>
                                          <p:spTgt spid="3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16"/>
          <p:cNvSpPr/>
          <p:nvPr/>
        </p:nvSpPr>
        <p:spPr>
          <a:xfrm>
            <a:off x="2786050" y="785794"/>
            <a:ext cx="2786082" cy="523220"/>
          </a:xfrm>
          <a:prstGeom prst="rect">
            <a:avLst/>
          </a:prstGeom>
          <a:solidFill>
            <a:srgbClr val="FF0000"/>
          </a:solidFill>
          <a:ln>
            <a:noFill/>
          </a:ln>
        </p:spPr>
        <p:txBody>
          <a:bodyPr anchorCtr="0" anchor="t" bIns="45700" lIns="91425" spcFirstLastPara="1" rIns="91425" wrap="square" tIns="45700">
            <a:spAutoFit/>
          </a:bodyPr>
          <a:lstStyle/>
          <a:p>
            <a:pPr indent="-514350" lvl="0" marL="514350" marR="0" rtl="0" algn="l">
              <a:lnSpc>
                <a:spcPct val="100000"/>
              </a:lnSpc>
              <a:spcBef>
                <a:spcPts val="0"/>
              </a:spcBef>
              <a:spcAft>
                <a:spcPts val="0"/>
              </a:spcAft>
              <a:buClr>
                <a:srgbClr val="000000"/>
              </a:buClr>
              <a:buSzPts val="2800"/>
              <a:buFont typeface="Arial"/>
              <a:buNone/>
            </a:pPr>
            <a:r>
              <a:rPr b="1" i="0" lang="en-US" sz="2800" u="none" cap="none" strike="noStrike">
                <a:solidFill>
                  <a:schemeClr val="lt1"/>
                </a:solidFill>
                <a:latin typeface="Times New Roman"/>
                <a:ea typeface="Times New Roman"/>
                <a:cs typeface="Times New Roman"/>
                <a:sym typeface="Times New Roman"/>
              </a:rPr>
              <a:t>Đánh giá chung</a:t>
            </a:r>
            <a:endParaRPr b="1" i="0" sz="2800" u="none" cap="none" strike="noStrike">
              <a:solidFill>
                <a:schemeClr val="lt1"/>
              </a:solidFill>
              <a:latin typeface="Times New Roman"/>
              <a:ea typeface="Times New Roman"/>
              <a:cs typeface="Times New Roman"/>
              <a:sym typeface="Times New Roman"/>
            </a:endParaRPr>
          </a:p>
        </p:txBody>
      </p:sp>
      <p:sp>
        <p:nvSpPr>
          <p:cNvPr id="398" name="Google Shape;398;p16">
            <a:hlinkClick action="ppaction://hlinksldjump" r:id="rId3"/>
          </p:cNvPr>
          <p:cNvSpPr/>
          <p:nvPr/>
        </p:nvSpPr>
        <p:spPr>
          <a:xfrm>
            <a:off x="7072330" y="5072074"/>
            <a:ext cx="978408" cy="484632"/>
          </a:xfrm>
          <a:prstGeom prst="lef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9" name="Google Shape;399;p16"/>
          <p:cNvSpPr txBox="1"/>
          <p:nvPr/>
        </p:nvSpPr>
        <p:spPr>
          <a:xfrm>
            <a:off x="642910" y="1571612"/>
            <a:ext cx="7858180" cy="35394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Cấu trúc:</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800"/>
              <a:buFont typeface="Times New Roman"/>
              <a:buChar char="-"/>
            </a:pPr>
            <a:r>
              <a:rPr b="0" i="0" lang="en-US" sz="2800" u="none" cap="none" strike="noStrike">
                <a:solidFill>
                  <a:schemeClr val="dk1"/>
                </a:solidFill>
                <a:latin typeface="Times New Roman"/>
                <a:ea typeface="Times New Roman"/>
                <a:cs typeface="Times New Roman"/>
                <a:sym typeface="Times New Roman"/>
              </a:rPr>
              <a:t> </a:t>
            </a:r>
            <a:r>
              <a:rPr b="1" i="0" lang="en-US" sz="2800" u="none" cap="none" strike="noStrike">
                <a:solidFill>
                  <a:srgbClr val="FF0000"/>
                </a:solidFill>
                <a:latin typeface="Times New Roman"/>
                <a:ea typeface="Times New Roman"/>
                <a:cs typeface="Times New Roman"/>
                <a:sym typeface="Times New Roman"/>
              </a:rPr>
              <a:t>Câu chủ đề</a:t>
            </a:r>
            <a:r>
              <a:rPr b="0" i="0" lang="en-US" sz="2800" u="none" cap="none" strike="noStrike">
                <a:solidFill>
                  <a:schemeClr val="dk1"/>
                </a:solidFill>
                <a:latin typeface="Times New Roman"/>
                <a:ea typeface="Times New Roman"/>
                <a:cs typeface="Times New Roman"/>
                <a:sym typeface="Times New Roman"/>
              </a:rPr>
              <a:t>: Đây là đoạn thơ đặc sắc góp phần làm nên thành công của bài thơ …. và tên tuổi của nhà thơ….</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0000"/>
              </a:buClr>
              <a:buSzPts val="2800"/>
              <a:buFont typeface="Times New Roman"/>
              <a:buChar char="-"/>
            </a:pPr>
            <a:r>
              <a:rPr b="1" i="0" lang="en-US" sz="2800" u="none" cap="none" strike="noStrike">
                <a:solidFill>
                  <a:srgbClr val="FF0000"/>
                </a:solidFill>
                <a:latin typeface="Times New Roman"/>
                <a:ea typeface="Times New Roman"/>
                <a:cs typeface="Times New Roman"/>
                <a:sym typeface="Times New Roman"/>
              </a:rPr>
              <a:t>Các câu triển khai</a:t>
            </a:r>
            <a:r>
              <a:rPr b="0" i="0" lang="en-US" sz="2800" u="none" cap="none" strike="noStrike">
                <a:solidFill>
                  <a:schemeClr val="dk1"/>
                </a:solidFill>
                <a:latin typeface="Times New Roman"/>
                <a:ea typeface="Times New Roman"/>
                <a:cs typeface="Times New Roman"/>
                <a:sym typeface="Times New Roman"/>
              </a:rPr>
              <a:t>: Đoạn thơ đã sử dụng thành công các thủ pháp nghệ thuật:….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 </a:t>
            </a:r>
            <a:r>
              <a:rPr b="1" i="0" lang="en-US" sz="2800" u="none" cap="none" strike="noStrike">
                <a:solidFill>
                  <a:srgbClr val="FF0000"/>
                </a:solidFill>
                <a:latin typeface="Times New Roman"/>
                <a:ea typeface="Times New Roman"/>
                <a:cs typeface="Times New Roman"/>
                <a:sym typeface="Times New Roman"/>
              </a:rPr>
              <a:t>Câu kết</a:t>
            </a:r>
            <a:r>
              <a:rPr b="0" i="0" lang="en-US" sz="2800" u="none" cap="none" strike="noStrike">
                <a:solidFill>
                  <a:schemeClr val="dk1"/>
                </a:solidFill>
                <a:latin typeface="Times New Roman"/>
                <a:ea typeface="Times New Roman"/>
                <a:cs typeface="Times New Roman"/>
                <a:sym typeface="Times New Roman"/>
              </a:rPr>
              <a:t>: Qua đó, ta thấy được phong cách riêng, độc đáo của nhà thơ ….</a:t>
            </a:r>
            <a:endParaRPr b="0" i="0" sz="2800" u="none" cap="none" strike="noStrik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9">
                                            <p:txEl>
                                              <p:pRg end="0" st="0"/>
                                            </p:txEl>
                                          </p:spTgt>
                                        </p:tgtEl>
                                        <p:attrNameLst>
                                          <p:attrName>style.visibility</p:attrName>
                                        </p:attrNameLst>
                                      </p:cBhvr>
                                      <p:to>
                                        <p:strVal val="visible"/>
                                      </p:to>
                                    </p:set>
                                    <p:animEffect filter="fade" transition="in">
                                      <p:cBhvr>
                                        <p:cTn dur="500"/>
                                        <p:tgtEl>
                                          <p:spTgt spid="39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9">
                                            <p:txEl>
                                              <p:pRg end="1" st="1"/>
                                            </p:txEl>
                                          </p:spTgt>
                                        </p:tgtEl>
                                        <p:attrNameLst>
                                          <p:attrName>style.visibility</p:attrName>
                                        </p:attrNameLst>
                                      </p:cBhvr>
                                      <p:to>
                                        <p:strVal val="visible"/>
                                      </p:to>
                                    </p:set>
                                    <p:animEffect filter="fade" transition="in">
                                      <p:cBhvr>
                                        <p:cTn dur="500"/>
                                        <p:tgtEl>
                                          <p:spTgt spid="39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9">
                                            <p:txEl>
                                              <p:pRg end="2" st="2"/>
                                            </p:txEl>
                                          </p:spTgt>
                                        </p:tgtEl>
                                        <p:attrNameLst>
                                          <p:attrName>style.visibility</p:attrName>
                                        </p:attrNameLst>
                                      </p:cBhvr>
                                      <p:to>
                                        <p:strVal val="visible"/>
                                      </p:to>
                                    </p:set>
                                    <p:animEffect filter="fade" transition="in">
                                      <p:cBhvr>
                                        <p:cTn dur="500"/>
                                        <p:tgtEl>
                                          <p:spTgt spid="39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9">
                                            <p:txEl>
                                              <p:pRg end="3" st="3"/>
                                            </p:txEl>
                                          </p:spTgt>
                                        </p:tgtEl>
                                        <p:attrNameLst>
                                          <p:attrName>style.visibility</p:attrName>
                                        </p:attrNameLst>
                                      </p:cBhvr>
                                      <p:to>
                                        <p:strVal val="visible"/>
                                      </p:to>
                                    </p:set>
                                    <p:animEffect filter="fade" transition="in">
                                      <p:cBhvr>
                                        <p:cTn dur="500"/>
                                        <p:tgtEl>
                                          <p:spTgt spid="399">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17"/>
          <p:cNvSpPr txBox="1"/>
          <p:nvPr/>
        </p:nvSpPr>
        <p:spPr>
          <a:xfrm>
            <a:off x="214282" y="571480"/>
            <a:ext cx="8501122" cy="526297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0000"/>
                </a:solidFill>
                <a:latin typeface="Times New Roman"/>
                <a:ea typeface="Times New Roman"/>
                <a:cs typeface="Times New Roman"/>
                <a:sym typeface="Times New Roman"/>
              </a:rPr>
              <a:t>Kết bài:</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             Không hiểu vì sao khi đọc những vần thơ </a:t>
            </a:r>
            <a:r>
              <a:rPr b="0" i="1" lang="en-US" sz="2800" u="none" cap="none" strike="noStrike">
                <a:solidFill>
                  <a:schemeClr val="dk1"/>
                </a:solidFill>
                <a:latin typeface="Times New Roman"/>
                <a:ea typeface="Times New Roman"/>
                <a:cs typeface="Times New Roman"/>
                <a:sym typeface="Times New Roman"/>
              </a:rPr>
              <a:t>Tây Tiến </a:t>
            </a:r>
            <a:r>
              <a:rPr b="0" i="0" lang="en-US" sz="2800" u="none" cap="none" strike="noStrike">
                <a:solidFill>
                  <a:schemeClr val="dk1"/>
                </a:solidFill>
                <a:latin typeface="Times New Roman"/>
                <a:ea typeface="Times New Roman"/>
                <a:cs typeface="Times New Roman"/>
                <a:sym typeface="Times New Roman"/>
              </a:rPr>
              <a:t>của Quang Dũng, những âm điệu quen thuộc trong bài thơ </a:t>
            </a:r>
            <a:r>
              <a:rPr b="0" i="1" lang="en-US" sz="2800" u="none" cap="none" strike="noStrike">
                <a:solidFill>
                  <a:schemeClr val="dk1"/>
                </a:solidFill>
                <a:latin typeface="Times New Roman"/>
                <a:ea typeface="Times New Roman"/>
                <a:cs typeface="Times New Roman"/>
                <a:sym typeface="Times New Roman"/>
              </a:rPr>
              <a:t>Thời gian </a:t>
            </a:r>
            <a:r>
              <a:rPr b="0" i="0" lang="en-US" sz="2800" u="none" cap="none" strike="noStrike">
                <a:solidFill>
                  <a:schemeClr val="dk1"/>
                </a:solidFill>
                <a:latin typeface="Times New Roman"/>
                <a:ea typeface="Times New Roman"/>
                <a:cs typeface="Times New Roman"/>
                <a:sym typeface="Times New Roman"/>
              </a:rPr>
              <a:t>của tác giả Văn Cao cứ vang vọng bên tôi: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1" lang="en-US" sz="2800" u="none" cap="none" strike="noStrike">
                <a:solidFill>
                  <a:schemeClr val="dk1"/>
                </a:solidFill>
                <a:latin typeface="Times New Roman"/>
                <a:ea typeface="Times New Roman"/>
                <a:cs typeface="Times New Roman"/>
                <a:sym typeface="Times New Roman"/>
              </a:rPr>
              <a:t>“Thời gian qua kẽ tay</a:t>
            </a:r>
            <a:endParaRPr b="0" i="1" sz="2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800"/>
              <a:buFont typeface="Arial"/>
              <a:buNone/>
            </a:pPr>
            <a:r>
              <a:rPr b="0" i="1" lang="en-US" sz="2800" u="none" cap="none" strike="noStrike">
                <a:solidFill>
                  <a:schemeClr val="dk1"/>
                </a:solidFill>
                <a:latin typeface="Times New Roman"/>
                <a:ea typeface="Times New Roman"/>
                <a:cs typeface="Times New Roman"/>
                <a:sym typeface="Times New Roman"/>
              </a:rPr>
              <a:t>Làm khô những chiếc lá…</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1" lang="en-US" sz="2800" u="none" cap="none" strike="noStrike">
                <a:solidFill>
                  <a:schemeClr val="dk1"/>
                </a:solidFill>
                <a:latin typeface="Times New Roman"/>
                <a:ea typeface="Times New Roman"/>
                <a:cs typeface="Times New Roman"/>
                <a:sym typeface="Times New Roman"/>
              </a:rPr>
              <a:t>Riêng những câu thơ còn xanh</a:t>
            </a:r>
            <a:endParaRPr b="0" i="1" sz="2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800"/>
              <a:buFont typeface="Arial"/>
              <a:buNone/>
            </a:pPr>
            <a:r>
              <a:rPr b="0" i="1" lang="en-US" sz="2800" u="none" cap="none" strike="noStrike">
                <a:solidFill>
                  <a:schemeClr val="dk1"/>
                </a:solidFill>
                <a:latin typeface="Times New Roman"/>
                <a:ea typeface="Times New Roman"/>
                <a:cs typeface="Times New Roman"/>
                <a:sym typeface="Times New Roman"/>
              </a:rPr>
              <a:t>Riêng những bài hát còn xanh…”</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Phải chăng </a:t>
            </a:r>
            <a:r>
              <a:rPr b="0" i="1" lang="en-US" sz="2800" u="none" cap="none" strike="noStrike">
                <a:solidFill>
                  <a:schemeClr val="dk1"/>
                </a:solidFill>
                <a:latin typeface="Times New Roman"/>
                <a:ea typeface="Times New Roman"/>
                <a:cs typeface="Times New Roman"/>
                <a:sym typeface="Times New Roman"/>
              </a:rPr>
              <a:t>Tây Tiến </a:t>
            </a:r>
            <a:r>
              <a:rPr b="0" i="0" lang="en-US" sz="2800" u="none" cap="none" strike="noStrike">
                <a:solidFill>
                  <a:schemeClr val="dk1"/>
                </a:solidFill>
                <a:latin typeface="Times New Roman"/>
                <a:ea typeface="Times New Roman"/>
                <a:cs typeface="Times New Roman"/>
                <a:sym typeface="Times New Roman"/>
              </a:rPr>
              <a:t>đã vượt qua được sự sàng lọc nghiệt ngã của thời gian để trở thành thi phẩm </a:t>
            </a:r>
            <a:r>
              <a:rPr b="0" i="1" lang="en-US" sz="2800" u="none" cap="none" strike="noStrike">
                <a:solidFill>
                  <a:schemeClr val="dk1"/>
                </a:solidFill>
                <a:latin typeface="Times New Roman"/>
                <a:ea typeface="Times New Roman"/>
                <a:cs typeface="Times New Roman"/>
                <a:sym typeface="Times New Roman"/>
              </a:rPr>
              <a:t>còn xanh </a:t>
            </a:r>
            <a:r>
              <a:rPr b="0" i="0" lang="en-US" sz="2800" u="none" cap="none" strike="noStrike">
                <a:solidFill>
                  <a:schemeClr val="dk1"/>
                </a:solidFill>
                <a:latin typeface="Times New Roman"/>
                <a:ea typeface="Times New Roman"/>
                <a:cs typeface="Times New Roman"/>
                <a:sym typeface="Times New Roman"/>
              </a:rPr>
              <a:t>mãi?</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18"/>
          <p:cNvSpPr txBox="1"/>
          <p:nvPr/>
        </p:nvSpPr>
        <p:spPr>
          <a:xfrm>
            <a:off x="785786" y="714356"/>
            <a:ext cx="7929618" cy="440120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sng" cap="none" strike="noStrike">
                <a:solidFill>
                  <a:srgbClr val="FF0000"/>
                </a:solidFill>
                <a:latin typeface="Times New Roman"/>
                <a:ea typeface="Times New Roman"/>
                <a:cs typeface="Times New Roman"/>
                <a:sym typeface="Times New Roman"/>
              </a:rPr>
              <a:t>3. Bài tập vận dụng</a:t>
            </a:r>
            <a:r>
              <a:rPr b="1" i="0" lang="en-US" sz="2800" u="none" cap="none" strike="noStrike">
                <a:solidFill>
                  <a:srgbClr val="FF0000"/>
                </a:solidFill>
                <a:latin typeface="Times New Roman"/>
                <a:ea typeface="Times New Roman"/>
                <a:cs typeface="Times New Roman"/>
                <a:sym typeface="Times New Roman"/>
              </a:rPr>
              <a:t>: </a:t>
            </a:r>
            <a:r>
              <a:rPr b="0" i="0" lang="en-US" sz="2800" u="none" cap="none" strike="noStrike">
                <a:solidFill>
                  <a:schemeClr val="dk1"/>
                </a:solidFill>
                <a:latin typeface="Times New Roman"/>
                <a:ea typeface="Times New Roman"/>
                <a:cs typeface="Times New Roman"/>
                <a:sym typeface="Times New Roman"/>
              </a:rPr>
              <a:t>Cảm nhận của anh chị về đoạn thơ sau, từ đó nhận xét về vẻ đẹp hồn thơ của Xuân Quỳnh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1" lang="en-US" sz="2800" u="none" cap="none" strike="noStrike">
                <a:solidFill>
                  <a:schemeClr val="dk1"/>
                </a:solidFill>
                <a:latin typeface="Times New Roman"/>
                <a:ea typeface="Times New Roman"/>
                <a:cs typeface="Times New Roman"/>
                <a:sym typeface="Times New Roman"/>
              </a:rPr>
              <a:t>Con sóng dưới lòng sâu</a:t>
            </a:r>
            <a:endParaRPr b="0" i="1" sz="2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800"/>
              <a:buFont typeface="Arial"/>
              <a:buNone/>
            </a:pPr>
            <a:r>
              <a:rPr b="0" i="1" lang="en-US" sz="2800" u="none" cap="none" strike="noStrike">
                <a:solidFill>
                  <a:schemeClr val="dk1"/>
                </a:solidFill>
                <a:latin typeface="Times New Roman"/>
                <a:ea typeface="Times New Roman"/>
                <a:cs typeface="Times New Roman"/>
                <a:sym typeface="Times New Roman"/>
              </a:rPr>
              <a:t>Con sóng trên mặt nước</a:t>
            </a:r>
            <a:endParaRPr b="0" i="1" sz="2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800"/>
              <a:buFont typeface="Arial"/>
              <a:buNone/>
            </a:pPr>
            <a:r>
              <a:rPr b="0" i="1" lang="en-US" sz="2800" u="none" cap="none" strike="noStrike">
                <a:solidFill>
                  <a:schemeClr val="dk1"/>
                </a:solidFill>
                <a:latin typeface="Times New Roman"/>
                <a:ea typeface="Times New Roman"/>
                <a:cs typeface="Times New Roman"/>
                <a:sym typeface="Times New Roman"/>
              </a:rPr>
              <a:t>Ôi con sóng nhớ bờ</a:t>
            </a:r>
            <a:endParaRPr b="0" i="1" sz="2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800"/>
              <a:buFont typeface="Arial"/>
              <a:buNone/>
            </a:pPr>
            <a:r>
              <a:rPr b="0" i="1" lang="en-US" sz="2800" u="none" cap="none" strike="noStrike">
                <a:solidFill>
                  <a:schemeClr val="dk1"/>
                </a:solidFill>
                <a:latin typeface="Times New Roman"/>
                <a:ea typeface="Times New Roman"/>
                <a:cs typeface="Times New Roman"/>
                <a:sym typeface="Times New Roman"/>
              </a:rPr>
              <a:t>Ngày đêm không ngủ được</a:t>
            </a:r>
            <a:endParaRPr b="0" i="1" sz="2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800"/>
              <a:buFont typeface="Arial"/>
              <a:buNone/>
            </a:pPr>
            <a:r>
              <a:rPr b="0" i="1" lang="en-US" sz="2800" u="none" cap="none" strike="noStrike">
                <a:solidFill>
                  <a:schemeClr val="dk1"/>
                </a:solidFill>
                <a:latin typeface="Times New Roman"/>
                <a:ea typeface="Times New Roman"/>
                <a:cs typeface="Times New Roman"/>
                <a:sym typeface="Times New Roman"/>
              </a:rPr>
              <a:t>Lòng em nhớ đến anh</a:t>
            </a:r>
            <a:endParaRPr b="0" i="1" sz="2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800"/>
              <a:buFont typeface="Arial"/>
              <a:buNone/>
            </a:pPr>
            <a:r>
              <a:rPr b="0" i="1" lang="en-US" sz="2800" u="none" cap="none" strike="noStrike">
                <a:solidFill>
                  <a:schemeClr val="dk1"/>
                </a:solidFill>
                <a:latin typeface="Times New Roman"/>
                <a:ea typeface="Times New Roman"/>
                <a:cs typeface="Times New Roman"/>
                <a:sym typeface="Times New Roman"/>
              </a:rPr>
              <a:t>Cả trong mơ còn thức.</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               (</a:t>
            </a:r>
            <a:r>
              <a:rPr b="0" i="1" lang="en-US" sz="2800" u="none" cap="none" strike="noStrike">
                <a:solidFill>
                  <a:schemeClr val="dk1"/>
                </a:solidFill>
                <a:latin typeface="Times New Roman"/>
                <a:ea typeface="Times New Roman"/>
                <a:cs typeface="Times New Roman"/>
                <a:sym typeface="Times New Roman"/>
              </a:rPr>
              <a:t>Sóng</a:t>
            </a:r>
            <a:r>
              <a:rPr b="0" i="0" lang="en-US" sz="2800" u="none" cap="none" strike="noStrike">
                <a:solidFill>
                  <a:schemeClr val="dk1"/>
                </a:solidFill>
                <a:latin typeface="Times New Roman"/>
                <a:ea typeface="Times New Roman"/>
                <a:cs typeface="Times New Roman"/>
                <a:sym typeface="Times New Roman"/>
              </a:rPr>
              <a:t> – Xuân Quỳnh)</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9"/>
                                        </p:tgtEl>
                                        <p:attrNameLst>
                                          <p:attrName>style.visibility</p:attrName>
                                        </p:attrNameLst>
                                      </p:cBhvr>
                                      <p:to>
                                        <p:strVal val="visible"/>
                                      </p:to>
                                    </p:set>
                                    <p:animEffect filter="fade" transition="in">
                                      <p:cBhvr>
                                        <p:cTn dur="500"/>
                                        <p:tgtEl>
                                          <p:spTgt spid="4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19"/>
          <p:cNvSpPr txBox="1"/>
          <p:nvPr/>
        </p:nvSpPr>
        <p:spPr>
          <a:xfrm>
            <a:off x="285720" y="3606605"/>
            <a:ext cx="8286808" cy="2246769"/>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00000"/>
              </a:lnSpc>
              <a:spcBef>
                <a:spcPts val="0"/>
              </a:spcBef>
              <a:spcAft>
                <a:spcPts val="0"/>
              </a:spcAft>
              <a:buClr>
                <a:srgbClr val="FF0000"/>
              </a:buClr>
              <a:buSzPts val="2800"/>
              <a:buFont typeface="Times New Roman"/>
              <a:buAutoNum type="arabicPeriod"/>
            </a:pPr>
            <a:r>
              <a:rPr b="1" i="0" lang="en-US" sz="2800" u="none" cap="none" strike="noStrike">
                <a:solidFill>
                  <a:srgbClr val="FF0000"/>
                </a:solidFill>
                <a:latin typeface="Times New Roman"/>
                <a:ea typeface="Times New Roman"/>
                <a:cs typeface="Times New Roman"/>
                <a:sym typeface="Times New Roman"/>
              </a:rPr>
              <a:t>Khái quát chung</a:t>
            </a:r>
            <a:endParaRPr b="1" i="0" sz="2800" u="none" cap="none" strike="noStrike">
              <a:solidFill>
                <a:srgbClr val="FF0000"/>
              </a:solidFill>
              <a:latin typeface="Times New Roman"/>
              <a:ea typeface="Times New Roman"/>
              <a:cs typeface="Times New Roman"/>
              <a:sym typeface="Times New Roman"/>
            </a:endParaRPr>
          </a:p>
          <a:p>
            <a:pPr indent="-342900" lvl="0" marL="342900" marR="0" rtl="0" algn="just">
              <a:lnSpc>
                <a:spcPct val="100000"/>
              </a:lnSpc>
              <a:spcBef>
                <a:spcPts val="0"/>
              </a:spcBef>
              <a:spcAft>
                <a:spcPts val="0"/>
              </a:spcAft>
              <a:buClr>
                <a:srgbClr val="FF0000"/>
              </a:buClr>
              <a:buSzPts val="2800"/>
              <a:buFont typeface="Times New Roman"/>
              <a:buAutoNum type="arabicPeriod"/>
            </a:pPr>
            <a:r>
              <a:rPr b="1" i="0" lang="en-US" sz="2800" u="none" cap="none" strike="noStrike">
                <a:solidFill>
                  <a:srgbClr val="FF0000"/>
                </a:solidFill>
                <a:latin typeface="Times New Roman"/>
                <a:ea typeface="Times New Roman"/>
                <a:cs typeface="Times New Roman"/>
                <a:sym typeface="Times New Roman"/>
              </a:rPr>
              <a:t>Vẻ đẹp bức tranh núi rừng miền Tây </a:t>
            </a:r>
            <a:endParaRPr b="0" i="0" sz="1400" u="none" cap="none" strike="noStrike">
              <a:solidFill>
                <a:srgbClr val="000000"/>
              </a:solidFill>
              <a:latin typeface="Arial"/>
              <a:ea typeface="Arial"/>
              <a:cs typeface="Arial"/>
              <a:sym typeface="Arial"/>
            </a:endParaRPr>
          </a:p>
          <a:p>
            <a:pPr indent="-342900" lvl="0" marL="342900" marR="0" rtl="0" algn="just">
              <a:lnSpc>
                <a:spcPct val="100000"/>
              </a:lnSpc>
              <a:spcBef>
                <a:spcPts val="0"/>
              </a:spcBef>
              <a:spcAft>
                <a:spcPts val="0"/>
              </a:spcAft>
              <a:buClr>
                <a:srgbClr val="000000"/>
              </a:buClr>
              <a:buSzPts val="2800"/>
              <a:buFont typeface="Arial"/>
              <a:buNone/>
            </a:pPr>
            <a:r>
              <a:rPr b="1" i="0" lang="en-US" sz="2800" u="none" cap="none" strike="noStrike">
                <a:solidFill>
                  <a:srgbClr val="FF0000"/>
                </a:solidFill>
                <a:latin typeface="Times New Roman"/>
                <a:ea typeface="Times New Roman"/>
                <a:cs typeface="Times New Roman"/>
                <a:sym typeface="Times New Roman"/>
              </a:rPr>
              <a:t>* Vẻ đẹp hùng vĩ, dữ dội:</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 Các từ láy giàu tính tạo hình được huy động: Khúc khuỷu, thăm thẳm, heo hút,... </a:t>
            </a:r>
            <a:endParaRPr b="0" i="0" sz="1400" u="none" cap="none" strike="noStrike">
              <a:solidFill>
                <a:srgbClr val="000000"/>
              </a:solidFill>
              <a:latin typeface="Arial"/>
              <a:ea typeface="Arial"/>
              <a:cs typeface="Arial"/>
              <a:sym typeface="Arial"/>
            </a:endParaRPr>
          </a:p>
        </p:txBody>
      </p:sp>
      <p:sp>
        <p:nvSpPr>
          <p:cNvPr id="415" name="Google Shape;415;p19"/>
          <p:cNvSpPr txBox="1"/>
          <p:nvPr/>
        </p:nvSpPr>
        <p:spPr>
          <a:xfrm>
            <a:off x="3571868" y="142852"/>
            <a:ext cx="2643206" cy="523220"/>
          </a:xfrm>
          <a:prstGeom prst="rect">
            <a:avLst/>
          </a:prstGeom>
          <a:solidFill>
            <a:srgbClr val="08540F"/>
          </a:solidFill>
          <a:ln>
            <a:noFill/>
          </a:ln>
          <a:effectLst>
            <a:outerShdw blurRad="40000" rotWithShape="0" dir="5400000" dist="23000">
              <a:srgbClr val="000000">
                <a:alpha val="34509"/>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lt1"/>
                </a:solidFill>
                <a:latin typeface="Times New Roman"/>
                <a:ea typeface="Times New Roman"/>
                <a:cs typeface="Times New Roman"/>
                <a:sym typeface="Times New Roman"/>
              </a:rPr>
              <a:t>Gợi ý đề 1:</a:t>
            </a:r>
            <a:endParaRPr b="0" i="0" sz="1400" u="none" cap="none" strike="noStrike">
              <a:solidFill>
                <a:srgbClr val="000000"/>
              </a:solidFill>
              <a:latin typeface="Arial"/>
              <a:ea typeface="Arial"/>
              <a:cs typeface="Arial"/>
              <a:sym typeface="Arial"/>
            </a:endParaRPr>
          </a:p>
        </p:txBody>
      </p:sp>
      <p:sp>
        <p:nvSpPr>
          <p:cNvPr id="416" name="Google Shape;416;p19"/>
          <p:cNvSpPr txBox="1"/>
          <p:nvPr/>
        </p:nvSpPr>
        <p:spPr>
          <a:xfrm>
            <a:off x="428596" y="642918"/>
            <a:ext cx="1850186" cy="523220"/>
          </a:xfrm>
          <a:prstGeom prst="rect">
            <a:avLst/>
          </a:prstGeom>
          <a:solidFill>
            <a:srgbClr val="08540F"/>
          </a:solidFill>
          <a:ln>
            <a:noFill/>
          </a:ln>
          <a:effectLst>
            <a:outerShdw blurRad="40000" rotWithShape="0" dir="5400000" dist="23000">
              <a:srgbClr val="000000">
                <a:alpha val="34509"/>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lt1"/>
                </a:solidFill>
                <a:latin typeface="Times New Roman"/>
                <a:ea typeface="Times New Roman"/>
                <a:cs typeface="Times New Roman"/>
                <a:sym typeface="Times New Roman"/>
              </a:rPr>
              <a:t>A. Mở bài:</a:t>
            </a:r>
            <a:endParaRPr b="0" i="0" sz="1400" u="none" cap="none" strike="noStrike">
              <a:solidFill>
                <a:srgbClr val="000000"/>
              </a:solidFill>
              <a:latin typeface="Arial"/>
              <a:ea typeface="Arial"/>
              <a:cs typeface="Arial"/>
              <a:sym typeface="Arial"/>
            </a:endParaRPr>
          </a:p>
        </p:txBody>
      </p:sp>
      <p:sp>
        <p:nvSpPr>
          <p:cNvPr id="417" name="Google Shape;417;p19"/>
          <p:cNvSpPr txBox="1"/>
          <p:nvPr/>
        </p:nvSpPr>
        <p:spPr>
          <a:xfrm>
            <a:off x="285720" y="1214422"/>
            <a:ext cx="8358246" cy="181588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2800"/>
              <a:buFont typeface="Times New Roman"/>
              <a:buChar char="-"/>
            </a:pPr>
            <a:r>
              <a:rPr b="0" i="0" lang="en-US" sz="2800" u="none" cap="none" strike="noStrike">
                <a:solidFill>
                  <a:schemeClr val="dk1"/>
                </a:solidFill>
                <a:latin typeface="Times New Roman"/>
                <a:ea typeface="Times New Roman"/>
                <a:cs typeface="Times New Roman"/>
                <a:sym typeface="Times New Roman"/>
              </a:rPr>
              <a:t>Tác giả QD: một nghệ sĩ đa tài, một hồn thơ lãng mạn, hào hoa.</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2800"/>
              <a:buFont typeface="Times New Roman"/>
              <a:buChar char="-"/>
            </a:pPr>
            <a:r>
              <a:rPr b="0" i="0" lang="en-US" sz="2800" u="none" cap="none" strike="noStrike">
                <a:solidFill>
                  <a:schemeClr val="dk1"/>
                </a:solidFill>
                <a:latin typeface="Times New Roman"/>
                <a:ea typeface="Times New Roman"/>
                <a:cs typeface="Times New Roman"/>
                <a:sym typeface="Times New Roman"/>
              </a:rPr>
              <a:t> Tây Tiến: tiêu biểu cho hồn thơ Quang Dũng.</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2800"/>
              <a:buFont typeface="Times New Roman"/>
              <a:buChar char="-"/>
            </a:pPr>
            <a:r>
              <a:rPr b="0" i="0" lang="en-US" sz="2800" u="none" cap="none" strike="noStrike">
                <a:solidFill>
                  <a:schemeClr val="dk1"/>
                </a:solidFill>
                <a:latin typeface="Times New Roman"/>
                <a:ea typeface="Times New Roman"/>
                <a:cs typeface="Times New Roman"/>
                <a:sym typeface="Times New Roman"/>
              </a:rPr>
              <a:t>Nêu vấn đề, trích dẫn thơ.</a:t>
            </a:r>
            <a:endParaRPr b="0" i="0" sz="1400" u="none" cap="none" strike="noStrike">
              <a:solidFill>
                <a:srgbClr val="000000"/>
              </a:solidFill>
              <a:latin typeface="Arial"/>
              <a:ea typeface="Arial"/>
              <a:cs typeface="Arial"/>
              <a:sym typeface="Arial"/>
            </a:endParaRPr>
          </a:p>
        </p:txBody>
      </p:sp>
      <p:sp>
        <p:nvSpPr>
          <p:cNvPr id="418" name="Google Shape;418;p19"/>
          <p:cNvSpPr txBox="1"/>
          <p:nvPr/>
        </p:nvSpPr>
        <p:spPr>
          <a:xfrm>
            <a:off x="500034" y="3071810"/>
            <a:ext cx="2105000" cy="523220"/>
          </a:xfrm>
          <a:prstGeom prst="rect">
            <a:avLst/>
          </a:prstGeom>
          <a:solidFill>
            <a:srgbClr val="08540F"/>
          </a:solidFill>
          <a:ln>
            <a:noFill/>
          </a:ln>
          <a:effectLst>
            <a:outerShdw blurRad="40000" rotWithShape="0" dir="5400000" dist="23000">
              <a:srgbClr val="000000">
                <a:alpha val="34509"/>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lt1"/>
                </a:solidFill>
                <a:latin typeface="Times New Roman"/>
                <a:ea typeface="Times New Roman"/>
                <a:cs typeface="Times New Roman"/>
                <a:sym typeface="Times New Roman"/>
              </a:rPr>
              <a:t>B. Thân bài:</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6"/>
                                        </p:tgtEl>
                                        <p:attrNameLst>
                                          <p:attrName>style.visibility</p:attrName>
                                        </p:attrNameLst>
                                      </p:cBhvr>
                                      <p:to>
                                        <p:strVal val="visible"/>
                                      </p:to>
                                    </p:set>
                                    <p:animEffect filter="fade" transition="in">
                                      <p:cBhvr>
                                        <p:cTn dur="500"/>
                                        <p:tgtEl>
                                          <p:spTgt spid="4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7">
                                            <p:txEl>
                                              <p:pRg end="0" st="0"/>
                                            </p:txEl>
                                          </p:spTgt>
                                        </p:tgtEl>
                                        <p:attrNameLst>
                                          <p:attrName>style.visibility</p:attrName>
                                        </p:attrNameLst>
                                      </p:cBhvr>
                                      <p:to>
                                        <p:strVal val="visible"/>
                                      </p:to>
                                    </p:set>
                                    <p:animEffect filter="fade" transition="in">
                                      <p:cBhvr>
                                        <p:cTn dur="500"/>
                                        <p:tgtEl>
                                          <p:spTgt spid="41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7">
                                            <p:txEl>
                                              <p:pRg end="1" st="1"/>
                                            </p:txEl>
                                          </p:spTgt>
                                        </p:tgtEl>
                                        <p:attrNameLst>
                                          <p:attrName>style.visibility</p:attrName>
                                        </p:attrNameLst>
                                      </p:cBhvr>
                                      <p:to>
                                        <p:strVal val="visible"/>
                                      </p:to>
                                    </p:set>
                                    <p:animEffect filter="fade" transition="in">
                                      <p:cBhvr>
                                        <p:cTn dur="500"/>
                                        <p:tgtEl>
                                          <p:spTgt spid="41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7">
                                            <p:txEl>
                                              <p:pRg end="2" st="2"/>
                                            </p:txEl>
                                          </p:spTgt>
                                        </p:tgtEl>
                                        <p:attrNameLst>
                                          <p:attrName>style.visibility</p:attrName>
                                        </p:attrNameLst>
                                      </p:cBhvr>
                                      <p:to>
                                        <p:strVal val="visible"/>
                                      </p:to>
                                    </p:set>
                                    <p:animEffect filter="fade" transition="in">
                                      <p:cBhvr>
                                        <p:cTn dur="500"/>
                                        <p:tgtEl>
                                          <p:spTgt spid="41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8"/>
                                        </p:tgtEl>
                                        <p:attrNameLst>
                                          <p:attrName>style.visibility</p:attrName>
                                        </p:attrNameLst>
                                      </p:cBhvr>
                                      <p:to>
                                        <p:strVal val="visible"/>
                                      </p:to>
                                    </p:set>
                                    <p:animEffect filter="fade" transition="in">
                                      <p:cBhvr>
                                        <p:cTn dur="500"/>
                                        <p:tgtEl>
                                          <p:spTgt spid="4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4">
                                            <p:txEl>
                                              <p:pRg end="0" st="0"/>
                                            </p:txEl>
                                          </p:spTgt>
                                        </p:tgtEl>
                                        <p:attrNameLst>
                                          <p:attrName>style.visibility</p:attrName>
                                        </p:attrNameLst>
                                      </p:cBhvr>
                                      <p:to>
                                        <p:strVal val="visible"/>
                                      </p:to>
                                    </p:set>
                                    <p:animEffect filter="fade" transition="in">
                                      <p:cBhvr>
                                        <p:cTn dur="500"/>
                                        <p:tgtEl>
                                          <p:spTgt spid="41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4">
                                            <p:txEl>
                                              <p:pRg end="1" st="1"/>
                                            </p:txEl>
                                          </p:spTgt>
                                        </p:tgtEl>
                                        <p:attrNameLst>
                                          <p:attrName>style.visibility</p:attrName>
                                        </p:attrNameLst>
                                      </p:cBhvr>
                                      <p:to>
                                        <p:strVal val="visible"/>
                                      </p:to>
                                    </p:set>
                                    <p:animEffect filter="fade" transition="in">
                                      <p:cBhvr>
                                        <p:cTn dur="500"/>
                                        <p:tgtEl>
                                          <p:spTgt spid="41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4">
                                            <p:txEl>
                                              <p:pRg end="2" st="2"/>
                                            </p:txEl>
                                          </p:spTgt>
                                        </p:tgtEl>
                                        <p:attrNameLst>
                                          <p:attrName>style.visibility</p:attrName>
                                        </p:attrNameLst>
                                      </p:cBhvr>
                                      <p:to>
                                        <p:strVal val="visible"/>
                                      </p:to>
                                    </p:set>
                                    <p:animEffect filter="fade" transition="in">
                                      <p:cBhvr>
                                        <p:cTn dur="500"/>
                                        <p:tgtEl>
                                          <p:spTgt spid="41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4">
                                            <p:txEl>
                                              <p:pRg end="3" st="3"/>
                                            </p:txEl>
                                          </p:spTgt>
                                        </p:tgtEl>
                                        <p:attrNameLst>
                                          <p:attrName>style.visibility</p:attrName>
                                        </p:attrNameLst>
                                      </p:cBhvr>
                                      <p:to>
                                        <p:strVal val="visible"/>
                                      </p:to>
                                    </p:set>
                                    <p:animEffect filter="fade" transition="in">
                                      <p:cBhvr>
                                        <p:cTn dur="500"/>
                                        <p:tgtEl>
                                          <p:spTgt spid="414">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US"/>
              <a:t>ÃI</a:t>
            </a:r>
            <a:endParaRPr/>
          </a:p>
        </p:txBody>
      </p:sp>
      <p:pic>
        <p:nvPicPr>
          <p:cNvPr descr="Kết quả hình ảnh cho MÙA THU VÀNG" id="91" name="Google Shape;91;p2"/>
          <p:cNvPicPr preferRelativeResize="0"/>
          <p:nvPr>
            <p:ph idx="1" type="body"/>
          </p:nvPr>
        </p:nvPicPr>
        <p:blipFill rotWithShape="1">
          <a:blip r:embed="rId3">
            <a:alphaModFix/>
          </a:blip>
          <a:srcRect b="0" l="0" r="0" t="0"/>
          <a:stretch/>
        </p:blipFill>
        <p:spPr>
          <a:xfrm>
            <a:off x="0" y="0"/>
            <a:ext cx="9083938" cy="6858000"/>
          </a:xfrm>
          <a:prstGeom prst="rect">
            <a:avLst/>
          </a:prstGeom>
          <a:noFill/>
          <a:ln>
            <a:noFill/>
          </a:ln>
        </p:spPr>
      </p:pic>
      <p:sp>
        <p:nvSpPr>
          <p:cNvPr id="92" name="Google Shape;92;p2">
            <a:hlinkClick action="ppaction://hlinksldjump" r:id="rId4"/>
          </p:cNvPr>
          <p:cNvSpPr/>
          <p:nvPr/>
        </p:nvSpPr>
        <p:spPr>
          <a:xfrm>
            <a:off x="1928794" y="1000108"/>
            <a:ext cx="2286016" cy="914400"/>
          </a:xfrm>
          <a:prstGeom prst="roundRect">
            <a:avLst>
              <a:gd fmla="val 16667" name="adj"/>
            </a:avLst>
          </a:prstGeom>
          <a:solidFill>
            <a:schemeClr val="dk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Times New Roman"/>
                <a:ea typeface="Times New Roman"/>
                <a:cs typeface="Times New Roman"/>
                <a:sym typeface="Times New Roman"/>
              </a:rPr>
              <a:t>CÂU HỎI 1</a:t>
            </a:r>
            <a:endParaRPr b="0" i="0" sz="2800" u="none" cap="none" strike="noStrike">
              <a:solidFill>
                <a:schemeClr val="lt1"/>
              </a:solidFill>
              <a:latin typeface="Times New Roman"/>
              <a:ea typeface="Times New Roman"/>
              <a:cs typeface="Times New Roman"/>
              <a:sym typeface="Times New Roman"/>
            </a:endParaRPr>
          </a:p>
        </p:txBody>
      </p:sp>
      <p:sp>
        <p:nvSpPr>
          <p:cNvPr id="93" name="Google Shape;93;p2">
            <a:hlinkClick action="ppaction://hlinksldjump" r:id="rId5"/>
          </p:cNvPr>
          <p:cNvSpPr/>
          <p:nvPr/>
        </p:nvSpPr>
        <p:spPr>
          <a:xfrm>
            <a:off x="6929454" y="2714620"/>
            <a:ext cx="2000264" cy="914400"/>
          </a:xfrm>
          <a:prstGeom prst="rect">
            <a:avLst/>
          </a:prstGeom>
          <a:solidFill>
            <a:schemeClr val="dk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Times New Roman"/>
                <a:ea typeface="Times New Roman"/>
                <a:cs typeface="Times New Roman"/>
                <a:sym typeface="Times New Roman"/>
              </a:rPr>
              <a:t>CÂU HỎI 4</a:t>
            </a:r>
            <a:endParaRPr b="0" i="0" sz="2800" u="none" cap="none" strike="noStrike">
              <a:solidFill>
                <a:schemeClr val="lt1"/>
              </a:solidFill>
              <a:latin typeface="Times New Roman"/>
              <a:ea typeface="Times New Roman"/>
              <a:cs typeface="Times New Roman"/>
              <a:sym typeface="Times New Roman"/>
            </a:endParaRPr>
          </a:p>
        </p:txBody>
      </p:sp>
      <p:sp>
        <p:nvSpPr>
          <p:cNvPr id="94" name="Google Shape;94;p2">
            <a:hlinkClick action="ppaction://hlinksldjump" r:id="rId6"/>
          </p:cNvPr>
          <p:cNvSpPr/>
          <p:nvPr/>
        </p:nvSpPr>
        <p:spPr>
          <a:xfrm>
            <a:off x="1714480" y="4714884"/>
            <a:ext cx="2286016" cy="914400"/>
          </a:xfrm>
          <a:prstGeom prst="roundRect">
            <a:avLst>
              <a:gd fmla="val 16667" name="adj"/>
            </a:avLst>
          </a:prstGeom>
          <a:solidFill>
            <a:schemeClr val="dk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Times New Roman"/>
                <a:ea typeface="Times New Roman"/>
                <a:cs typeface="Times New Roman"/>
                <a:sym typeface="Times New Roman"/>
              </a:rPr>
              <a:t>CÂU HỎI 6</a:t>
            </a:r>
            <a:endParaRPr b="0" i="0" sz="2800" u="none" cap="none" strike="noStrike">
              <a:solidFill>
                <a:schemeClr val="lt1"/>
              </a:solidFill>
              <a:latin typeface="Times New Roman"/>
              <a:ea typeface="Times New Roman"/>
              <a:cs typeface="Times New Roman"/>
              <a:sym typeface="Times New Roman"/>
            </a:endParaRPr>
          </a:p>
        </p:txBody>
      </p:sp>
      <p:sp>
        <p:nvSpPr>
          <p:cNvPr id="95" name="Google Shape;95;p2">
            <a:hlinkClick action="ppaction://hlinksldjump" r:id="rId7"/>
          </p:cNvPr>
          <p:cNvSpPr/>
          <p:nvPr/>
        </p:nvSpPr>
        <p:spPr>
          <a:xfrm>
            <a:off x="5643570" y="4643446"/>
            <a:ext cx="2286016" cy="914400"/>
          </a:xfrm>
          <a:prstGeom prst="roundRect">
            <a:avLst>
              <a:gd fmla="val 16667" name="adj"/>
            </a:avLst>
          </a:prstGeom>
          <a:solidFill>
            <a:schemeClr val="dk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Times New Roman"/>
                <a:ea typeface="Times New Roman"/>
                <a:cs typeface="Times New Roman"/>
                <a:sym typeface="Times New Roman"/>
              </a:rPr>
              <a:t>CÂU HỎI 5</a:t>
            </a:r>
            <a:endParaRPr b="0" i="0" sz="2800" u="none" cap="none" strike="noStrike">
              <a:solidFill>
                <a:schemeClr val="lt1"/>
              </a:solidFill>
              <a:latin typeface="Times New Roman"/>
              <a:ea typeface="Times New Roman"/>
              <a:cs typeface="Times New Roman"/>
              <a:sym typeface="Times New Roman"/>
            </a:endParaRPr>
          </a:p>
        </p:txBody>
      </p:sp>
      <p:sp>
        <p:nvSpPr>
          <p:cNvPr id="96" name="Google Shape;96;p2">
            <a:hlinkClick action="ppaction://hlinksldjump" r:id="rId8"/>
          </p:cNvPr>
          <p:cNvSpPr/>
          <p:nvPr/>
        </p:nvSpPr>
        <p:spPr>
          <a:xfrm>
            <a:off x="571472" y="2857496"/>
            <a:ext cx="2286016" cy="914400"/>
          </a:xfrm>
          <a:prstGeom prst="roundRect">
            <a:avLst>
              <a:gd fmla="val 16667" name="adj"/>
            </a:avLst>
          </a:prstGeom>
          <a:solidFill>
            <a:schemeClr val="dk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Times New Roman"/>
                <a:ea typeface="Times New Roman"/>
                <a:cs typeface="Times New Roman"/>
                <a:sym typeface="Times New Roman"/>
              </a:rPr>
              <a:t>CÂU HỎI 3</a:t>
            </a:r>
            <a:endParaRPr b="0" i="0" sz="2800" u="none" cap="none" strike="noStrike">
              <a:solidFill>
                <a:schemeClr val="lt1"/>
              </a:solidFill>
              <a:latin typeface="Times New Roman"/>
              <a:ea typeface="Times New Roman"/>
              <a:cs typeface="Times New Roman"/>
              <a:sym typeface="Times New Roman"/>
            </a:endParaRPr>
          </a:p>
        </p:txBody>
      </p:sp>
      <p:sp>
        <p:nvSpPr>
          <p:cNvPr id="97" name="Google Shape;97;p2">
            <a:hlinkClick action="ppaction://hlinksldjump" r:id="rId9"/>
          </p:cNvPr>
          <p:cNvSpPr/>
          <p:nvPr/>
        </p:nvSpPr>
        <p:spPr>
          <a:xfrm>
            <a:off x="5429256" y="928670"/>
            <a:ext cx="2286016" cy="914400"/>
          </a:xfrm>
          <a:prstGeom prst="roundRect">
            <a:avLst>
              <a:gd fmla="val 16667" name="adj"/>
            </a:avLst>
          </a:prstGeom>
          <a:solidFill>
            <a:schemeClr val="dk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Times New Roman"/>
                <a:ea typeface="Times New Roman"/>
                <a:cs typeface="Times New Roman"/>
                <a:sym typeface="Times New Roman"/>
              </a:rPr>
              <a:t>CÂU HỎI 2</a:t>
            </a:r>
            <a:endParaRPr b="0" i="0" sz="2800" u="none" cap="none" strike="noStrike">
              <a:solidFill>
                <a:schemeClr val="lt1"/>
              </a:solidFill>
              <a:latin typeface="Times New Roman"/>
              <a:ea typeface="Times New Roman"/>
              <a:cs typeface="Times New Roman"/>
              <a:sym typeface="Times New Roman"/>
            </a:endParaRPr>
          </a:p>
        </p:txBody>
      </p:sp>
      <p:sp>
        <p:nvSpPr>
          <p:cNvPr id="98" name="Google Shape;98;p2"/>
          <p:cNvSpPr/>
          <p:nvPr/>
        </p:nvSpPr>
        <p:spPr>
          <a:xfrm>
            <a:off x="3143240" y="1714488"/>
            <a:ext cx="3500462" cy="3286148"/>
          </a:xfrm>
          <a:prstGeom prst="star6">
            <a:avLst>
              <a:gd fmla="val 28868" name="adj"/>
              <a:gd fmla="val 115470" name="hf"/>
            </a:avLst>
          </a:prstGeom>
          <a:solidFill>
            <a:srgbClr val="FF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rgbClr val="00FF00"/>
                </a:solidFill>
                <a:latin typeface="Times New Roman"/>
                <a:ea typeface="Times New Roman"/>
                <a:cs typeface="Times New Roman"/>
                <a:sym typeface="Times New Roman"/>
              </a:rPr>
              <a:t>KHỞI ĐỘNG</a:t>
            </a:r>
            <a:endParaRPr b="0" i="0" sz="3600" u="none" cap="none" strike="noStrike">
              <a:solidFill>
                <a:srgbClr val="00FF00"/>
              </a:solidFill>
              <a:latin typeface="Times New Roman"/>
              <a:ea typeface="Times New Roman"/>
              <a:cs typeface="Times New Roman"/>
              <a:sym typeface="Times New Roman"/>
            </a:endParaRPr>
          </a:p>
        </p:txBody>
      </p:sp>
      <p:sp>
        <p:nvSpPr>
          <p:cNvPr id="99" name="Google Shape;99;p2">
            <a:hlinkClick action="ppaction://hlinksldjump" r:id="rId10"/>
          </p:cNvPr>
          <p:cNvSpPr/>
          <p:nvPr/>
        </p:nvSpPr>
        <p:spPr>
          <a:xfrm>
            <a:off x="6215074" y="6072206"/>
            <a:ext cx="978408" cy="484632"/>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transition>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7"/>
                                        </p:tgtEl>
                                        <p:attrNameLst>
                                          <p:attrName>style.visibility</p:attrName>
                                        </p:attrNameLst>
                                      </p:cBhvr>
                                      <p:to>
                                        <p:strVal val="visible"/>
                                      </p:to>
                                    </p:set>
                                    <p:anim calcmode="lin" valueType="num">
                                      <p:cBhvr additive="base">
                                        <p:cTn dur="500"/>
                                        <p:tgtEl>
                                          <p:spTgt spid="9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6"/>
                                        </p:tgtEl>
                                        <p:attrNameLst>
                                          <p:attrName>style.visibility</p:attrName>
                                        </p:attrNameLst>
                                      </p:cBhvr>
                                      <p:to>
                                        <p:strVal val="visible"/>
                                      </p:to>
                                    </p:set>
                                    <p:anim calcmode="lin" valueType="num">
                                      <p:cBhvr additive="base">
                                        <p:cTn dur="500"/>
                                        <p:tgtEl>
                                          <p:spTgt spid="9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3"/>
                                        </p:tgtEl>
                                        <p:attrNameLst>
                                          <p:attrName>style.visibility</p:attrName>
                                        </p:attrNameLst>
                                      </p:cBhvr>
                                      <p:to>
                                        <p:strVal val="visible"/>
                                      </p:to>
                                    </p:set>
                                    <p:anim calcmode="lin" valueType="num">
                                      <p:cBhvr additive="base">
                                        <p:cTn dur="500"/>
                                        <p:tgtEl>
                                          <p:spTgt spid="9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2"/>
                                        </p:tgtEl>
                                        <p:attrNameLst>
                                          <p:attrName>style.visibility</p:attrName>
                                        </p:attrNameLst>
                                      </p:cBhvr>
                                      <p:to>
                                        <p:strVal val="visible"/>
                                      </p:to>
                                    </p:set>
                                    <p:anim calcmode="lin" valueType="num">
                                      <p:cBhvr additive="base">
                                        <p:cTn dur="500"/>
                                        <p:tgtEl>
                                          <p:spTgt spid="9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5"/>
                                        </p:tgtEl>
                                        <p:attrNameLst>
                                          <p:attrName>style.visibility</p:attrName>
                                        </p:attrNameLst>
                                      </p:cBhvr>
                                      <p:to>
                                        <p:strVal val="visible"/>
                                      </p:to>
                                    </p:set>
                                    <p:anim calcmode="lin" valueType="num">
                                      <p:cBhvr additive="base">
                                        <p:cTn dur="500"/>
                                        <p:tgtEl>
                                          <p:spTgt spid="9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4"/>
                                        </p:tgtEl>
                                        <p:attrNameLst>
                                          <p:attrName>style.visibility</p:attrName>
                                        </p:attrNameLst>
                                      </p:cBhvr>
                                      <p:to>
                                        <p:strVal val="visible"/>
                                      </p:to>
                                    </p:set>
                                    <p:anim calcmode="lin" valueType="num">
                                      <p:cBhvr additive="base">
                                        <p:cTn dur="500"/>
                                        <p:tgtEl>
                                          <p:spTgt spid="9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20"/>
          <p:cNvSpPr txBox="1"/>
          <p:nvPr/>
        </p:nvSpPr>
        <p:spPr>
          <a:xfrm>
            <a:off x="214282" y="3611123"/>
            <a:ext cx="8572560" cy="138499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800"/>
              <a:buFont typeface="Arial"/>
              <a:buNone/>
            </a:pPr>
            <a:r>
              <a:rPr b="1" i="0" lang="en-US" sz="2800" u="none" cap="none" strike="noStrike">
                <a:solidFill>
                  <a:srgbClr val="FF0000"/>
                </a:solidFill>
                <a:latin typeface="Times New Roman"/>
                <a:ea typeface="Times New Roman"/>
                <a:cs typeface="Times New Roman"/>
                <a:sym typeface="Times New Roman"/>
              </a:rPr>
              <a:t>* Vẻ đẹp thơ mộng, hiền hòa:</a:t>
            </a:r>
            <a:endParaRPr b="1" i="0" sz="2800" u="none" cap="none" strike="noStrike">
              <a:solidFill>
                <a:srgbClr val="FF0000"/>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 Sự phối hợp các thanh bằng.</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 Nhịp thơ êm ái, hiền hòa</a:t>
            </a:r>
            <a:endParaRPr b="0" i="0" sz="1400" u="none" cap="none" strike="noStrike">
              <a:solidFill>
                <a:srgbClr val="000000"/>
              </a:solidFill>
              <a:latin typeface="Arial"/>
              <a:ea typeface="Arial"/>
              <a:cs typeface="Arial"/>
              <a:sym typeface="Arial"/>
            </a:endParaRPr>
          </a:p>
        </p:txBody>
      </p:sp>
      <p:sp>
        <p:nvSpPr>
          <p:cNvPr id="424" name="Google Shape;424;p20"/>
          <p:cNvSpPr txBox="1"/>
          <p:nvPr/>
        </p:nvSpPr>
        <p:spPr>
          <a:xfrm>
            <a:off x="285720" y="470110"/>
            <a:ext cx="8286808" cy="18158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 Hình ảnh táo bạo đầy chất lính: “</a:t>
            </a:r>
            <a:r>
              <a:rPr b="0" i="1" lang="en-US" sz="2800" u="none" cap="none" strike="noStrike">
                <a:solidFill>
                  <a:schemeClr val="dk1"/>
                </a:solidFill>
                <a:latin typeface="Times New Roman"/>
                <a:ea typeface="Times New Roman"/>
                <a:cs typeface="Times New Roman"/>
                <a:sym typeface="Times New Roman"/>
              </a:rPr>
              <a:t>súng ngửi trời”</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 Đối lập: “</a:t>
            </a:r>
            <a:r>
              <a:rPr b="0" i="1" lang="en-US" sz="2800" u="none" cap="none" strike="noStrike">
                <a:solidFill>
                  <a:schemeClr val="dk1"/>
                </a:solidFill>
                <a:latin typeface="Times New Roman"/>
                <a:ea typeface="Times New Roman"/>
                <a:cs typeface="Times New Roman"/>
                <a:sym typeface="Times New Roman"/>
              </a:rPr>
              <a:t>Ngàn thước lên cao&gt;&lt; ngàn thước xuống</a:t>
            </a:r>
            <a:endParaRPr b="0" i="0" sz="28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 Lượng từ:</a:t>
            </a:r>
            <a:r>
              <a:rPr b="0" i="1" lang="en-US" sz="2800" u="none" cap="none" strike="noStrike">
                <a:solidFill>
                  <a:schemeClr val="dk1"/>
                </a:solidFill>
                <a:latin typeface="Times New Roman"/>
                <a:ea typeface="Times New Roman"/>
                <a:cs typeface="Times New Roman"/>
                <a:sym typeface="Times New Roman"/>
              </a:rPr>
              <a:t> Ngàn thước</a:t>
            </a:r>
            <a:endParaRPr b="0" i="1" sz="28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2800"/>
              <a:buFont typeface="Arial"/>
              <a:buNone/>
            </a:pPr>
            <a:r>
              <a:rPr b="0" i="1" lang="en-US" sz="2800" u="none" cap="none" strike="noStrike">
                <a:solidFill>
                  <a:schemeClr val="dk1"/>
                </a:solidFill>
                <a:latin typeface="Times New Roman"/>
                <a:ea typeface="Times New Roman"/>
                <a:cs typeface="Times New Roman"/>
                <a:sym typeface="Times New Roman"/>
              </a:rPr>
              <a:t>+ </a:t>
            </a:r>
            <a:r>
              <a:rPr b="0" i="0" lang="en-US" sz="2800" u="none" cap="none" strike="noStrike">
                <a:solidFill>
                  <a:schemeClr val="dk1"/>
                </a:solidFill>
                <a:latin typeface="Times New Roman"/>
                <a:ea typeface="Times New Roman"/>
                <a:cs typeface="Times New Roman"/>
                <a:sym typeface="Times New Roman"/>
              </a:rPr>
              <a:t>Nhịp thơ : 4/3 </a:t>
            </a:r>
            <a:endParaRPr b="0" i="0" sz="1400" u="none" cap="none" strike="noStrike">
              <a:solidFill>
                <a:srgbClr val="000000"/>
              </a:solidFill>
              <a:latin typeface="Arial"/>
              <a:ea typeface="Arial"/>
              <a:cs typeface="Arial"/>
              <a:sym typeface="Arial"/>
            </a:endParaRPr>
          </a:p>
        </p:txBody>
      </p:sp>
      <p:sp>
        <p:nvSpPr>
          <p:cNvPr id="425" name="Google Shape;425;p20"/>
          <p:cNvSpPr txBox="1"/>
          <p:nvPr/>
        </p:nvSpPr>
        <p:spPr>
          <a:xfrm>
            <a:off x="428596" y="2474893"/>
            <a:ext cx="8215370" cy="954107"/>
          </a:xfrm>
          <a:prstGeom prst="rect">
            <a:avLst/>
          </a:prstGeom>
          <a:solidFill>
            <a:srgbClr val="08540F"/>
          </a:solid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lt1"/>
              </a:buClr>
              <a:buSzPts val="2800"/>
              <a:buFont typeface="Noto Sans Symbols"/>
              <a:buChar char="🡺"/>
            </a:pPr>
            <a:r>
              <a:rPr b="0" i="0" lang="en-US" sz="2800" u="none" cap="none" strike="noStrike">
                <a:solidFill>
                  <a:schemeClr val="lt1"/>
                </a:solidFill>
                <a:latin typeface="Times New Roman"/>
                <a:ea typeface="Times New Roman"/>
                <a:cs typeface="Times New Roman"/>
                <a:sym typeface="Times New Roman"/>
              </a:rPr>
              <a:t>Diễn tả đắc địa cái hoang sơ, hiểm trở của núi cao, vực sâu, của đèo dốc hùng vĩ, dữ dội.</a:t>
            </a:r>
            <a:endParaRPr b="0" i="0" sz="1400" u="none" cap="none" strike="noStrike">
              <a:solidFill>
                <a:srgbClr val="000000"/>
              </a:solidFill>
              <a:latin typeface="Arial"/>
              <a:ea typeface="Arial"/>
              <a:cs typeface="Arial"/>
              <a:sym typeface="Arial"/>
            </a:endParaRPr>
          </a:p>
        </p:txBody>
      </p:sp>
      <p:sp>
        <p:nvSpPr>
          <p:cNvPr id="426" name="Google Shape;426;p20"/>
          <p:cNvSpPr/>
          <p:nvPr/>
        </p:nvSpPr>
        <p:spPr>
          <a:xfrm>
            <a:off x="428596" y="5072074"/>
            <a:ext cx="8001056" cy="954107"/>
          </a:xfrm>
          <a:prstGeom prst="rect">
            <a:avLst/>
          </a:prstGeom>
          <a:solidFill>
            <a:srgbClr val="08540F"/>
          </a:solid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Times New Roman"/>
                <a:ea typeface="Times New Roman"/>
                <a:cs typeface="Times New Roman"/>
                <a:sym typeface="Times New Roman"/>
              </a:rPr>
              <a:t>🡺 Không gian thơ mộng, êm đềm của núi rừng trong chiều mưa.</a:t>
            </a:r>
            <a:endParaRPr b="0" i="0" sz="2800" u="none" cap="none" strike="noStrike">
              <a:solidFill>
                <a:schemeClr val="lt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4">
                                            <p:txEl>
                                              <p:pRg end="0" st="0"/>
                                            </p:txEl>
                                          </p:spTgt>
                                        </p:tgtEl>
                                        <p:attrNameLst>
                                          <p:attrName>style.visibility</p:attrName>
                                        </p:attrNameLst>
                                      </p:cBhvr>
                                      <p:to>
                                        <p:strVal val="visible"/>
                                      </p:to>
                                    </p:set>
                                    <p:animEffect filter="fade" transition="in">
                                      <p:cBhvr>
                                        <p:cTn dur="500"/>
                                        <p:tgtEl>
                                          <p:spTgt spid="42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4">
                                            <p:txEl>
                                              <p:pRg end="1" st="1"/>
                                            </p:txEl>
                                          </p:spTgt>
                                        </p:tgtEl>
                                        <p:attrNameLst>
                                          <p:attrName>style.visibility</p:attrName>
                                        </p:attrNameLst>
                                      </p:cBhvr>
                                      <p:to>
                                        <p:strVal val="visible"/>
                                      </p:to>
                                    </p:set>
                                    <p:animEffect filter="fade" transition="in">
                                      <p:cBhvr>
                                        <p:cTn dur="500"/>
                                        <p:tgtEl>
                                          <p:spTgt spid="42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4">
                                            <p:txEl>
                                              <p:pRg end="2" st="2"/>
                                            </p:txEl>
                                          </p:spTgt>
                                        </p:tgtEl>
                                        <p:attrNameLst>
                                          <p:attrName>style.visibility</p:attrName>
                                        </p:attrNameLst>
                                      </p:cBhvr>
                                      <p:to>
                                        <p:strVal val="visible"/>
                                      </p:to>
                                    </p:set>
                                    <p:animEffect filter="fade" transition="in">
                                      <p:cBhvr>
                                        <p:cTn dur="500"/>
                                        <p:tgtEl>
                                          <p:spTgt spid="42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4">
                                            <p:txEl>
                                              <p:pRg end="3" st="3"/>
                                            </p:txEl>
                                          </p:spTgt>
                                        </p:tgtEl>
                                        <p:attrNameLst>
                                          <p:attrName>style.visibility</p:attrName>
                                        </p:attrNameLst>
                                      </p:cBhvr>
                                      <p:to>
                                        <p:strVal val="visible"/>
                                      </p:to>
                                    </p:set>
                                    <p:animEffect filter="fade" transition="in">
                                      <p:cBhvr>
                                        <p:cTn dur="500"/>
                                        <p:tgtEl>
                                          <p:spTgt spid="42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5"/>
                                        </p:tgtEl>
                                        <p:attrNameLst>
                                          <p:attrName>style.visibility</p:attrName>
                                        </p:attrNameLst>
                                      </p:cBhvr>
                                      <p:to>
                                        <p:strVal val="visible"/>
                                      </p:to>
                                    </p:set>
                                    <p:animEffect filter="fade" transition="in">
                                      <p:cBhvr>
                                        <p:cTn dur="500"/>
                                        <p:tgtEl>
                                          <p:spTgt spid="4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3">
                                            <p:txEl>
                                              <p:pRg end="0" st="0"/>
                                            </p:txEl>
                                          </p:spTgt>
                                        </p:tgtEl>
                                        <p:attrNameLst>
                                          <p:attrName>style.visibility</p:attrName>
                                        </p:attrNameLst>
                                      </p:cBhvr>
                                      <p:to>
                                        <p:strVal val="visible"/>
                                      </p:to>
                                    </p:set>
                                    <p:animEffect filter="fade" transition="in">
                                      <p:cBhvr>
                                        <p:cTn dur="500"/>
                                        <p:tgtEl>
                                          <p:spTgt spid="42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3">
                                            <p:txEl>
                                              <p:pRg end="1" st="1"/>
                                            </p:txEl>
                                          </p:spTgt>
                                        </p:tgtEl>
                                        <p:attrNameLst>
                                          <p:attrName>style.visibility</p:attrName>
                                        </p:attrNameLst>
                                      </p:cBhvr>
                                      <p:to>
                                        <p:strVal val="visible"/>
                                      </p:to>
                                    </p:set>
                                    <p:animEffect filter="fade" transition="in">
                                      <p:cBhvr>
                                        <p:cTn dur="500"/>
                                        <p:tgtEl>
                                          <p:spTgt spid="42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3">
                                            <p:txEl>
                                              <p:pRg end="2" st="2"/>
                                            </p:txEl>
                                          </p:spTgt>
                                        </p:tgtEl>
                                        <p:attrNameLst>
                                          <p:attrName>style.visibility</p:attrName>
                                        </p:attrNameLst>
                                      </p:cBhvr>
                                      <p:to>
                                        <p:strVal val="visible"/>
                                      </p:to>
                                    </p:set>
                                    <p:animEffect filter="fade" transition="in">
                                      <p:cBhvr>
                                        <p:cTn dur="500"/>
                                        <p:tgtEl>
                                          <p:spTgt spid="42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6"/>
                                        </p:tgtEl>
                                        <p:attrNameLst>
                                          <p:attrName>style.visibility</p:attrName>
                                        </p:attrNameLst>
                                      </p:cBhvr>
                                      <p:to>
                                        <p:strVal val="visible"/>
                                      </p:to>
                                    </p:set>
                                    <p:animEffect filter="fade" transition="in">
                                      <p:cBhvr>
                                        <p:cTn dur="500"/>
                                        <p:tgtEl>
                                          <p:spTgt spid="4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21"/>
          <p:cNvSpPr txBox="1"/>
          <p:nvPr/>
        </p:nvSpPr>
        <p:spPr>
          <a:xfrm>
            <a:off x="214282" y="428604"/>
            <a:ext cx="8643998" cy="3108543"/>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2800"/>
              <a:buFont typeface="Times New Roman"/>
              <a:buChar char="-"/>
            </a:pPr>
            <a:r>
              <a:rPr b="0" i="0" lang="en-US" sz="2800" u="none" cap="none" strike="noStrike">
                <a:solidFill>
                  <a:schemeClr val="dk1"/>
                </a:solidFill>
                <a:latin typeface="Times New Roman"/>
                <a:ea typeface="Times New Roman"/>
                <a:cs typeface="Times New Roman"/>
                <a:sym typeface="Times New Roman"/>
              </a:rPr>
              <a:t>Sự kết hợp giữa bút pháp lãng mạn và hiện thực.</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 Thể thơ 7 tiếng chắc khoẻ mang giọng điệu hào hùng như một khúc quân hành.</a:t>
            </a:r>
            <a:endParaRPr b="0" i="0" sz="28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 Sự kết hợp hài hòa chất nhạc, chất họa và chất thơ.</a:t>
            </a:r>
            <a:endParaRPr b="0" i="0" sz="28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🡺Đoạn thơ tiêu biểu cho hồn thơ Quang Dũng: hào hùng và hào hoa.</a:t>
            </a:r>
            <a:endParaRPr b="0" i="0" sz="1400" u="none" cap="none" strike="noStrike">
              <a:solidFill>
                <a:srgbClr val="000000"/>
              </a:solidFill>
              <a:latin typeface="Arial"/>
              <a:ea typeface="Arial"/>
              <a:cs typeface="Arial"/>
              <a:sym typeface="Arial"/>
            </a:endParaRPr>
          </a:p>
        </p:txBody>
      </p:sp>
      <p:sp>
        <p:nvSpPr>
          <p:cNvPr id="432" name="Google Shape;432;p21"/>
          <p:cNvSpPr txBox="1"/>
          <p:nvPr/>
        </p:nvSpPr>
        <p:spPr>
          <a:xfrm>
            <a:off x="392308" y="3620160"/>
            <a:ext cx="1750800" cy="523220"/>
          </a:xfrm>
          <a:prstGeom prst="rect">
            <a:avLst/>
          </a:prstGeom>
          <a:solidFill>
            <a:srgbClr val="08540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lt1"/>
                </a:solidFill>
                <a:latin typeface="Times New Roman"/>
                <a:ea typeface="Times New Roman"/>
                <a:cs typeface="Times New Roman"/>
                <a:sym typeface="Times New Roman"/>
              </a:rPr>
              <a:t>C. Kết bài</a:t>
            </a:r>
            <a:endParaRPr b="1" i="0" sz="2800" u="none" cap="none" strike="noStrike">
              <a:solidFill>
                <a:schemeClr val="lt1"/>
              </a:solidFill>
              <a:latin typeface="Times New Roman"/>
              <a:ea typeface="Times New Roman"/>
              <a:cs typeface="Times New Roman"/>
              <a:sym typeface="Times New Roman"/>
            </a:endParaRPr>
          </a:p>
        </p:txBody>
      </p:sp>
      <p:sp>
        <p:nvSpPr>
          <p:cNvPr id="433" name="Google Shape;433;p21"/>
          <p:cNvSpPr txBox="1"/>
          <p:nvPr/>
        </p:nvSpPr>
        <p:spPr>
          <a:xfrm>
            <a:off x="285720" y="4189405"/>
            <a:ext cx="8215370" cy="954107"/>
          </a:xfrm>
          <a:prstGeom prst="rect">
            <a:avLst/>
          </a:prstGeom>
          <a:noFill/>
          <a:ln>
            <a:noFill/>
          </a:ln>
        </p:spPr>
        <p:txBody>
          <a:bodyPr anchorCtr="0" anchor="t" bIns="45700" lIns="91425" spcFirstLastPara="1" rIns="91425" wrap="square" tIns="45700">
            <a:spAutoFit/>
          </a:bodyPr>
          <a:lstStyle/>
          <a:p>
            <a:pPr indent="-514350" lvl="0" marL="51435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 Khẳng định lại những suy nghĩ, ấn tượng sâu sắc.</a:t>
            </a:r>
            <a:endParaRPr b="0" i="0" sz="1400" u="none" cap="none" strike="noStrike">
              <a:solidFill>
                <a:srgbClr val="000000"/>
              </a:solidFill>
              <a:latin typeface="Arial"/>
              <a:ea typeface="Arial"/>
              <a:cs typeface="Arial"/>
              <a:sym typeface="Arial"/>
            </a:endParaRPr>
          </a:p>
          <a:p>
            <a:pPr indent="-514350" lvl="0" marL="51435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 Liên tưởng, phát triển, mở rộng vấn đề…</a:t>
            </a:r>
            <a:endParaRPr b="0" i="0" sz="2800" u="none" cap="none" strike="noStrike">
              <a:solidFill>
                <a:schemeClr val="dk1"/>
              </a:solidFill>
              <a:latin typeface="Times New Roman"/>
              <a:ea typeface="Times New Roman"/>
              <a:cs typeface="Times New Roman"/>
              <a:sym typeface="Times New Roman"/>
            </a:endParaRPr>
          </a:p>
        </p:txBody>
      </p:sp>
      <p:sp>
        <p:nvSpPr>
          <p:cNvPr id="434" name="Google Shape;434;p21"/>
          <p:cNvSpPr/>
          <p:nvPr/>
        </p:nvSpPr>
        <p:spPr>
          <a:xfrm>
            <a:off x="285720" y="357166"/>
            <a:ext cx="1931939" cy="52322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800"/>
              <a:buFont typeface="Arial"/>
              <a:buNone/>
            </a:pPr>
            <a:r>
              <a:rPr b="1" i="0" lang="en-US" sz="2800" u="none" cap="none" strike="noStrike">
                <a:solidFill>
                  <a:srgbClr val="FF0000"/>
                </a:solidFill>
                <a:latin typeface="Times New Roman"/>
                <a:ea typeface="Times New Roman"/>
                <a:cs typeface="Times New Roman"/>
                <a:sym typeface="Times New Roman"/>
              </a:rPr>
              <a:t>3. Đánh giá</a:t>
            </a:r>
            <a:endParaRPr b="1" i="0" sz="2800" u="none" cap="none" strike="noStrike">
              <a:solidFill>
                <a:srgbClr val="FF00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2"/>
                                        </p:tgtEl>
                                        <p:attrNameLst>
                                          <p:attrName>style.visibility</p:attrName>
                                        </p:attrNameLst>
                                      </p:cBhvr>
                                      <p:to>
                                        <p:strVal val="visible"/>
                                      </p:to>
                                    </p:set>
                                    <p:animEffect filter="fade" transition="in">
                                      <p:cBhvr>
                                        <p:cTn dur="500"/>
                                        <p:tgtEl>
                                          <p:spTgt spid="4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3">
                                            <p:txEl>
                                              <p:pRg end="0" st="0"/>
                                            </p:txEl>
                                          </p:spTgt>
                                        </p:tgtEl>
                                        <p:attrNameLst>
                                          <p:attrName>style.visibility</p:attrName>
                                        </p:attrNameLst>
                                      </p:cBhvr>
                                      <p:to>
                                        <p:strVal val="visible"/>
                                      </p:to>
                                    </p:set>
                                    <p:animEffect filter="fade" transition="in">
                                      <p:cBhvr>
                                        <p:cTn dur="500"/>
                                        <p:tgtEl>
                                          <p:spTgt spid="43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3">
                                            <p:txEl>
                                              <p:pRg end="1" st="1"/>
                                            </p:txEl>
                                          </p:spTgt>
                                        </p:tgtEl>
                                        <p:attrNameLst>
                                          <p:attrName>style.visibility</p:attrName>
                                        </p:attrNameLst>
                                      </p:cBhvr>
                                      <p:to>
                                        <p:strVal val="visible"/>
                                      </p:to>
                                    </p:set>
                                    <p:animEffect filter="fade" transition="in">
                                      <p:cBhvr>
                                        <p:cTn dur="500"/>
                                        <p:tgtEl>
                                          <p:spTgt spid="433">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22"/>
          <p:cNvSpPr txBox="1"/>
          <p:nvPr/>
        </p:nvSpPr>
        <p:spPr>
          <a:xfrm>
            <a:off x="3571868" y="142852"/>
            <a:ext cx="2643206" cy="523220"/>
          </a:xfrm>
          <a:prstGeom prst="rect">
            <a:avLst/>
          </a:prstGeom>
          <a:solidFill>
            <a:srgbClr val="08540F"/>
          </a:solidFill>
          <a:ln>
            <a:noFill/>
          </a:ln>
          <a:effectLst>
            <a:outerShdw blurRad="40000" rotWithShape="0" dir="5400000" dist="23000">
              <a:srgbClr val="000000">
                <a:alpha val="34509"/>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lt1"/>
                </a:solidFill>
                <a:latin typeface="Times New Roman"/>
                <a:ea typeface="Times New Roman"/>
                <a:cs typeface="Times New Roman"/>
                <a:sym typeface="Times New Roman"/>
              </a:rPr>
              <a:t>Gợi ý đề 2:</a:t>
            </a:r>
            <a:endParaRPr b="0" i="0" sz="1400" u="none" cap="none" strike="noStrike">
              <a:solidFill>
                <a:srgbClr val="000000"/>
              </a:solidFill>
              <a:latin typeface="Arial"/>
              <a:ea typeface="Arial"/>
              <a:cs typeface="Arial"/>
              <a:sym typeface="Arial"/>
            </a:endParaRPr>
          </a:p>
        </p:txBody>
      </p:sp>
      <p:sp>
        <p:nvSpPr>
          <p:cNvPr id="440" name="Google Shape;440;p22"/>
          <p:cNvSpPr txBox="1"/>
          <p:nvPr/>
        </p:nvSpPr>
        <p:spPr>
          <a:xfrm>
            <a:off x="428596" y="642918"/>
            <a:ext cx="1850186" cy="523220"/>
          </a:xfrm>
          <a:prstGeom prst="rect">
            <a:avLst/>
          </a:prstGeom>
          <a:solidFill>
            <a:srgbClr val="08540F"/>
          </a:solidFill>
          <a:ln>
            <a:noFill/>
          </a:ln>
          <a:effectLst>
            <a:outerShdw blurRad="40000" rotWithShape="0" dir="5400000" dist="23000">
              <a:srgbClr val="000000">
                <a:alpha val="34509"/>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lt1"/>
                </a:solidFill>
                <a:latin typeface="Times New Roman"/>
                <a:ea typeface="Times New Roman"/>
                <a:cs typeface="Times New Roman"/>
                <a:sym typeface="Times New Roman"/>
              </a:rPr>
              <a:t>A. Mở bài:</a:t>
            </a:r>
            <a:endParaRPr b="0" i="0" sz="1400" u="none" cap="none" strike="noStrike">
              <a:solidFill>
                <a:srgbClr val="000000"/>
              </a:solidFill>
              <a:latin typeface="Arial"/>
              <a:ea typeface="Arial"/>
              <a:cs typeface="Arial"/>
              <a:sym typeface="Arial"/>
            </a:endParaRPr>
          </a:p>
        </p:txBody>
      </p:sp>
      <p:sp>
        <p:nvSpPr>
          <p:cNvPr id="441" name="Google Shape;441;p22"/>
          <p:cNvSpPr txBox="1"/>
          <p:nvPr/>
        </p:nvSpPr>
        <p:spPr>
          <a:xfrm>
            <a:off x="357158" y="1214422"/>
            <a:ext cx="8572560" cy="3108543"/>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2800"/>
              <a:buFont typeface="Times New Roman"/>
              <a:buChar char="-"/>
            </a:pPr>
            <a:r>
              <a:rPr b="0" i="0" lang="en-US" sz="2800" u="none" cap="none" strike="noStrike">
                <a:solidFill>
                  <a:schemeClr val="dk1"/>
                </a:solidFill>
                <a:latin typeface="Times New Roman"/>
                <a:ea typeface="Times New Roman"/>
                <a:cs typeface="Times New Roman"/>
                <a:sym typeface="Times New Roman"/>
              </a:rPr>
              <a:t>Xuân Quỳnh: thuộc thế hệ nhà thơ trẻ, trưởng thành trong thời kì kháng chiến chống Mỹ; Thơ Xuân Quỳnh là tiếng nói của người phụ nữ hồn hậu, giàu yêu thương, khao khát hạnh phúc đời thường, bình dị.</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 Sóng: một bài thơ tình đặc sắc, tiêu biểu cho hồn thơ của Xuân Quỳnh.</a:t>
            </a:r>
            <a:endParaRPr b="0" i="0" sz="2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 Nêu vấn đề, trích dẫn thơ. </a:t>
            </a:r>
            <a:endParaRPr b="0" i="0" sz="2800" u="none" cap="none" strike="noStrike">
              <a:solidFill>
                <a:schemeClr val="dk1"/>
              </a:solidFill>
              <a:latin typeface="Times New Roman"/>
              <a:ea typeface="Times New Roman"/>
              <a:cs typeface="Times New Roman"/>
              <a:sym typeface="Times New Roman"/>
            </a:endParaRPr>
          </a:p>
        </p:txBody>
      </p:sp>
      <p:sp>
        <p:nvSpPr>
          <p:cNvPr id="442" name="Google Shape;442;p22"/>
          <p:cNvSpPr txBox="1"/>
          <p:nvPr/>
        </p:nvSpPr>
        <p:spPr>
          <a:xfrm>
            <a:off x="428596" y="4357694"/>
            <a:ext cx="2105000" cy="523220"/>
          </a:xfrm>
          <a:prstGeom prst="rect">
            <a:avLst/>
          </a:prstGeom>
          <a:solidFill>
            <a:srgbClr val="08540F"/>
          </a:solidFill>
          <a:ln>
            <a:noFill/>
          </a:ln>
          <a:effectLst>
            <a:outerShdw blurRad="40000" rotWithShape="0" dir="5400000" dist="23000">
              <a:srgbClr val="000000">
                <a:alpha val="34509"/>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lt1"/>
                </a:solidFill>
                <a:latin typeface="Times New Roman"/>
                <a:ea typeface="Times New Roman"/>
                <a:cs typeface="Times New Roman"/>
                <a:sym typeface="Times New Roman"/>
              </a:rPr>
              <a:t>B. Thân bài:</a:t>
            </a:r>
            <a:endParaRPr b="0" i="0" sz="1400" u="none" cap="none" strike="noStrike">
              <a:solidFill>
                <a:srgbClr val="000000"/>
              </a:solidFill>
              <a:latin typeface="Arial"/>
              <a:ea typeface="Arial"/>
              <a:cs typeface="Arial"/>
              <a:sym typeface="Arial"/>
            </a:endParaRPr>
          </a:p>
        </p:txBody>
      </p:sp>
      <p:sp>
        <p:nvSpPr>
          <p:cNvPr id="443" name="Google Shape;443;p22"/>
          <p:cNvSpPr/>
          <p:nvPr/>
        </p:nvSpPr>
        <p:spPr>
          <a:xfrm>
            <a:off x="428596" y="4929198"/>
            <a:ext cx="8501122" cy="138499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800"/>
              <a:buFont typeface="Arial"/>
              <a:buNone/>
            </a:pPr>
            <a:r>
              <a:rPr b="1" i="1" lang="en-US" sz="2800" u="none" cap="none" strike="noStrike">
                <a:solidFill>
                  <a:schemeClr val="dk1"/>
                </a:solidFill>
                <a:latin typeface="Times New Roman"/>
                <a:ea typeface="Times New Roman"/>
                <a:cs typeface="Times New Roman"/>
                <a:sym typeface="Times New Roman"/>
              </a:rPr>
              <a:t>1. Khái quát chung</a:t>
            </a:r>
            <a:endParaRPr b="0" i="0" sz="28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 Hoàn cảnh sáng tác: năm 1967, trong chuyến đi công tác tại vùng biển Diêm Điềm.</a:t>
            </a:r>
            <a:endParaRPr b="0" i="0" sz="2800" u="none" cap="none" strike="noStrik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0"/>
                                        </p:tgtEl>
                                        <p:attrNameLst>
                                          <p:attrName>style.visibility</p:attrName>
                                        </p:attrNameLst>
                                      </p:cBhvr>
                                      <p:to>
                                        <p:strVal val="visible"/>
                                      </p:to>
                                    </p:set>
                                    <p:animEffect filter="fade" transition="in">
                                      <p:cBhvr>
                                        <p:cTn dur="500"/>
                                        <p:tgtEl>
                                          <p:spTgt spid="4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2"/>
                                        </p:tgtEl>
                                        <p:attrNameLst>
                                          <p:attrName>style.visibility</p:attrName>
                                        </p:attrNameLst>
                                      </p:cBhvr>
                                      <p:to>
                                        <p:strVal val="visible"/>
                                      </p:to>
                                    </p:set>
                                    <p:animEffect filter="fade" transition="in">
                                      <p:cBhvr>
                                        <p:cTn dur="500"/>
                                        <p:tgtEl>
                                          <p:spTgt spid="4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23"/>
          <p:cNvSpPr/>
          <p:nvPr/>
        </p:nvSpPr>
        <p:spPr>
          <a:xfrm>
            <a:off x="357158" y="214290"/>
            <a:ext cx="8429684" cy="698652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Times New Roman"/>
              <a:buChar char="-"/>
            </a:pPr>
            <a:r>
              <a:rPr b="0" i="0" lang="en-US" sz="2800" u="none" cap="none" strike="noStrike">
                <a:solidFill>
                  <a:schemeClr val="dk1"/>
                </a:solidFill>
                <a:latin typeface="Times New Roman"/>
                <a:ea typeface="Times New Roman"/>
                <a:cs typeface="Times New Roman"/>
                <a:sym typeface="Times New Roman"/>
              </a:rPr>
              <a:t> Âm hưởng: dào dạt, nhịp nhàng - nhịp của những con sóng;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800"/>
              <a:buFont typeface="Times New Roman"/>
              <a:buChar char="-"/>
            </a:pPr>
            <a:r>
              <a:rPr b="0" i="0" lang="en-US" sz="2800" u="none" cap="none" strike="noStrike">
                <a:solidFill>
                  <a:schemeClr val="dk1"/>
                </a:solidFill>
                <a:latin typeface="Times New Roman"/>
                <a:ea typeface="Times New Roman"/>
                <a:cs typeface="Times New Roman"/>
                <a:sym typeface="Times New Roman"/>
              </a:rPr>
              <a:t>Hình tượng trữ tình: sóng và em tuy hai mà một, đan cài, quấn quýt với nhau.</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1" i="1" lang="en-US" sz="2800" u="none" cap="none" strike="noStrike">
                <a:solidFill>
                  <a:schemeClr val="dk1"/>
                </a:solidFill>
                <a:latin typeface="Times New Roman"/>
                <a:ea typeface="Times New Roman"/>
                <a:cs typeface="Times New Roman"/>
                <a:sym typeface="Times New Roman"/>
              </a:rPr>
              <a:t>2. Cảm nhận nỗi nhớ của người phụ nữ trong tình yêu</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1" i="1" lang="en-US" sz="2800" u="none" cap="none" strike="noStrike">
                <a:solidFill>
                  <a:schemeClr val="dk1"/>
                </a:solidFill>
                <a:latin typeface="Times New Roman"/>
                <a:ea typeface="Times New Roman"/>
                <a:cs typeface="Times New Roman"/>
                <a:sym typeface="Times New Roman"/>
              </a:rPr>
              <a:t>* Nỗi nhớ gửi trong hình ảnh con sóng</a:t>
            </a:r>
            <a:endParaRPr b="0" i="0" sz="2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 Không gian (Phép đối): </a:t>
            </a:r>
            <a:r>
              <a:rPr b="0" i="1" lang="en-US" sz="2800" u="none" cap="none" strike="noStrike">
                <a:solidFill>
                  <a:schemeClr val="dk1"/>
                </a:solidFill>
                <a:latin typeface="Times New Roman"/>
                <a:ea typeface="Times New Roman"/>
                <a:cs typeface="Times New Roman"/>
                <a:sym typeface="Times New Roman"/>
              </a:rPr>
              <a:t>dưới lòng sâu/ trên mặt nước</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800"/>
              <a:buFont typeface="Times New Roman"/>
              <a:buChar char="-"/>
            </a:pPr>
            <a:r>
              <a:rPr b="0" i="0" lang="en-US" sz="2800" u="none" cap="none" strike="noStrike">
                <a:solidFill>
                  <a:schemeClr val="dk1"/>
                </a:solidFill>
                <a:latin typeface="Times New Roman"/>
                <a:ea typeface="Times New Roman"/>
                <a:cs typeface="Times New Roman"/>
                <a:sym typeface="Times New Roman"/>
              </a:rPr>
              <a:t>Thời gian: </a:t>
            </a:r>
            <a:r>
              <a:rPr b="0" i="1" lang="en-US" sz="2800" u="none" cap="none" strike="noStrike">
                <a:solidFill>
                  <a:schemeClr val="dk1"/>
                </a:solidFill>
                <a:latin typeface="Times New Roman"/>
                <a:ea typeface="Times New Roman"/>
                <a:cs typeface="Times New Roman"/>
                <a:sym typeface="Times New Roman"/>
              </a:rPr>
              <a:t>ngày, đêm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 Sự trùng điệp ngôn từ: điệp từ con sóng tuần hoàn, nối tiếp tạo âm hưởng dồn dập, gợi hình những con sóng đang hăm hở, ào ạt tiến vào bờ.</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 Nhân hoá:  </a:t>
            </a:r>
            <a:r>
              <a:rPr b="0" i="1" lang="en-US" sz="2800" u="none" cap="none" strike="noStrike">
                <a:solidFill>
                  <a:schemeClr val="dk1"/>
                </a:solidFill>
                <a:latin typeface="Times New Roman"/>
                <a:ea typeface="Times New Roman"/>
                <a:cs typeface="Times New Roman"/>
                <a:sym typeface="Times New Roman"/>
              </a:rPr>
              <a:t>con sóng nhớ bờ</a:t>
            </a:r>
            <a:endParaRPr b="0" i="0" sz="2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800"/>
              <a:buFont typeface="Arial"/>
              <a:buNone/>
            </a:pPr>
            <a:r>
              <a:t/>
            </a:r>
            <a:endParaRPr b="0" i="1" sz="2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800"/>
              <a:buFont typeface="Arial"/>
              <a:buNone/>
            </a:pPr>
            <a:r>
              <a:t/>
            </a:r>
            <a:endParaRPr b="1" i="1" sz="2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24"/>
          <p:cNvSpPr/>
          <p:nvPr/>
        </p:nvSpPr>
        <p:spPr>
          <a:xfrm>
            <a:off x="357158" y="214290"/>
            <a:ext cx="8429684" cy="612475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2800"/>
              <a:buFont typeface="Noto Sans Symbols"/>
              <a:buChar char="🡺"/>
            </a:pPr>
            <a:r>
              <a:rPr b="0" i="0" lang="en-US" sz="2800" u="none" cap="none" strike="noStrike">
                <a:solidFill>
                  <a:schemeClr val="dk1"/>
                </a:solidFill>
                <a:latin typeface="Times New Roman"/>
                <a:ea typeface="Times New Roman"/>
                <a:cs typeface="Times New Roman"/>
                <a:sym typeface="Times New Roman"/>
              </a:rPr>
              <a:t>XQ mượn sóng để biểu hiện nỗi nhớ trong tình yêu. Tình yêu gắn liền với nỗi nhớ. Nỗi nhớ đầy ắp trong không gian, da diết, cháy bỏng trong mọi thời gian bất kể ngày hay đêm.</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800"/>
              <a:buFont typeface="Arial"/>
              <a:buNone/>
            </a:pPr>
            <a:r>
              <a:rPr b="1" i="1" lang="en-US" sz="2800" u="none" cap="none" strike="noStrike">
                <a:solidFill>
                  <a:schemeClr val="dk1"/>
                </a:solidFill>
                <a:latin typeface="Calibri"/>
                <a:ea typeface="Calibri"/>
                <a:cs typeface="Calibri"/>
                <a:sym typeface="Calibri"/>
              </a:rPr>
              <a:t>* Nỗi nhớ bộc lộ trực tiếp</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a:t>
            </a:r>
            <a:r>
              <a:rPr b="0" i="1" lang="en-US" sz="2800" u="none" cap="none" strike="noStrike">
                <a:solidFill>
                  <a:schemeClr val="dk1"/>
                </a:solidFill>
                <a:latin typeface="Calibri"/>
                <a:ea typeface="Calibri"/>
                <a:cs typeface="Calibri"/>
                <a:sym typeface="Calibri"/>
              </a:rPr>
              <a:t> Lòng em nhớ đến anh</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800"/>
              <a:buFont typeface="Arial"/>
              <a:buNone/>
            </a:pPr>
            <a:r>
              <a:rPr b="0" i="1" lang="en-US" sz="2800" u="none" cap="none" strike="noStrike">
                <a:solidFill>
                  <a:schemeClr val="dk1"/>
                </a:solidFill>
                <a:latin typeface="Calibri"/>
                <a:ea typeface="Calibri"/>
                <a:cs typeface="Calibri"/>
                <a:sym typeface="Calibri"/>
              </a:rPr>
              <a:t>Cả trong mơ còn thức”</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🡺Nỗi nhớ đã xâm chiếm toàn bộ không gian, thời gian, trong cả tiềm thức, cả vô thức, hiện hữu cụ thể trong ý thức, mơ hồ, chập chờn trong vô thức, trong từng ý nghĩ, nhịp thở của em. </a:t>
            </a:r>
            <a:endParaRPr b="0" i="0" sz="28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 🡺 Cách bộc bạch chân thành mà táo bạo, mãnh liệt. </a:t>
            </a:r>
            <a:endParaRPr b="0" i="0" sz="28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2800"/>
              <a:buFont typeface="Arial"/>
              <a:buNone/>
            </a:pPr>
            <a:r>
              <a:t/>
            </a:r>
            <a:endParaRPr b="0" i="1" sz="2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25"/>
          <p:cNvSpPr/>
          <p:nvPr/>
        </p:nvSpPr>
        <p:spPr>
          <a:xfrm>
            <a:off x="285720" y="357166"/>
            <a:ext cx="8643998" cy="5693866"/>
          </a:xfrm>
          <a:prstGeom prst="rect">
            <a:avLst/>
          </a:prstGeom>
          <a:noFill/>
          <a:ln>
            <a:noFill/>
          </a:ln>
        </p:spPr>
        <p:txBody>
          <a:bodyPr anchorCtr="0" anchor="ctr"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2800"/>
              <a:buFont typeface="Times New Roman"/>
              <a:buNone/>
            </a:pPr>
            <a:r>
              <a:rPr b="1" i="0" lang="en-US" sz="2800" u="none" cap="none" strike="noStrike">
                <a:solidFill>
                  <a:schemeClr val="dk1"/>
                </a:solidFill>
                <a:latin typeface="Times New Roman"/>
                <a:ea typeface="Times New Roman"/>
                <a:cs typeface="Times New Roman"/>
                <a:sym typeface="Times New Roman"/>
              </a:rPr>
              <a:t>3. Nghệ thuật</a:t>
            </a:r>
            <a:endParaRPr b="0" i="0" sz="28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2800"/>
              <a:buFont typeface="Times New Roman"/>
              <a:buNone/>
            </a:pPr>
            <a:r>
              <a:rPr b="0" i="0" lang="en-US" sz="2800" u="none" cap="none" strike="noStrike">
                <a:solidFill>
                  <a:schemeClr val="dk1"/>
                </a:solidFill>
                <a:latin typeface="Times New Roman"/>
                <a:ea typeface="Times New Roman"/>
                <a:cs typeface="Times New Roman"/>
                <a:sym typeface="Times New Roman"/>
              </a:rPr>
              <a:t>- NT chuyển nghĩa tu từ với hình tượng ẩn dụ sóng; sử dụng sáng tạo hai hình tượng sóng đôi: sóng và em.</a:t>
            </a:r>
            <a:endParaRPr b="0" i="0" sz="28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2800"/>
              <a:buFont typeface="Times New Roman"/>
              <a:buNone/>
            </a:pPr>
            <a:r>
              <a:rPr b="0" i="0" lang="en-US" sz="2800" u="none" cap="none" strike="noStrike">
                <a:solidFill>
                  <a:schemeClr val="dk1"/>
                </a:solidFill>
                <a:latin typeface="Times New Roman"/>
                <a:ea typeface="Times New Roman"/>
                <a:cs typeface="Times New Roman"/>
                <a:sym typeface="Times New Roman"/>
              </a:rPr>
              <a:t>- Nghệ thuật trùng điệp tạo âm hưởng dạt dào của những con sóng.</a:t>
            </a:r>
            <a:endParaRPr b="0" i="0" sz="28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2800"/>
              <a:buFont typeface="Times New Roman"/>
              <a:buNone/>
            </a:pPr>
            <a:r>
              <a:rPr b="1" i="0" lang="en-US" sz="2800" u="none" cap="none" strike="noStrike">
                <a:solidFill>
                  <a:schemeClr val="dk1"/>
                </a:solidFill>
                <a:latin typeface="Times New Roman"/>
                <a:ea typeface="Times New Roman"/>
                <a:cs typeface="Times New Roman"/>
                <a:sym typeface="Times New Roman"/>
              </a:rPr>
              <a:t>4. Đánh giá</a:t>
            </a:r>
            <a:endParaRPr b="0" i="0" sz="28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2800"/>
              <a:buFont typeface="Times New Roman"/>
              <a:buNone/>
            </a:pPr>
            <a:r>
              <a:rPr b="0" i="0" lang="en-US" sz="2800" u="none" cap="none" strike="noStrike">
                <a:solidFill>
                  <a:schemeClr val="dk1"/>
                </a:solidFill>
                <a:latin typeface="Times New Roman"/>
                <a:ea typeface="Times New Roman"/>
                <a:cs typeface="Times New Roman"/>
                <a:sym typeface="Times New Roman"/>
              </a:rPr>
              <a:t>- Đoạn thơ đã góp phần vào thành công của bài thơ Sóng – một trong những bài thơ tình đặc sắc của văn học hiện đại Việt Nam.</a:t>
            </a:r>
            <a:endParaRPr b="0" i="0" sz="28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2800"/>
              <a:buFont typeface="Times New Roman"/>
              <a:buNone/>
            </a:pPr>
            <a:r>
              <a:rPr b="0" i="0" lang="en-US" sz="2800" u="none" cap="none" strike="noStrike">
                <a:solidFill>
                  <a:schemeClr val="dk1"/>
                </a:solidFill>
                <a:latin typeface="Times New Roman"/>
                <a:ea typeface="Times New Roman"/>
                <a:cs typeface="Times New Roman"/>
                <a:sym typeface="Times New Roman"/>
              </a:rPr>
              <a:t>- Thể hiện rõ nét phong cách thơ Xuân Quỳnh – tiếng lòng của một người phụ nữ hồn hậu, chân thành, táo bạo, mãnh liệt mà đầy nữ tính.</a:t>
            </a:r>
            <a:endParaRPr b="0" i="0" sz="28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2800"/>
              <a:buFont typeface="Times New Roman"/>
              <a:buNone/>
            </a:pPr>
            <a:r>
              <a:rPr b="1" i="1" lang="en-US" sz="2800" u="none" cap="none" strike="noStrike">
                <a:solidFill>
                  <a:schemeClr val="dk1"/>
                </a:solidFill>
                <a:latin typeface="Times New Roman"/>
                <a:ea typeface="Times New Roman"/>
                <a:cs typeface="Times New Roman"/>
                <a:sym typeface="Times New Roman"/>
              </a:rPr>
              <a:t>C. Kết bài</a:t>
            </a:r>
            <a:endParaRPr b="0" i="0" sz="28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26"/>
          <p:cNvSpPr/>
          <p:nvPr/>
        </p:nvSpPr>
        <p:spPr>
          <a:xfrm>
            <a:off x="4357686" y="2214554"/>
            <a:ext cx="1285884" cy="1214446"/>
          </a:xfrm>
          <a:prstGeom prst="roundRect">
            <a:avLst>
              <a:gd fmla="val 16667" name="adj"/>
            </a:avLst>
          </a:prstGeom>
          <a:solidFill>
            <a:srgbClr val="0F243E"/>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Times New Roman"/>
                <a:ea typeface="Times New Roman"/>
                <a:cs typeface="Times New Roman"/>
                <a:sym typeface="Times New Roman"/>
              </a:rPr>
              <a:t>Nội dung</a:t>
            </a:r>
            <a:endParaRPr b="0" i="0" sz="2800" u="none" cap="none" strike="noStrike">
              <a:solidFill>
                <a:schemeClr val="lt1"/>
              </a:solidFill>
              <a:latin typeface="Times New Roman"/>
              <a:ea typeface="Times New Roman"/>
              <a:cs typeface="Times New Roman"/>
              <a:sym typeface="Times New Roman"/>
            </a:endParaRPr>
          </a:p>
        </p:txBody>
      </p:sp>
      <p:sp>
        <p:nvSpPr>
          <p:cNvPr id="464" name="Google Shape;464;p26"/>
          <p:cNvSpPr/>
          <p:nvPr/>
        </p:nvSpPr>
        <p:spPr>
          <a:xfrm>
            <a:off x="2786050" y="2285992"/>
            <a:ext cx="1285884" cy="1143008"/>
          </a:xfrm>
          <a:prstGeom prst="roundRect">
            <a:avLst>
              <a:gd fmla="val 16667" name="adj"/>
            </a:avLst>
          </a:prstGeom>
          <a:solidFill>
            <a:srgbClr val="0F243E"/>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Times New Roman"/>
                <a:ea typeface="Times New Roman"/>
                <a:cs typeface="Times New Roman"/>
                <a:sym typeface="Times New Roman"/>
              </a:rPr>
              <a:t>Hình thức</a:t>
            </a:r>
            <a:endParaRPr b="0" i="0" sz="2800" u="none" cap="none" strike="noStrike">
              <a:solidFill>
                <a:schemeClr val="lt1"/>
              </a:solidFill>
              <a:latin typeface="Times New Roman"/>
              <a:ea typeface="Times New Roman"/>
              <a:cs typeface="Times New Roman"/>
              <a:sym typeface="Times New Roman"/>
            </a:endParaRPr>
          </a:p>
        </p:txBody>
      </p:sp>
      <p:cxnSp>
        <p:nvCxnSpPr>
          <p:cNvPr id="465" name="Google Shape;465;p26"/>
          <p:cNvCxnSpPr>
            <a:stCxn id="463" idx="3"/>
          </p:cNvCxnSpPr>
          <p:nvPr/>
        </p:nvCxnSpPr>
        <p:spPr>
          <a:xfrm>
            <a:off x="5643570" y="2821777"/>
            <a:ext cx="428700" cy="1500"/>
          </a:xfrm>
          <a:prstGeom prst="straightConnector1">
            <a:avLst/>
          </a:prstGeom>
          <a:noFill/>
          <a:ln cap="flat" cmpd="sng" w="38100">
            <a:solidFill>
              <a:schemeClr val="dk1"/>
            </a:solidFill>
            <a:prstDash val="solid"/>
            <a:round/>
            <a:headEnd len="sm" w="sm" type="none"/>
            <a:tailEnd len="med" w="med" type="stealth"/>
          </a:ln>
          <a:effectLst>
            <a:outerShdw blurRad="40000" rotWithShape="0" dir="5400000" dist="23000">
              <a:srgbClr val="000000">
                <a:alpha val="34509"/>
              </a:srgbClr>
            </a:outerShdw>
          </a:effectLst>
        </p:spPr>
      </p:cxnSp>
      <p:cxnSp>
        <p:nvCxnSpPr>
          <p:cNvPr id="466" name="Google Shape;466;p26"/>
          <p:cNvCxnSpPr/>
          <p:nvPr/>
        </p:nvCxnSpPr>
        <p:spPr>
          <a:xfrm flipH="1" rot="-5400000">
            <a:off x="5393537" y="3464719"/>
            <a:ext cx="1000132" cy="785818"/>
          </a:xfrm>
          <a:prstGeom prst="straightConnector1">
            <a:avLst/>
          </a:prstGeom>
          <a:noFill/>
          <a:ln cap="flat" cmpd="sng" w="38100">
            <a:solidFill>
              <a:schemeClr val="dk1"/>
            </a:solidFill>
            <a:prstDash val="solid"/>
            <a:round/>
            <a:headEnd len="sm" w="sm" type="none"/>
            <a:tailEnd len="med" w="med" type="stealth"/>
          </a:ln>
          <a:effectLst>
            <a:outerShdw blurRad="40000" rotWithShape="0" dir="5400000" dist="23000">
              <a:srgbClr val="000000">
                <a:alpha val="34509"/>
              </a:srgbClr>
            </a:outerShdw>
          </a:effectLst>
        </p:spPr>
      </p:cxnSp>
      <p:cxnSp>
        <p:nvCxnSpPr>
          <p:cNvPr id="467" name="Google Shape;467;p26"/>
          <p:cNvCxnSpPr/>
          <p:nvPr/>
        </p:nvCxnSpPr>
        <p:spPr>
          <a:xfrm rot="-5400000">
            <a:off x="5357818" y="1500174"/>
            <a:ext cx="857256" cy="571504"/>
          </a:xfrm>
          <a:prstGeom prst="straightConnector1">
            <a:avLst/>
          </a:prstGeom>
          <a:noFill/>
          <a:ln cap="flat" cmpd="sng" w="38100">
            <a:solidFill>
              <a:schemeClr val="dk1"/>
            </a:solidFill>
            <a:prstDash val="solid"/>
            <a:round/>
            <a:headEnd len="sm" w="sm" type="none"/>
            <a:tailEnd len="med" w="med" type="stealth"/>
          </a:ln>
          <a:effectLst>
            <a:outerShdw blurRad="40000" rotWithShape="0" dir="5400000" dist="23000">
              <a:srgbClr val="000000">
                <a:alpha val="34509"/>
              </a:srgbClr>
            </a:outerShdw>
          </a:effectLst>
        </p:spPr>
      </p:cxnSp>
      <p:cxnSp>
        <p:nvCxnSpPr>
          <p:cNvPr id="468" name="Google Shape;468;p26"/>
          <p:cNvCxnSpPr/>
          <p:nvPr/>
        </p:nvCxnSpPr>
        <p:spPr>
          <a:xfrm rot="5400000">
            <a:off x="2214546" y="3500438"/>
            <a:ext cx="1285884" cy="1143008"/>
          </a:xfrm>
          <a:prstGeom prst="straightConnector1">
            <a:avLst/>
          </a:prstGeom>
          <a:noFill/>
          <a:ln cap="flat" cmpd="sng" w="38100">
            <a:solidFill>
              <a:schemeClr val="dk1"/>
            </a:solidFill>
            <a:prstDash val="solid"/>
            <a:round/>
            <a:headEnd len="sm" w="sm" type="none"/>
            <a:tailEnd len="med" w="med" type="stealth"/>
          </a:ln>
          <a:effectLst>
            <a:outerShdw blurRad="40000" rotWithShape="0" dir="5400000" dist="23000">
              <a:srgbClr val="000000">
                <a:alpha val="34509"/>
              </a:srgbClr>
            </a:outerShdw>
          </a:effectLst>
        </p:spPr>
      </p:cxnSp>
      <p:cxnSp>
        <p:nvCxnSpPr>
          <p:cNvPr id="469" name="Google Shape;469;p26"/>
          <p:cNvCxnSpPr>
            <a:stCxn id="464" idx="1"/>
          </p:cNvCxnSpPr>
          <p:nvPr/>
        </p:nvCxnSpPr>
        <p:spPr>
          <a:xfrm flipH="1">
            <a:off x="2214550" y="2857496"/>
            <a:ext cx="571500" cy="214200"/>
          </a:xfrm>
          <a:prstGeom prst="straightConnector1">
            <a:avLst/>
          </a:prstGeom>
          <a:noFill/>
          <a:ln cap="flat" cmpd="sng" w="38100">
            <a:solidFill>
              <a:schemeClr val="dk1"/>
            </a:solidFill>
            <a:prstDash val="solid"/>
            <a:round/>
            <a:headEnd len="sm" w="sm" type="none"/>
            <a:tailEnd len="med" w="med" type="stealth"/>
          </a:ln>
          <a:effectLst>
            <a:outerShdw blurRad="40000" rotWithShape="0" dir="5400000" dist="23000">
              <a:srgbClr val="000000">
                <a:alpha val="34509"/>
              </a:srgbClr>
            </a:outerShdw>
          </a:effectLst>
        </p:spPr>
      </p:cxnSp>
      <p:sp>
        <p:nvSpPr>
          <p:cNvPr id="470" name="Google Shape;470;p26"/>
          <p:cNvSpPr/>
          <p:nvPr/>
        </p:nvSpPr>
        <p:spPr>
          <a:xfrm rot="-5400000">
            <a:off x="3753422" y="3214776"/>
            <a:ext cx="961364" cy="1467347"/>
          </a:xfrm>
          <a:prstGeom prst="moon">
            <a:avLst>
              <a:gd fmla="val 50000" name="adj"/>
            </a:avLst>
          </a:prstGeom>
          <a:solidFill>
            <a:srgbClr val="FF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1" name="Google Shape;471;p26"/>
          <p:cNvSpPr/>
          <p:nvPr/>
        </p:nvSpPr>
        <p:spPr>
          <a:xfrm>
            <a:off x="1785918" y="5000636"/>
            <a:ext cx="4214842" cy="1857364"/>
          </a:xfrm>
          <a:prstGeom prst="cloudCallout">
            <a:avLst>
              <a:gd fmla="val 5770" name="adj1"/>
              <a:gd fmla="val -77325" name="adj2"/>
            </a:avLst>
          </a:prstGeom>
          <a:solidFill>
            <a:srgbClr val="FF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lt1"/>
                </a:solidFill>
                <a:latin typeface="Times New Roman"/>
                <a:ea typeface="Times New Roman"/>
                <a:cs typeface="Times New Roman"/>
                <a:sym typeface="Times New Roman"/>
              </a:rPr>
              <a:t>ĐẶC TRƯNG CỦA THƠ</a:t>
            </a:r>
            <a:endParaRPr b="0" i="0" sz="3200" u="none" cap="none" strike="noStrike">
              <a:solidFill>
                <a:schemeClr val="lt1"/>
              </a:solidFill>
              <a:latin typeface="Calibri"/>
              <a:ea typeface="Calibri"/>
              <a:cs typeface="Calibri"/>
              <a:sym typeface="Calibri"/>
            </a:endParaRPr>
          </a:p>
        </p:txBody>
      </p:sp>
      <p:sp>
        <p:nvSpPr>
          <p:cNvPr id="472" name="Google Shape;472;p26"/>
          <p:cNvSpPr/>
          <p:nvPr/>
        </p:nvSpPr>
        <p:spPr>
          <a:xfrm>
            <a:off x="3714744" y="142852"/>
            <a:ext cx="5214974" cy="1200152"/>
          </a:xfrm>
          <a:prstGeom prst="roundRect">
            <a:avLst>
              <a:gd fmla="val 16667" name="adj"/>
            </a:avLst>
          </a:prstGeom>
          <a:solidFill>
            <a:srgbClr val="08540F"/>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Times New Roman"/>
                <a:ea typeface="Times New Roman"/>
                <a:cs typeface="Times New Roman"/>
                <a:sym typeface="Times New Roman"/>
              </a:rPr>
              <a:t>Là tấm gương của tâm hồn, tình cảm, những rung động mãnh liệt của trái tim trước cuộc đời.</a:t>
            </a:r>
            <a:endParaRPr b="0" i="0" sz="2400" u="none" cap="none" strike="noStrike">
              <a:solidFill>
                <a:schemeClr val="lt1"/>
              </a:solidFill>
              <a:latin typeface="Calibri"/>
              <a:ea typeface="Calibri"/>
              <a:cs typeface="Calibri"/>
              <a:sym typeface="Calibri"/>
            </a:endParaRPr>
          </a:p>
        </p:txBody>
      </p:sp>
      <p:sp>
        <p:nvSpPr>
          <p:cNvPr id="473" name="Google Shape;473;p26"/>
          <p:cNvSpPr/>
          <p:nvPr/>
        </p:nvSpPr>
        <p:spPr>
          <a:xfrm>
            <a:off x="6000760" y="4371988"/>
            <a:ext cx="2795606" cy="1200152"/>
          </a:xfrm>
          <a:prstGeom prst="roundRect">
            <a:avLst>
              <a:gd fmla="val 16667" name="adj"/>
            </a:avLst>
          </a:prstGeom>
          <a:solidFill>
            <a:srgbClr val="08540F"/>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Tác động đến tình cảm, cảm xúc của người đọc.</a:t>
            </a:r>
            <a:endParaRPr b="0" i="0" sz="2400" u="none" cap="none" strike="noStrike">
              <a:solidFill>
                <a:schemeClr val="lt1"/>
              </a:solidFill>
              <a:latin typeface="Calibri"/>
              <a:ea typeface="Calibri"/>
              <a:cs typeface="Calibri"/>
              <a:sym typeface="Calibri"/>
            </a:endParaRPr>
          </a:p>
        </p:txBody>
      </p:sp>
      <p:sp>
        <p:nvSpPr>
          <p:cNvPr id="474" name="Google Shape;474;p26"/>
          <p:cNvSpPr/>
          <p:nvPr/>
        </p:nvSpPr>
        <p:spPr>
          <a:xfrm>
            <a:off x="6072198" y="1643050"/>
            <a:ext cx="2857488" cy="2124092"/>
          </a:xfrm>
          <a:prstGeom prst="roundRect">
            <a:avLst>
              <a:gd fmla="val 16667" name="adj"/>
            </a:avLst>
          </a:prstGeom>
          <a:solidFill>
            <a:srgbClr val="08540F"/>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Chú trọng đến cái đẹp, phần thi vị của tâm hồn con người và cuộc sống.</a:t>
            </a:r>
            <a:endParaRPr b="0" i="0" sz="2400" u="none" cap="none" strike="noStrike">
              <a:solidFill>
                <a:schemeClr val="lt1"/>
              </a:solidFill>
              <a:latin typeface="Calibri"/>
              <a:ea typeface="Calibri"/>
              <a:cs typeface="Calibri"/>
              <a:sym typeface="Calibri"/>
            </a:endParaRPr>
          </a:p>
        </p:txBody>
      </p:sp>
      <p:sp>
        <p:nvSpPr>
          <p:cNvPr id="475" name="Google Shape;475;p26"/>
          <p:cNvSpPr/>
          <p:nvPr/>
        </p:nvSpPr>
        <p:spPr>
          <a:xfrm>
            <a:off x="285720" y="4357694"/>
            <a:ext cx="2000264" cy="1200152"/>
          </a:xfrm>
          <a:prstGeom prst="roundRect">
            <a:avLst>
              <a:gd fmla="val 16667" name="adj"/>
            </a:avLst>
          </a:prstGeom>
          <a:solidFill>
            <a:srgbClr val="08540F"/>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Giàu nhạc điệu</a:t>
            </a:r>
            <a:endParaRPr b="0" i="0" sz="2400" u="none" cap="none" strike="noStrike">
              <a:solidFill>
                <a:schemeClr val="lt1"/>
              </a:solidFill>
              <a:latin typeface="Calibri"/>
              <a:ea typeface="Calibri"/>
              <a:cs typeface="Calibri"/>
              <a:sym typeface="Calibri"/>
            </a:endParaRPr>
          </a:p>
        </p:txBody>
      </p:sp>
      <p:sp>
        <p:nvSpPr>
          <p:cNvPr id="476" name="Google Shape;476;p26"/>
          <p:cNvSpPr/>
          <p:nvPr/>
        </p:nvSpPr>
        <p:spPr>
          <a:xfrm>
            <a:off x="214282" y="2500306"/>
            <a:ext cx="2000264" cy="1200152"/>
          </a:xfrm>
          <a:prstGeom prst="roundRect">
            <a:avLst>
              <a:gd fmla="val 16667" name="adj"/>
            </a:avLst>
          </a:prstGeom>
          <a:solidFill>
            <a:srgbClr val="08540F"/>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Giàu hình ảnh</a:t>
            </a:r>
            <a:endParaRPr b="0" i="0" sz="2400" u="none" cap="none" strike="noStrike">
              <a:solidFill>
                <a:schemeClr val="lt1"/>
              </a:solidFill>
              <a:latin typeface="Calibri"/>
              <a:ea typeface="Calibri"/>
              <a:cs typeface="Calibri"/>
              <a:sym typeface="Calibri"/>
            </a:endParaRPr>
          </a:p>
        </p:txBody>
      </p:sp>
      <p:sp>
        <p:nvSpPr>
          <p:cNvPr id="477" name="Google Shape;477;p26"/>
          <p:cNvSpPr/>
          <p:nvPr/>
        </p:nvSpPr>
        <p:spPr>
          <a:xfrm>
            <a:off x="642910" y="500042"/>
            <a:ext cx="2143140" cy="1200152"/>
          </a:xfrm>
          <a:prstGeom prst="roundRect">
            <a:avLst>
              <a:gd fmla="val 16667" name="adj"/>
            </a:avLst>
          </a:prstGeom>
          <a:solidFill>
            <a:srgbClr val="08540F"/>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Cô đọng,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hàm súc</a:t>
            </a:r>
            <a:endParaRPr b="0" i="0" sz="2400" u="none" cap="none" strike="noStrike">
              <a:solidFill>
                <a:schemeClr val="lt1"/>
              </a:solidFill>
              <a:latin typeface="Calibri"/>
              <a:ea typeface="Calibri"/>
              <a:cs typeface="Calibri"/>
              <a:sym typeface="Calibri"/>
            </a:endParaRPr>
          </a:p>
        </p:txBody>
      </p:sp>
      <p:cxnSp>
        <p:nvCxnSpPr>
          <p:cNvPr id="478" name="Google Shape;478;p26"/>
          <p:cNvCxnSpPr/>
          <p:nvPr/>
        </p:nvCxnSpPr>
        <p:spPr>
          <a:xfrm flipH="1" rot="5400000">
            <a:off x="2714612" y="1643050"/>
            <a:ext cx="714380" cy="571504"/>
          </a:xfrm>
          <a:prstGeom prst="straightConnector1">
            <a:avLst/>
          </a:prstGeom>
          <a:noFill/>
          <a:ln cap="flat" cmpd="sng" w="38100">
            <a:solidFill>
              <a:schemeClr val="dk1"/>
            </a:solidFill>
            <a:prstDash val="solid"/>
            <a:round/>
            <a:headEnd len="sm" w="sm" type="none"/>
            <a:tailEnd len="med" w="med" type="stealth"/>
          </a:ln>
          <a:effectLst>
            <a:outerShdw blurRad="40000" rotWithShape="0" dir="5400000" dist="23000">
              <a:srgbClr val="000000">
                <a:alpha val="34509"/>
              </a:srgbClr>
            </a:outerShdw>
          </a:effectLst>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1"/>
                                        </p:tgtEl>
                                        <p:attrNameLst>
                                          <p:attrName>style.visibility</p:attrName>
                                        </p:attrNameLst>
                                      </p:cBhvr>
                                      <p:to>
                                        <p:strVal val="visible"/>
                                      </p:to>
                                    </p:set>
                                    <p:animEffect filter="fade" transition="in">
                                      <p:cBhvr>
                                        <p:cTn dur="500"/>
                                        <p:tgtEl>
                                          <p:spTgt spid="4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0"/>
                                        </p:tgtEl>
                                        <p:attrNameLst>
                                          <p:attrName>style.visibility</p:attrName>
                                        </p:attrNameLst>
                                      </p:cBhvr>
                                      <p:to>
                                        <p:strVal val="visible"/>
                                      </p:to>
                                    </p:set>
                                    <p:animEffect filter="fade" transition="in">
                                      <p:cBhvr>
                                        <p:cTn dur="500"/>
                                        <p:tgtEl>
                                          <p:spTgt spid="4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3"/>
                                        </p:tgtEl>
                                        <p:attrNameLst>
                                          <p:attrName>style.visibility</p:attrName>
                                        </p:attrNameLst>
                                      </p:cBhvr>
                                      <p:to>
                                        <p:strVal val="visible"/>
                                      </p:to>
                                    </p:set>
                                    <p:animEffect filter="fade" transition="in">
                                      <p:cBhvr>
                                        <p:cTn dur="500"/>
                                        <p:tgtEl>
                                          <p:spTgt spid="4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67"/>
                                        </p:tgtEl>
                                        <p:attrNameLst>
                                          <p:attrName>style.visibility</p:attrName>
                                        </p:attrNameLst>
                                      </p:cBhvr>
                                      <p:to>
                                        <p:strVal val="visible"/>
                                      </p:to>
                                    </p:set>
                                    <p:anim calcmode="lin" valueType="num">
                                      <p:cBhvr additive="base">
                                        <p:cTn dur="500"/>
                                        <p:tgtEl>
                                          <p:spTgt spid="46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2"/>
                                        </p:tgtEl>
                                        <p:attrNameLst>
                                          <p:attrName>style.visibility</p:attrName>
                                        </p:attrNameLst>
                                      </p:cBhvr>
                                      <p:to>
                                        <p:strVal val="visible"/>
                                      </p:to>
                                    </p:set>
                                    <p:animEffect filter="fade" transition="in">
                                      <p:cBhvr>
                                        <p:cTn dur="500"/>
                                        <p:tgtEl>
                                          <p:spTgt spid="4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65"/>
                                        </p:tgtEl>
                                        <p:attrNameLst>
                                          <p:attrName>style.visibility</p:attrName>
                                        </p:attrNameLst>
                                      </p:cBhvr>
                                      <p:to>
                                        <p:strVal val="visible"/>
                                      </p:to>
                                    </p:set>
                                    <p:anim calcmode="lin" valueType="num">
                                      <p:cBhvr additive="base">
                                        <p:cTn dur="500"/>
                                        <p:tgtEl>
                                          <p:spTgt spid="46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4"/>
                                        </p:tgtEl>
                                        <p:attrNameLst>
                                          <p:attrName>style.visibility</p:attrName>
                                        </p:attrNameLst>
                                      </p:cBhvr>
                                      <p:to>
                                        <p:strVal val="visible"/>
                                      </p:to>
                                    </p:set>
                                    <p:animEffect filter="fade" transition="in">
                                      <p:cBhvr>
                                        <p:cTn dur="500"/>
                                        <p:tgtEl>
                                          <p:spTgt spid="4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66"/>
                                        </p:tgtEl>
                                        <p:attrNameLst>
                                          <p:attrName>style.visibility</p:attrName>
                                        </p:attrNameLst>
                                      </p:cBhvr>
                                      <p:to>
                                        <p:strVal val="visible"/>
                                      </p:to>
                                    </p:set>
                                    <p:anim calcmode="lin" valueType="num">
                                      <p:cBhvr additive="base">
                                        <p:cTn dur="500"/>
                                        <p:tgtEl>
                                          <p:spTgt spid="46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3"/>
                                        </p:tgtEl>
                                        <p:attrNameLst>
                                          <p:attrName>style.visibility</p:attrName>
                                        </p:attrNameLst>
                                      </p:cBhvr>
                                      <p:to>
                                        <p:strVal val="visible"/>
                                      </p:to>
                                    </p:set>
                                    <p:animEffect filter="fade" transition="in">
                                      <p:cBhvr>
                                        <p:cTn dur="500"/>
                                        <p:tgtEl>
                                          <p:spTgt spid="4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4"/>
                                        </p:tgtEl>
                                        <p:attrNameLst>
                                          <p:attrName>style.visibility</p:attrName>
                                        </p:attrNameLst>
                                      </p:cBhvr>
                                      <p:to>
                                        <p:strVal val="visible"/>
                                      </p:to>
                                    </p:set>
                                    <p:animEffect filter="fade" transition="in">
                                      <p:cBhvr>
                                        <p:cTn dur="500"/>
                                        <p:tgtEl>
                                          <p:spTgt spid="4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8"/>
                                        </p:tgtEl>
                                        <p:attrNameLst>
                                          <p:attrName>style.visibility</p:attrName>
                                        </p:attrNameLst>
                                      </p:cBhvr>
                                      <p:to>
                                        <p:strVal val="visible"/>
                                      </p:to>
                                    </p:set>
                                    <p:animEffect filter="fade" transition="in">
                                      <p:cBhvr>
                                        <p:cTn dur="500"/>
                                        <p:tgtEl>
                                          <p:spTgt spid="4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7"/>
                                        </p:tgtEl>
                                        <p:attrNameLst>
                                          <p:attrName>style.visibility</p:attrName>
                                        </p:attrNameLst>
                                      </p:cBhvr>
                                      <p:to>
                                        <p:strVal val="visible"/>
                                      </p:to>
                                    </p:set>
                                    <p:animEffect filter="fade" transition="in">
                                      <p:cBhvr>
                                        <p:cTn dur="500"/>
                                        <p:tgtEl>
                                          <p:spTgt spid="4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69"/>
                                        </p:tgtEl>
                                        <p:attrNameLst>
                                          <p:attrName>style.visibility</p:attrName>
                                        </p:attrNameLst>
                                      </p:cBhvr>
                                      <p:to>
                                        <p:strVal val="visible"/>
                                      </p:to>
                                    </p:set>
                                    <p:anim calcmode="lin" valueType="num">
                                      <p:cBhvr additive="base">
                                        <p:cTn dur="500"/>
                                        <p:tgtEl>
                                          <p:spTgt spid="46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6"/>
                                        </p:tgtEl>
                                        <p:attrNameLst>
                                          <p:attrName>style.visibility</p:attrName>
                                        </p:attrNameLst>
                                      </p:cBhvr>
                                      <p:to>
                                        <p:strVal val="visible"/>
                                      </p:to>
                                    </p:set>
                                    <p:animEffect filter="fade" transition="in">
                                      <p:cBhvr>
                                        <p:cTn dur="500"/>
                                        <p:tgtEl>
                                          <p:spTgt spid="4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68"/>
                                        </p:tgtEl>
                                        <p:attrNameLst>
                                          <p:attrName>style.visibility</p:attrName>
                                        </p:attrNameLst>
                                      </p:cBhvr>
                                      <p:to>
                                        <p:strVal val="visible"/>
                                      </p:to>
                                    </p:set>
                                    <p:anim calcmode="lin" valueType="num">
                                      <p:cBhvr additive="base">
                                        <p:cTn dur="500"/>
                                        <p:tgtEl>
                                          <p:spTgt spid="46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5"/>
                                        </p:tgtEl>
                                        <p:attrNameLst>
                                          <p:attrName>style.visibility</p:attrName>
                                        </p:attrNameLst>
                                      </p:cBhvr>
                                      <p:to>
                                        <p:strVal val="visible"/>
                                      </p:to>
                                    </p:set>
                                    <p:animEffect filter="fade" transition="in">
                                      <p:cBhvr>
                                        <p:cTn dur="500"/>
                                        <p:tgtEl>
                                          <p:spTgt spid="4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US"/>
              <a:t>ÃI</a:t>
            </a:r>
            <a:endParaRPr/>
          </a:p>
        </p:txBody>
      </p:sp>
      <p:pic>
        <p:nvPicPr>
          <p:cNvPr descr="Kết quả hình ảnh cho MÙA THU VÀNG" id="105" name="Google Shape;105;p3"/>
          <p:cNvPicPr preferRelativeResize="0"/>
          <p:nvPr>
            <p:ph idx="1" type="body"/>
          </p:nvPr>
        </p:nvPicPr>
        <p:blipFill rotWithShape="1">
          <a:blip r:embed="rId3">
            <a:alphaModFix/>
          </a:blip>
          <a:srcRect b="0" l="0" r="0" t="0"/>
          <a:stretch/>
        </p:blipFill>
        <p:spPr>
          <a:xfrm>
            <a:off x="0" y="0"/>
            <a:ext cx="9083938" cy="6858000"/>
          </a:xfrm>
          <a:prstGeom prst="rect">
            <a:avLst/>
          </a:prstGeom>
          <a:noFill/>
          <a:ln>
            <a:noFill/>
          </a:ln>
        </p:spPr>
      </p:pic>
      <p:sp>
        <p:nvSpPr>
          <p:cNvPr id="106" name="Google Shape;106;p3"/>
          <p:cNvSpPr/>
          <p:nvPr/>
        </p:nvSpPr>
        <p:spPr>
          <a:xfrm>
            <a:off x="0" y="0"/>
            <a:ext cx="2286016" cy="914400"/>
          </a:xfrm>
          <a:prstGeom prst="roundRect">
            <a:avLst>
              <a:gd fmla="val 16667" name="adj"/>
            </a:avLst>
          </a:prstGeom>
          <a:solidFill>
            <a:schemeClr val="dk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Times New Roman"/>
                <a:ea typeface="Times New Roman"/>
                <a:cs typeface="Times New Roman"/>
                <a:sym typeface="Times New Roman"/>
              </a:rPr>
              <a:t>CÂU HỎI 1</a:t>
            </a:r>
            <a:endParaRPr b="0" i="0" sz="2800" u="none" cap="none" strike="noStrike">
              <a:solidFill>
                <a:schemeClr val="lt1"/>
              </a:solidFill>
              <a:latin typeface="Times New Roman"/>
              <a:ea typeface="Times New Roman"/>
              <a:cs typeface="Times New Roman"/>
              <a:sym typeface="Times New Roman"/>
            </a:endParaRPr>
          </a:p>
        </p:txBody>
      </p:sp>
      <p:sp>
        <p:nvSpPr>
          <p:cNvPr id="107" name="Google Shape;107;p3"/>
          <p:cNvSpPr/>
          <p:nvPr/>
        </p:nvSpPr>
        <p:spPr>
          <a:xfrm>
            <a:off x="1214414" y="285728"/>
            <a:ext cx="7643866" cy="3486144"/>
          </a:xfrm>
          <a:prstGeom prst="cloud">
            <a:avLst/>
          </a:prstGeom>
          <a:solidFill>
            <a:srgbClr val="FF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Times New Roman"/>
                <a:ea typeface="Times New Roman"/>
                <a:cs typeface="Times New Roman"/>
                <a:sym typeface="Times New Roman"/>
              </a:rPr>
              <a:t>Em hãy đọc một bài ca dao có sử dụng hình ảnh “cây cầu tình yêu” độc đáo?</a:t>
            </a:r>
            <a:endParaRPr b="0" i="0" sz="2800" u="none" cap="none" strike="noStrike">
              <a:solidFill>
                <a:schemeClr val="lt1"/>
              </a:solidFill>
              <a:latin typeface="Times New Roman"/>
              <a:ea typeface="Times New Roman"/>
              <a:cs typeface="Times New Roman"/>
              <a:sym typeface="Times New Roman"/>
            </a:endParaRPr>
          </a:p>
        </p:txBody>
      </p:sp>
      <p:sp>
        <p:nvSpPr>
          <p:cNvPr id="108" name="Google Shape;108;p3"/>
          <p:cNvSpPr/>
          <p:nvPr/>
        </p:nvSpPr>
        <p:spPr>
          <a:xfrm>
            <a:off x="1571604" y="4000504"/>
            <a:ext cx="7143800" cy="1961966"/>
          </a:xfrm>
          <a:prstGeom prst="horizontalScroll">
            <a:avLst>
              <a:gd fmla="val 12500" name="adj"/>
            </a:avLst>
          </a:prstGeom>
          <a:solidFill>
            <a:srgbClr val="00206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Times New Roman"/>
                <a:ea typeface="Times New Roman"/>
                <a:cs typeface="Times New Roman"/>
                <a:sym typeface="Times New Roman"/>
              </a:rPr>
              <a:t>Ước gì sông rộng một gang</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Times New Roman"/>
                <a:ea typeface="Times New Roman"/>
                <a:cs typeface="Times New Roman"/>
                <a:sym typeface="Times New Roman"/>
              </a:rPr>
              <a:t>Bắc cầu dải yếm để chàng sang chơi.</a:t>
            </a:r>
            <a:endParaRPr b="0" i="0" sz="2800" u="none" cap="none" strike="noStrike">
              <a:solidFill>
                <a:schemeClr val="lt1"/>
              </a:solidFill>
              <a:latin typeface="Times New Roman"/>
              <a:ea typeface="Times New Roman"/>
              <a:cs typeface="Times New Roman"/>
              <a:sym typeface="Times New Roman"/>
            </a:endParaRPr>
          </a:p>
        </p:txBody>
      </p:sp>
      <p:sp>
        <p:nvSpPr>
          <p:cNvPr id="109" name="Google Shape;109;p3">
            <a:hlinkClick action="ppaction://hlinksldjump" r:id="rId4"/>
          </p:cNvPr>
          <p:cNvSpPr/>
          <p:nvPr/>
        </p:nvSpPr>
        <p:spPr>
          <a:xfrm rot="10800000">
            <a:off x="7358082" y="6215082"/>
            <a:ext cx="978408" cy="484632"/>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110" name="Google Shape;110;p3"/>
          <p:cNvGrpSpPr/>
          <p:nvPr/>
        </p:nvGrpSpPr>
        <p:grpSpPr>
          <a:xfrm>
            <a:off x="7500958" y="0"/>
            <a:ext cx="1110744" cy="1371600"/>
            <a:chOff x="4450" y="0"/>
            <a:chExt cx="1118" cy="1104"/>
          </a:xfrm>
        </p:grpSpPr>
        <p:pic>
          <p:nvPicPr>
            <p:cNvPr descr="CLOCK" id="111" name="Google Shape;111;p3"/>
            <p:cNvPicPr preferRelativeResize="0"/>
            <p:nvPr/>
          </p:nvPicPr>
          <p:blipFill rotWithShape="1">
            <a:blip r:embed="rId5">
              <a:alphaModFix/>
            </a:blip>
            <a:srcRect b="0" l="0" r="0" t="0"/>
            <a:stretch/>
          </p:blipFill>
          <p:spPr>
            <a:xfrm>
              <a:off x="4450" y="0"/>
              <a:ext cx="1118" cy="1104"/>
            </a:xfrm>
            <a:prstGeom prst="rect">
              <a:avLst/>
            </a:prstGeom>
            <a:noFill/>
            <a:ln>
              <a:noFill/>
            </a:ln>
          </p:spPr>
        </p:pic>
        <p:sp>
          <p:nvSpPr>
            <p:cNvPr id="112" name="Google Shape;112;p3"/>
            <p:cNvSpPr/>
            <p:nvPr/>
          </p:nvSpPr>
          <p:spPr>
            <a:xfrm>
              <a:off x="4656" y="137"/>
              <a:ext cx="864" cy="775"/>
            </a:xfrm>
            <a:prstGeom prst="octagon">
              <a:avLst>
                <a:gd fmla="val 29287" name="adj"/>
              </a:avLst>
            </a:prstGeom>
            <a:no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600"/>
                <a:buFont typeface="Arial"/>
                <a:buNone/>
              </a:pPr>
              <a:r>
                <a:rPr b="0" i="0" lang="en-US" sz="6600" u="none" cap="none" strike="noStrike">
                  <a:solidFill>
                    <a:srgbClr val="FF3300"/>
                  </a:solidFill>
                  <a:latin typeface="Calibri"/>
                  <a:ea typeface="Calibri"/>
                  <a:cs typeface="Calibri"/>
                  <a:sym typeface="Calibri"/>
                </a:rPr>
                <a:t>01s </a:t>
              </a:r>
              <a:endParaRPr b="0" i="0" sz="1400" u="none" cap="none" strike="noStrike">
                <a:solidFill>
                  <a:srgbClr val="000000"/>
                </a:solidFill>
                <a:latin typeface="Arial"/>
                <a:ea typeface="Arial"/>
                <a:cs typeface="Arial"/>
                <a:sym typeface="Arial"/>
              </a:endParaRPr>
            </a:p>
          </p:txBody>
        </p:sp>
      </p:grpSp>
      <p:grpSp>
        <p:nvGrpSpPr>
          <p:cNvPr id="113" name="Google Shape;113;p3"/>
          <p:cNvGrpSpPr/>
          <p:nvPr/>
        </p:nvGrpSpPr>
        <p:grpSpPr>
          <a:xfrm>
            <a:off x="7501644" y="0"/>
            <a:ext cx="1111646" cy="1371600"/>
            <a:chOff x="4450" y="0"/>
            <a:chExt cx="1118" cy="1104"/>
          </a:xfrm>
        </p:grpSpPr>
        <p:pic>
          <p:nvPicPr>
            <p:cNvPr descr="CLOCK" id="114" name="Google Shape;114;p3"/>
            <p:cNvPicPr preferRelativeResize="0"/>
            <p:nvPr/>
          </p:nvPicPr>
          <p:blipFill rotWithShape="1">
            <a:blip r:embed="rId5">
              <a:alphaModFix/>
            </a:blip>
            <a:srcRect b="0" l="0" r="0" t="0"/>
            <a:stretch/>
          </p:blipFill>
          <p:spPr>
            <a:xfrm>
              <a:off x="4450" y="0"/>
              <a:ext cx="1118" cy="1104"/>
            </a:xfrm>
            <a:prstGeom prst="rect">
              <a:avLst/>
            </a:prstGeom>
            <a:noFill/>
            <a:ln>
              <a:noFill/>
            </a:ln>
          </p:spPr>
        </p:pic>
        <p:sp>
          <p:nvSpPr>
            <p:cNvPr id="115" name="Google Shape;115;p3"/>
            <p:cNvSpPr/>
            <p:nvPr/>
          </p:nvSpPr>
          <p:spPr>
            <a:xfrm>
              <a:off x="4656" y="137"/>
              <a:ext cx="864" cy="775"/>
            </a:xfrm>
            <a:prstGeom prst="octagon">
              <a:avLst>
                <a:gd fmla="val 29287" name="adj"/>
              </a:avLst>
            </a:prstGeom>
            <a:no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600"/>
                <a:buFont typeface="Arial"/>
                <a:buNone/>
              </a:pPr>
              <a:r>
                <a:rPr b="0" i="0" lang="en-US" sz="6600" u="none" cap="none" strike="noStrike">
                  <a:solidFill>
                    <a:srgbClr val="FF3300"/>
                  </a:solidFill>
                  <a:latin typeface="Calibri"/>
                  <a:ea typeface="Calibri"/>
                  <a:cs typeface="Calibri"/>
                  <a:sym typeface="Calibri"/>
                </a:rPr>
                <a:t>02s </a:t>
              </a:r>
              <a:endParaRPr b="0" i="0" sz="1400" u="none" cap="none" strike="noStrike">
                <a:solidFill>
                  <a:srgbClr val="000000"/>
                </a:solidFill>
                <a:latin typeface="Arial"/>
                <a:ea typeface="Arial"/>
                <a:cs typeface="Arial"/>
                <a:sym typeface="Arial"/>
              </a:endParaRPr>
            </a:p>
          </p:txBody>
        </p:sp>
      </p:grpSp>
      <p:grpSp>
        <p:nvGrpSpPr>
          <p:cNvPr id="116" name="Google Shape;116;p3"/>
          <p:cNvGrpSpPr/>
          <p:nvPr/>
        </p:nvGrpSpPr>
        <p:grpSpPr>
          <a:xfrm>
            <a:off x="7500958" y="0"/>
            <a:ext cx="1110744" cy="1371600"/>
            <a:chOff x="4450" y="0"/>
            <a:chExt cx="1118" cy="1104"/>
          </a:xfrm>
        </p:grpSpPr>
        <p:pic>
          <p:nvPicPr>
            <p:cNvPr descr="CLOCK" id="117" name="Google Shape;117;p3"/>
            <p:cNvPicPr preferRelativeResize="0"/>
            <p:nvPr/>
          </p:nvPicPr>
          <p:blipFill rotWithShape="1">
            <a:blip r:embed="rId5">
              <a:alphaModFix/>
            </a:blip>
            <a:srcRect b="0" l="0" r="0" t="0"/>
            <a:stretch/>
          </p:blipFill>
          <p:spPr>
            <a:xfrm>
              <a:off x="4450" y="0"/>
              <a:ext cx="1118" cy="1104"/>
            </a:xfrm>
            <a:prstGeom prst="rect">
              <a:avLst/>
            </a:prstGeom>
            <a:noFill/>
            <a:ln>
              <a:noFill/>
            </a:ln>
          </p:spPr>
        </p:pic>
        <p:sp>
          <p:nvSpPr>
            <p:cNvPr id="118" name="Google Shape;118;p3"/>
            <p:cNvSpPr/>
            <p:nvPr/>
          </p:nvSpPr>
          <p:spPr>
            <a:xfrm>
              <a:off x="4656" y="137"/>
              <a:ext cx="864" cy="775"/>
            </a:xfrm>
            <a:prstGeom prst="octagon">
              <a:avLst>
                <a:gd fmla="val 29287" name="adj"/>
              </a:avLst>
            </a:prstGeom>
            <a:no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600"/>
                <a:buFont typeface="Arial"/>
                <a:buNone/>
              </a:pPr>
              <a:r>
                <a:rPr b="0" i="0" lang="en-US" sz="6600" u="none" cap="none" strike="noStrike">
                  <a:solidFill>
                    <a:srgbClr val="FF3300"/>
                  </a:solidFill>
                  <a:latin typeface="Calibri"/>
                  <a:ea typeface="Calibri"/>
                  <a:cs typeface="Calibri"/>
                  <a:sym typeface="Calibri"/>
                </a:rPr>
                <a:t>03s </a:t>
              </a:r>
              <a:endParaRPr b="0" i="0" sz="1400" u="none" cap="none" strike="noStrike">
                <a:solidFill>
                  <a:srgbClr val="000000"/>
                </a:solidFill>
                <a:latin typeface="Arial"/>
                <a:ea typeface="Arial"/>
                <a:cs typeface="Arial"/>
                <a:sym typeface="Arial"/>
              </a:endParaRPr>
            </a:p>
          </p:txBody>
        </p:sp>
      </p:grpSp>
      <p:grpSp>
        <p:nvGrpSpPr>
          <p:cNvPr id="119" name="Google Shape;119;p3"/>
          <p:cNvGrpSpPr/>
          <p:nvPr/>
        </p:nvGrpSpPr>
        <p:grpSpPr>
          <a:xfrm>
            <a:off x="7500958" y="0"/>
            <a:ext cx="1110744" cy="1371600"/>
            <a:chOff x="4450" y="0"/>
            <a:chExt cx="1118" cy="1104"/>
          </a:xfrm>
        </p:grpSpPr>
        <p:pic>
          <p:nvPicPr>
            <p:cNvPr descr="CLOCK" id="120" name="Google Shape;120;p3"/>
            <p:cNvPicPr preferRelativeResize="0"/>
            <p:nvPr/>
          </p:nvPicPr>
          <p:blipFill rotWithShape="1">
            <a:blip r:embed="rId5">
              <a:alphaModFix/>
            </a:blip>
            <a:srcRect b="0" l="0" r="0" t="0"/>
            <a:stretch/>
          </p:blipFill>
          <p:spPr>
            <a:xfrm>
              <a:off x="4450" y="0"/>
              <a:ext cx="1118" cy="1104"/>
            </a:xfrm>
            <a:prstGeom prst="rect">
              <a:avLst/>
            </a:prstGeom>
            <a:noFill/>
            <a:ln>
              <a:noFill/>
            </a:ln>
          </p:spPr>
        </p:pic>
        <p:sp>
          <p:nvSpPr>
            <p:cNvPr id="121" name="Google Shape;121;p3"/>
            <p:cNvSpPr/>
            <p:nvPr/>
          </p:nvSpPr>
          <p:spPr>
            <a:xfrm>
              <a:off x="4656" y="137"/>
              <a:ext cx="864" cy="775"/>
            </a:xfrm>
            <a:prstGeom prst="octagon">
              <a:avLst>
                <a:gd fmla="val 29287" name="adj"/>
              </a:avLst>
            </a:prstGeom>
            <a:no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600"/>
                <a:buFont typeface="Arial"/>
                <a:buNone/>
              </a:pPr>
              <a:r>
                <a:rPr b="0" i="0" lang="en-US" sz="6600" u="none" cap="none" strike="noStrike">
                  <a:solidFill>
                    <a:srgbClr val="FF3300"/>
                  </a:solidFill>
                  <a:latin typeface="Calibri"/>
                  <a:ea typeface="Calibri"/>
                  <a:cs typeface="Calibri"/>
                  <a:sym typeface="Calibri"/>
                </a:rPr>
                <a:t>04s </a:t>
              </a:r>
              <a:endParaRPr b="0" i="0" sz="1400" u="none" cap="none" strike="noStrike">
                <a:solidFill>
                  <a:srgbClr val="000000"/>
                </a:solidFill>
                <a:latin typeface="Arial"/>
                <a:ea typeface="Arial"/>
                <a:cs typeface="Arial"/>
                <a:sym typeface="Arial"/>
              </a:endParaRPr>
            </a:p>
          </p:txBody>
        </p:sp>
      </p:grpSp>
      <p:grpSp>
        <p:nvGrpSpPr>
          <p:cNvPr id="122" name="Google Shape;122;p3"/>
          <p:cNvGrpSpPr/>
          <p:nvPr/>
        </p:nvGrpSpPr>
        <p:grpSpPr>
          <a:xfrm>
            <a:off x="7501644" y="0"/>
            <a:ext cx="1111646" cy="1371600"/>
            <a:chOff x="4450" y="0"/>
            <a:chExt cx="1118" cy="1104"/>
          </a:xfrm>
        </p:grpSpPr>
        <p:pic>
          <p:nvPicPr>
            <p:cNvPr descr="CLOCK" id="123" name="Google Shape;123;p3"/>
            <p:cNvPicPr preferRelativeResize="0"/>
            <p:nvPr/>
          </p:nvPicPr>
          <p:blipFill rotWithShape="1">
            <a:blip r:embed="rId5">
              <a:alphaModFix/>
            </a:blip>
            <a:srcRect b="0" l="0" r="0" t="0"/>
            <a:stretch/>
          </p:blipFill>
          <p:spPr>
            <a:xfrm>
              <a:off x="4450" y="0"/>
              <a:ext cx="1118" cy="1104"/>
            </a:xfrm>
            <a:prstGeom prst="rect">
              <a:avLst/>
            </a:prstGeom>
            <a:noFill/>
            <a:ln>
              <a:noFill/>
            </a:ln>
          </p:spPr>
        </p:pic>
        <p:sp>
          <p:nvSpPr>
            <p:cNvPr id="124" name="Google Shape;124;p3"/>
            <p:cNvSpPr/>
            <p:nvPr/>
          </p:nvSpPr>
          <p:spPr>
            <a:xfrm>
              <a:off x="4656" y="137"/>
              <a:ext cx="864" cy="775"/>
            </a:xfrm>
            <a:prstGeom prst="octagon">
              <a:avLst>
                <a:gd fmla="val 29287" name="adj"/>
              </a:avLst>
            </a:prstGeom>
            <a:no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600"/>
                <a:buFont typeface="Arial"/>
                <a:buNone/>
              </a:pPr>
              <a:r>
                <a:rPr b="0" i="0" lang="en-US" sz="6600" u="none" cap="none" strike="noStrike">
                  <a:solidFill>
                    <a:srgbClr val="FF3300"/>
                  </a:solidFill>
                  <a:latin typeface="Calibri"/>
                  <a:ea typeface="Calibri"/>
                  <a:cs typeface="Calibri"/>
                  <a:sym typeface="Calibri"/>
                </a:rPr>
                <a:t>05s </a:t>
              </a:r>
              <a:endParaRPr b="0" i="0" sz="1400" u="none" cap="none" strike="noStrike">
                <a:solidFill>
                  <a:srgbClr val="000000"/>
                </a:solidFill>
                <a:latin typeface="Arial"/>
                <a:ea typeface="Arial"/>
                <a:cs typeface="Arial"/>
                <a:sym typeface="Arial"/>
              </a:endParaRPr>
            </a:p>
          </p:txBody>
        </p:sp>
      </p:grpSp>
      <p:grpSp>
        <p:nvGrpSpPr>
          <p:cNvPr id="125" name="Google Shape;125;p3"/>
          <p:cNvGrpSpPr/>
          <p:nvPr/>
        </p:nvGrpSpPr>
        <p:grpSpPr>
          <a:xfrm>
            <a:off x="7500958" y="0"/>
            <a:ext cx="1110744" cy="1371600"/>
            <a:chOff x="4450" y="0"/>
            <a:chExt cx="1118" cy="1104"/>
          </a:xfrm>
        </p:grpSpPr>
        <p:pic>
          <p:nvPicPr>
            <p:cNvPr descr="CLOCK" id="126" name="Google Shape;126;p3"/>
            <p:cNvPicPr preferRelativeResize="0"/>
            <p:nvPr/>
          </p:nvPicPr>
          <p:blipFill rotWithShape="1">
            <a:blip r:embed="rId5">
              <a:alphaModFix/>
            </a:blip>
            <a:srcRect b="0" l="0" r="0" t="0"/>
            <a:stretch/>
          </p:blipFill>
          <p:spPr>
            <a:xfrm>
              <a:off x="4450" y="0"/>
              <a:ext cx="1118" cy="1104"/>
            </a:xfrm>
            <a:prstGeom prst="rect">
              <a:avLst/>
            </a:prstGeom>
            <a:noFill/>
            <a:ln>
              <a:noFill/>
            </a:ln>
          </p:spPr>
        </p:pic>
        <p:sp>
          <p:nvSpPr>
            <p:cNvPr id="127" name="Google Shape;127;p3"/>
            <p:cNvSpPr/>
            <p:nvPr/>
          </p:nvSpPr>
          <p:spPr>
            <a:xfrm>
              <a:off x="4656" y="137"/>
              <a:ext cx="864" cy="775"/>
            </a:xfrm>
            <a:prstGeom prst="octagon">
              <a:avLst>
                <a:gd fmla="val 29287" name="adj"/>
              </a:avLst>
            </a:prstGeom>
            <a:no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600"/>
                <a:buFont typeface="Arial"/>
                <a:buNone/>
              </a:pPr>
              <a:r>
                <a:rPr b="0" i="0" lang="en-US" sz="6600" u="none" cap="none" strike="noStrike">
                  <a:solidFill>
                    <a:srgbClr val="FF3300"/>
                  </a:solidFill>
                  <a:latin typeface="Calibri"/>
                  <a:ea typeface="Calibri"/>
                  <a:cs typeface="Calibri"/>
                  <a:sym typeface="Calibri"/>
                </a:rPr>
                <a:t>06s </a:t>
              </a:r>
              <a:endParaRPr b="0" i="0" sz="1400" u="none" cap="none" strike="noStrike">
                <a:solidFill>
                  <a:srgbClr val="000000"/>
                </a:solidFill>
                <a:latin typeface="Arial"/>
                <a:ea typeface="Arial"/>
                <a:cs typeface="Arial"/>
                <a:sym typeface="Arial"/>
              </a:endParaRPr>
            </a:p>
          </p:txBody>
        </p:sp>
      </p:grpSp>
      <p:grpSp>
        <p:nvGrpSpPr>
          <p:cNvPr id="128" name="Google Shape;128;p3"/>
          <p:cNvGrpSpPr/>
          <p:nvPr/>
        </p:nvGrpSpPr>
        <p:grpSpPr>
          <a:xfrm>
            <a:off x="7500958" y="0"/>
            <a:ext cx="1110744" cy="1371600"/>
            <a:chOff x="4450" y="0"/>
            <a:chExt cx="1118" cy="1104"/>
          </a:xfrm>
        </p:grpSpPr>
        <p:pic>
          <p:nvPicPr>
            <p:cNvPr descr="CLOCK" id="129" name="Google Shape;129;p3"/>
            <p:cNvPicPr preferRelativeResize="0"/>
            <p:nvPr/>
          </p:nvPicPr>
          <p:blipFill rotWithShape="1">
            <a:blip r:embed="rId5">
              <a:alphaModFix/>
            </a:blip>
            <a:srcRect b="0" l="0" r="0" t="0"/>
            <a:stretch/>
          </p:blipFill>
          <p:spPr>
            <a:xfrm>
              <a:off x="4450" y="0"/>
              <a:ext cx="1118" cy="1104"/>
            </a:xfrm>
            <a:prstGeom prst="rect">
              <a:avLst/>
            </a:prstGeom>
            <a:noFill/>
            <a:ln>
              <a:noFill/>
            </a:ln>
          </p:spPr>
        </p:pic>
        <p:sp>
          <p:nvSpPr>
            <p:cNvPr id="130" name="Google Shape;130;p3"/>
            <p:cNvSpPr/>
            <p:nvPr/>
          </p:nvSpPr>
          <p:spPr>
            <a:xfrm>
              <a:off x="4656" y="137"/>
              <a:ext cx="864" cy="775"/>
            </a:xfrm>
            <a:prstGeom prst="octagon">
              <a:avLst>
                <a:gd fmla="val 29287" name="adj"/>
              </a:avLst>
            </a:prstGeom>
            <a:no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600"/>
                <a:buFont typeface="Arial"/>
                <a:buNone/>
              </a:pPr>
              <a:r>
                <a:rPr b="0" i="0" lang="en-US" sz="6600" u="none" cap="none" strike="noStrike">
                  <a:solidFill>
                    <a:srgbClr val="FF3300"/>
                  </a:solidFill>
                  <a:latin typeface="Calibri"/>
                  <a:ea typeface="Calibri"/>
                  <a:cs typeface="Calibri"/>
                  <a:sym typeface="Calibri"/>
                </a:rPr>
                <a:t>07s </a:t>
              </a:r>
              <a:endParaRPr b="0" i="0" sz="1400" u="none" cap="none" strike="noStrike">
                <a:solidFill>
                  <a:srgbClr val="000000"/>
                </a:solidFill>
                <a:latin typeface="Arial"/>
                <a:ea typeface="Arial"/>
                <a:cs typeface="Arial"/>
                <a:sym typeface="Arial"/>
              </a:endParaRPr>
            </a:p>
          </p:txBody>
        </p:sp>
      </p:grpSp>
      <p:grpSp>
        <p:nvGrpSpPr>
          <p:cNvPr id="131" name="Google Shape;131;p3"/>
          <p:cNvGrpSpPr/>
          <p:nvPr/>
        </p:nvGrpSpPr>
        <p:grpSpPr>
          <a:xfrm>
            <a:off x="7500958" y="0"/>
            <a:ext cx="1110744" cy="1371600"/>
            <a:chOff x="4450" y="0"/>
            <a:chExt cx="1118" cy="1104"/>
          </a:xfrm>
        </p:grpSpPr>
        <p:pic>
          <p:nvPicPr>
            <p:cNvPr descr="CLOCK" id="132" name="Google Shape;132;p3"/>
            <p:cNvPicPr preferRelativeResize="0"/>
            <p:nvPr/>
          </p:nvPicPr>
          <p:blipFill rotWithShape="1">
            <a:blip r:embed="rId5">
              <a:alphaModFix/>
            </a:blip>
            <a:srcRect b="0" l="0" r="0" t="0"/>
            <a:stretch/>
          </p:blipFill>
          <p:spPr>
            <a:xfrm>
              <a:off x="4450" y="0"/>
              <a:ext cx="1118" cy="1104"/>
            </a:xfrm>
            <a:prstGeom prst="rect">
              <a:avLst/>
            </a:prstGeom>
            <a:noFill/>
            <a:ln>
              <a:noFill/>
            </a:ln>
          </p:spPr>
        </p:pic>
        <p:sp>
          <p:nvSpPr>
            <p:cNvPr id="133" name="Google Shape;133;p3"/>
            <p:cNvSpPr/>
            <p:nvPr/>
          </p:nvSpPr>
          <p:spPr>
            <a:xfrm>
              <a:off x="4656" y="137"/>
              <a:ext cx="864" cy="775"/>
            </a:xfrm>
            <a:prstGeom prst="octagon">
              <a:avLst>
                <a:gd fmla="val 29287" name="adj"/>
              </a:avLst>
            </a:prstGeom>
            <a:no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600"/>
                <a:buFont typeface="Arial"/>
                <a:buNone/>
              </a:pPr>
              <a:r>
                <a:rPr b="0" i="0" lang="en-US" sz="6600" u="none" cap="none" strike="noStrike">
                  <a:solidFill>
                    <a:srgbClr val="FF3300"/>
                  </a:solidFill>
                  <a:latin typeface="Calibri"/>
                  <a:ea typeface="Calibri"/>
                  <a:cs typeface="Calibri"/>
                  <a:sym typeface="Calibri"/>
                </a:rPr>
                <a:t>08s </a:t>
              </a:r>
              <a:endParaRPr b="0" i="0" sz="1400" u="none" cap="none" strike="noStrike">
                <a:solidFill>
                  <a:srgbClr val="000000"/>
                </a:solidFill>
                <a:latin typeface="Arial"/>
                <a:ea typeface="Arial"/>
                <a:cs typeface="Arial"/>
                <a:sym typeface="Arial"/>
              </a:endParaRPr>
            </a:p>
          </p:txBody>
        </p:sp>
      </p:grpSp>
      <p:grpSp>
        <p:nvGrpSpPr>
          <p:cNvPr id="134" name="Google Shape;134;p3"/>
          <p:cNvGrpSpPr/>
          <p:nvPr/>
        </p:nvGrpSpPr>
        <p:grpSpPr>
          <a:xfrm>
            <a:off x="7501644" y="0"/>
            <a:ext cx="1111645" cy="1371600"/>
            <a:chOff x="4450" y="0"/>
            <a:chExt cx="1118" cy="1104"/>
          </a:xfrm>
        </p:grpSpPr>
        <p:pic>
          <p:nvPicPr>
            <p:cNvPr descr="CLOCK" id="135" name="Google Shape;135;p3"/>
            <p:cNvPicPr preferRelativeResize="0"/>
            <p:nvPr/>
          </p:nvPicPr>
          <p:blipFill rotWithShape="1">
            <a:blip r:embed="rId5">
              <a:alphaModFix/>
            </a:blip>
            <a:srcRect b="0" l="0" r="0" t="0"/>
            <a:stretch/>
          </p:blipFill>
          <p:spPr>
            <a:xfrm>
              <a:off x="4450" y="0"/>
              <a:ext cx="1118" cy="1104"/>
            </a:xfrm>
            <a:prstGeom prst="rect">
              <a:avLst/>
            </a:prstGeom>
            <a:noFill/>
            <a:ln>
              <a:noFill/>
            </a:ln>
          </p:spPr>
        </p:pic>
        <p:sp>
          <p:nvSpPr>
            <p:cNvPr id="136" name="Google Shape;136;p3"/>
            <p:cNvSpPr/>
            <p:nvPr/>
          </p:nvSpPr>
          <p:spPr>
            <a:xfrm>
              <a:off x="4656" y="137"/>
              <a:ext cx="864" cy="775"/>
            </a:xfrm>
            <a:prstGeom prst="octagon">
              <a:avLst>
                <a:gd fmla="val 29287" name="adj"/>
              </a:avLst>
            </a:prstGeom>
            <a:no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600"/>
                <a:buFont typeface="Arial"/>
                <a:buNone/>
              </a:pPr>
              <a:r>
                <a:rPr b="0" i="0" lang="en-US" sz="6600" u="none" cap="none" strike="noStrike">
                  <a:solidFill>
                    <a:srgbClr val="FF3300"/>
                  </a:solidFill>
                  <a:latin typeface="Calibri"/>
                  <a:ea typeface="Calibri"/>
                  <a:cs typeface="Calibri"/>
                  <a:sym typeface="Calibri"/>
                </a:rPr>
                <a:t>09s </a:t>
              </a:r>
              <a:endParaRPr b="0" i="0" sz="1400" u="none" cap="none" strike="noStrike">
                <a:solidFill>
                  <a:srgbClr val="000000"/>
                </a:solidFill>
                <a:latin typeface="Arial"/>
                <a:ea typeface="Arial"/>
                <a:cs typeface="Arial"/>
                <a:sym typeface="Arial"/>
              </a:endParaRPr>
            </a:p>
          </p:txBody>
        </p:sp>
      </p:grpSp>
      <p:grpSp>
        <p:nvGrpSpPr>
          <p:cNvPr id="137" name="Google Shape;137;p3"/>
          <p:cNvGrpSpPr/>
          <p:nvPr/>
        </p:nvGrpSpPr>
        <p:grpSpPr>
          <a:xfrm>
            <a:off x="7513158" y="0"/>
            <a:ext cx="1214446" cy="1285884"/>
            <a:chOff x="4450" y="0"/>
            <a:chExt cx="1118" cy="1104"/>
          </a:xfrm>
        </p:grpSpPr>
        <p:pic>
          <p:nvPicPr>
            <p:cNvPr descr="CLOCK" id="138" name="Google Shape;138;p3"/>
            <p:cNvPicPr preferRelativeResize="0"/>
            <p:nvPr/>
          </p:nvPicPr>
          <p:blipFill rotWithShape="1">
            <a:blip r:embed="rId5">
              <a:alphaModFix/>
            </a:blip>
            <a:srcRect b="0" l="0" r="0" t="0"/>
            <a:stretch/>
          </p:blipFill>
          <p:spPr>
            <a:xfrm>
              <a:off x="4450" y="0"/>
              <a:ext cx="1118" cy="1104"/>
            </a:xfrm>
            <a:prstGeom prst="rect">
              <a:avLst/>
            </a:prstGeom>
            <a:noFill/>
            <a:ln>
              <a:noFill/>
            </a:ln>
          </p:spPr>
        </p:pic>
        <p:sp>
          <p:nvSpPr>
            <p:cNvPr id="139" name="Google Shape;139;p3"/>
            <p:cNvSpPr/>
            <p:nvPr/>
          </p:nvSpPr>
          <p:spPr>
            <a:xfrm>
              <a:off x="4656" y="137"/>
              <a:ext cx="864" cy="775"/>
            </a:xfrm>
            <a:prstGeom prst="octagon">
              <a:avLst>
                <a:gd fmla="val 29287" name="adj"/>
              </a:avLst>
            </a:prstGeom>
            <a:no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600"/>
                <a:buFont typeface="Arial"/>
                <a:buNone/>
              </a:pPr>
              <a:r>
                <a:rPr b="0" i="0" lang="en-US" sz="6600" u="none" cap="none" strike="noStrike">
                  <a:solidFill>
                    <a:srgbClr val="FF3300"/>
                  </a:solidFill>
                  <a:latin typeface="Calibri"/>
                  <a:ea typeface="Calibri"/>
                  <a:cs typeface="Calibri"/>
                  <a:sym typeface="Calibri"/>
                </a:rPr>
                <a:t>10s </a:t>
              </a:r>
              <a:endParaRPr b="0" i="0" sz="1400" u="none" cap="none" strike="noStrike">
                <a:solidFill>
                  <a:srgbClr val="000000"/>
                </a:solidFill>
                <a:latin typeface="Arial"/>
                <a:ea typeface="Arial"/>
                <a:cs typeface="Arial"/>
                <a:sym typeface="Arial"/>
              </a:endParaRPr>
            </a:p>
          </p:txBody>
        </p:sp>
      </p:grpSp>
    </p:spTree>
  </p:cSld>
  <p:clrMapOvr>
    <a:masterClrMapping/>
  </p:clrMapOvr>
  <p:transition>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500"/>
                                        <p:tgtEl>
                                          <p:spTgt spid="1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
                                        </p:tgtEl>
                                        <p:attrNameLst>
                                          <p:attrName>style.visibility</p:attrName>
                                        </p:attrNameLst>
                                      </p:cBhvr>
                                      <p:to>
                                        <p:strVal val="visible"/>
                                      </p:to>
                                    </p:set>
                                  </p:childTnLst>
                                </p:cTn>
                              </p:par>
                              <p:par>
                                <p:cTn fill="hold" nodeType="withEffect" presetClass="entr" presetID="1" presetSubtype="0">
                                  <p:stCondLst>
                                    <p:cond delay="1000"/>
                                  </p:stCondLst>
                                  <p:childTnLst>
                                    <p:set>
                                      <p:cBhvr>
                                        <p:cTn dur="1" fill="hold">
                                          <p:stCondLst>
                                            <p:cond delay="0"/>
                                          </p:stCondLst>
                                        </p:cTn>
                                        <p:tgtEl>
                                          <p:spTgt spid="113"/>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1000"/>
                                  </p:stCondLst>
                                  <p:childTnLst>
                                    <p:set>
                                      <p:cBhvr>
                                        <p:cTn dur="1" fill="hold">
                                          <p:stCondLst>
                                            <p:cond delay="0"/>
                                          </p:stCondLst>
                                        </p:cTn>
                                        <p:tgtEl>
                                          <p:spTgt spid="116"/>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1000"/>
                                  </p:stCondLst>
                                  <p:childTnLst>
                                    <p:set>
                                      <p:cBhvr>
                                        <p:cTn dur="1" fill="hold">
                                          <p:stCondLst>
                                            <p:cond delay="0"/>
                                          </p:stCondLst>
                                        </p:cTn>
                                        <p:tgtEl>
                                          <p:spTgt spid="119"/>
                                        </p:tgtEl>
                                        <p:attrNameLst>
                                          <p:attrName>style.visibility</p:attrName>
                                        </p:attrNameLst>
                                      </p:cBhvr>
                                      <p:to>
                                        <p:strVal val="visible"/>
                                      </p:to>
                                    </p:set>
                                  </p:childTnLst>
                                </p:cTn>
                              </p:par>
                            </p:childTnLst>
                          </p:cTn>
                        </p:par>
                        <p:par>
                          <p:cTn fill="hold">
                            <p:stCondLst>
                              <p:cond delay="3"/>
                            </p:stCondLst>
                            <p:childTnLst>
                              <p:par>
                                <p:cTn fill="hold" nodeType="afterEffect" presetClass="entr" presetID="1" presetSubtype="0">
                                  <p:stCondLst>
                                    <p:cond delay="1000"/>
                                  </p:stCondLst>
                                  <p:childTnLst>
                                    <p:set>
                                      <p:cBhvr>
                                        <p:cTn dur="1" fill="hold">
                                          <p:stCondLst>
                                            <p:cond delay="0"/>
                                          </p:stCondLst>
                                        </p:cTn>
                                        <p:tgtEl>
                                          <p:spTgt spid="122"/>
                                        </p:tgtEl>
                                        <p:attrNameLst>
                                          <p:attrName>style.visibility</p:attrName>
                                        </p:attrNameLst>
                                      </p:cBhvr>
                                      <p:to>
                                        <p:strVal val="visible"/>
                                      </p:to>
                                    </p:set>
                                  </p:childTnLst>
                                </p:cTn>
                              </p:par>
                            </p:childTnLst>
                          </p:cTn>
                        </p:par>
                        <p:par>
                          <p:cTn fill="hold">
                            <p:stCondLst>
                              <p:cond delay="4"/>
                            </p:stCondLst>
                            <p:childTnLst>
                              <p:par>
                                <p:cTn fill="hold" nodeType="afterEffect" presetClass="entr" presetID="1" presetSubtype="0">
                                  <p:stCondLst>
                                    <p:cond delay="1000"/>
                                  </p:stCondLst>
                                  <p:childTnLst>
                                    <p:set>
                                      <p:cBhvr>
                                        <p:cTn dur="1" fill="hold">
                                          <p:stCondLst>
                                            <p:cond delay="0"/>
                                          </p:stCondLst>
                                        </p:cTn>
                                        <p:tgtEl>
                                          <p:spTgt spid="125"/>
                                        </p:tgtEl>
                                        <p:attrNameLst>
                                          <p:attrName>style.visibility</p:attrName>
                                        </p:attrNameLst>
                                      </p:cBhvr>
                                      <p:to>
                                        <p:strVal val="visible"/>
                                      </p:to>
                                    </p:set>
                                  </p:childTnLst>
                                </p:cTn>
                              </p:par>
                            </p:childTnLst>
                          </p:cTn>
                        </p:par>
                        <p:par>
                          <p:cTn fill="hold">
                            <p:stCondLst>
                              <p:cond delay="5"/>
                            </p:stCondLst>
                            <p:childTnLst>
                              <p:par>
                                <p:cTn fill="hold" nodeType="afterEffect" presetClass="entr" presetID="1" presetSubtype="0">
                                  <p:stCondLst>
                                    <p:cond delay="1000"/>
                                  </p:stCondLst>
                                  <p:childTnLst>
                                    <p:set>
                                      <p:cBhvr>
                                        <p:cTn dur="1" fill="hold">
                                          <p:stCondLst>
                                            <p:cond delay="0"/>
                                          </p:stCondLst>
                                        </p:cTn>
                                        <p:tgtEl>
                                          <p:spTgt spid="128"/>
                                        </p:tgtEl>
                                        <p:attrNameLst>
                                          <p:attrName>style.visibility</p:attrName>
                                        </p:attrNameLst>
                                      </p:cBhvr>
                                      <p:to>
                                        <p:strVal val="visible"/>
                                      </p:to>
                                    </p:set>
                                  </p:childTnLst>
                                </p:cTn>
                              </p:par>
                            </p:childTnLst>
                          </p:cTn>
                        </p:par>
                        <p:par>
                          <p:cTn fill="hold">
                            <p:stCondLst>
                              <p:cond delay="6"/>
                            </p:stCondLst>
                            <p:childTnLst>
                              <p:par>
                                <p:cTn fill="hold" nodeType="afterEffect" presetClass="entr" presetID="1" presetSubtype="0">
                                  <p:stCondLst>
                                    <p:cond delay="1000"/>
                                  </p:stCondLst>
                                  <p:childTnLst>
                                    <p:set>
                                      <p:cBhvr>
                                        <p:cTn dur="1" fill="hold">
                                          <p:stCondLst>
                                            <p:cond delay="0"/>
                                          </p:stCondLst>
                                        </p:cTn>
                                        <p:tgtEl>
                                          <p:spTgt spid="131"/>
                                        </p:tgtEl>
                                        <p:attrNameLst>
                                          <p:attrName>style.visibility</p:attrName>
                                        </p:attrNameLst>
                                      </p:cBhvr>
                                      <p:to>
                                        <p:strVal val="visible"/>
                                      </p:to>
                                    </p:set>
                                  </p:childTnLst>
                                </p:cTn>
                              </p:par>
                            </p:childTnLst>
                          </p:cTn>
                        </p:par>
                        <p:par>
                          <p:cTn fill="hold">
                            <p:stCondLst>
                              <p:cond delay="7"/>
                            </p:stCondLst>
                            <p:childTnLst>
                              <p:par>
                                <p:cTn fill="hold" nodeType="afterEffect" presetClass="entr" presetID="1" presetSubtype="0">
                                  <p:stCondLst>
                                    <p:cond delay="1000"/>
                                  </p:stCondLst>
                                  <p:childTnLst>
                                    <p:set>
                                      <p:cBhvr>
                                        <p:cTn dur="1" fill="hold">
                                          <p:stCondLst>
                                            <p:cond delay="0"/>
                                          </p:stCondLst>
                                        </p:cTn>
                                        <p:tgtEl>
                                          <p:spTgt spid="134"/>
                                        </p:tgtEl>
                                        <p:attrNameLst>
                                          <p:attrName>style.visibility</p:attrName>
                                        </p:attrNameLst>
                                      </p:cBhvr>
                                      <p:to>
                                        <p:strVal val="visible"/>
                                      </p:to>
                                    </p:set>
                                  </p:childTnLst>
                                </p:cTn>
                              </p:par>
                            </p:childTnLst>
                          </p:cTn>
                        </p:par>
                        <p:par>
                          <p:cTn fill="hold">
                            <p:stCondLst>
                              <p:cond delay="8"/>
                            </p:stCondLst>
                            <p:childTnLst>
                              <p:par>
                                <p:cTn fill="hold" nodeType="afterEffect" presetClass="entr" presetID="1" presetSubtype="0">
                                  <p:stCondLst>
                                    <p:cond delay="1000"/>
                                  </p:stCondLst>
                                  <p:childTnLst>
                                    <p:set>
                                      <p:cBhvr>
                                        <p:cTn dur="1" fill="hold">
                                          <p:stCondLst>
                                            <p:cond delay="0"/>
                                          </p:stCondLst>
                                        </p:cTn>
                                        <p:tgtEl>
                                          <p:spTgt spid="1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500"/>
                                        <p:tgtEl>
                                          <p:spTgt spid="1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descr="Résultat de recherche d'images pour &quot;xe không kính&quot;" id="144" name="Google Shape;144;p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descr="Résultat de recherche d'images pour &quot;xe không kính&quot;" id="145" name="Google Shape;145;p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descr="Résultat de recherche d'images pour &quot;xe không kính&quot;" id="146" name="Google Shape;146;p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Résultat de recherche d'images pour &quot;xe không kính&quot;" id="147" name="Google Shape;147;p4"/>
          <p:cNvPicPr preferRelativeResize="0"/>
          <p:nvPr/>
        </p:nvPicPr>
        <p:blipFill rotWithShape="1">
          <a:blip r:embed="rId3">
            <a:alphaModFix/>
          </a:blip>
          <a:srcRect b="0" l="0" r="0" t="0"/>
          <a:stretch/>
        </p:blipFill>
        <p:spPr>
          <a:xfrm>
            <a:off x="0" y="0"/>
            <a:ext cx="9144000" cy="5353051"/>
          </a:xfrm>
          <a:prstGeom prst="rect">
            <a:avLst/>
          </a:prstGeom>
          <a:noFill/>
          <a:ln>
            <a:noFill/>
          </a:ln>
        </p:spPr>
      </p:pic>
      <p:sp>
        <p:nvSpPr>
          <p:cNvPr id="148" name="Google Shape;148;p4"/>
          <p:cNvSpPr/>
          <p:nvPr/>
        </p:nvSpPr>
        <p:spPr>
          <a:xfrm>
            <a:off x="571472" y="4429132"/>
            <a:ext cx="8001088" cy="2143116"/>
          </a:xfrm>
          <a:prstGeom prst="cloud">
            <a:avLst/>
          </a:prstGeom>
          <a:solidFill>
            <a:srgbClr val="08540F"/>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Times New Roman"/>
                <a:ea typeface="Times New Roman"/>
                <a:cs typeface="Times New Roman"/>
                <a:sym typeface="Times New Roman"/>
              </a:rPr>
              <a:t>   Hình ảnh trên gợi nhắc đến bài thơ nào? Hãy đọc một đoạn trong bài thơ ấy? </a:t>
            </a:r>
            <a:endParaRPr b="0" i="0" sz="2800" u="none" cap="none" strike="noStrike">
              <a:solidFill>
                <a:schemeClr val="lt1"/>
              </a:solidFill>
              <a:latin typeface="Times New Roman"/>
              <a:ea typeface="Times New Roman"/>
              <a:cs typeface="Times New Roman"/>
              <a:sym typeface="Times New Roman"/>
            </a:endParaRPr>
          </a:p>
        </p:txBody>
      </p:sp>
      <p:sp>
        <p:nvSpPr>
          <p:cNvPr id="149" name="Google Shape;149;p4"/>
          <p:cNvSpPr/>
          <p:nvPr/>
        </p:nvSpPr>
        <p:spPr>
          <a:xfrm>
            <a:off x="71406" y="157146"/>
            <a:ext cx="2286016" cy="628648"/>
          </a:xfrm>
          <a:prstGeom prst="roundRect">
            <a:avLst>
              <a:gd fmla="val 16667" name="adj"/>
            </a:avLst>
          </a:prstGeom>
          <a:solidFill>
            <a:schemeClr val="dk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Times New Roman"/>
                <a:ea typeface="Times New Roman"/>
                <a:cs typeface="Times New Roman"/>
                <a:sym typeface="Times New Roman"/>
              </a:rPr>
              <a:t>CÂU HỎI 2</a:t>
            </a:r>
            <a:endParaRPr b="0" i="0" sz="2800" u="none" cap="none" strike="noStrike">
              <a:solidFill>
                <a:schemeClr val="lt1"/>
              </a:solidFill>
              <a:latin typeface="Times New Roman"/>
              <a:ea typeface="Times New Roman"/>
              <a:cs typeface="Times New Roman"/>
              <a:sym typeface="Times New Roman"/>
            </a:endParaRPr>
          </a:p>
        </p:txBody>
      </p:sp>
      <p:sp>
        <p:nvSpPr>
          <p:cNvPr id="150" name="Google Shape;150;p4"/>
          <p:cNvSpPr/>
          <p:nvPr/>
        </p:nvSpPr>
        <p:spPr>
          <a:xfrm>
            <a:off x="214282" y="3857604"/>
            <a:ext cx="8572560" cy="3000396"/>
          </a:xfrm>
          <a:prstGeom prst="horizontalScroll">
            <a:avLst>
              <a:gd fmla="val 12500" name="adj"/>
            </a:avLst>
          </a:prstGeom>
          <a:solidFill>
            <a:srgbClr val="00206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0" i="1" lang="en-US" sz="2800" u="none" cap="none" strike="noStrike">
                <a:solidFill>
                  <a:srgbClr val="FFC000"/>
                </a:solidFill>
                <a:latin typeface="Times New Roman"/>
                <a:ea typeface="Times New Roman"/>
                <a:cs typeface="Times New Roman"/>
                <a:sym typeface="Times New Roman"/>
              </a:rPr>
              <a:t>Bài thơ về tiểu đội xe không kính </a:t>
            </a:r>
            <a:r>
              <a:rPr b="0" i="0" lang="en-US" sz="2800" u="none" cap="none" strike="noStrike">
                <a:solidFill>
                  <a:srgbClr val="FFC000"/>
                </a:solidFill>
                <a:latin typeface="Times New Roman"/>
                <a:ea typeface="Times New Roman"/>
                <a:cs typeface="Times New Roman"/>
                <a:sym typeface="Times New Roman"/>
              </a:rPr>
              <a:t>(Phạm Tiến Duật)</a:t>
            </a:r>
            <a:endParaRPr b="0" i="0" sz="1400" u="none" cap="none" strike="noStrike">
              <a:solidFill>
                <a:srgbClr val="000000"/>
              </a:solidFill>
              <a:latin typeface="Arial"/>
              <a:ea typeface="Arial"/>
              <a:cs typeface="Arial"/>
              <a:sym typeface="Arial"/>
            </a:endParaRPr>
          </a:p>
          <a:p>
            <a:pPr indent="0" lvl="2" marL="914400" marR="0" rtl="0" algn="l">
              <a:lnSpc>
                <a:spcPct val="100000"/>
              </a:lnSpc>
              <a:spcBef>
                <a:spcPts val="0"/>
              </a:spcBef>
              <a:spcAft>
                <a:spcPts val="0"/>
              </a:spcAft>
              <a:buClr>
                <a:srgbClr val="000000"/>
              </a:buClr>
              <a:buSzPts val="2800"/>
              <a:buFont typeface="Arial"/>
              <a:buNone/>
            </a:pPr>
            <a:r>
              <a:rPr b="0" i="1" lang="en-US" sz="2800" u="none" cap="none" strike="noStrike">
                <a:solidFill>
                  <a:schemeClr val="lt1"/>
                </a:solidFill>
                <a:latin typeface="Times New Roman"/>
                <a:ea typeface="Times New Roman"/>
                <a:cs typeface="Times New Roman"/>
                <a:sym typeface="Times New Roman"/>
              </a:rPr>
              <a:t>Không có kính rồi xe không có đèn,</a:t>
            </a:r>
            <a:endParaRPr b="0" i="0" sz="1400" u="none" cap="none" strike="noStrike">
              <a:solidFill>
                <a:srgbClr val="000000"/>
              </a:solidFill>
              <a:latin typeface="Arial"/>
              <a:ea typeface="Arial"/>
              <a:cs typeface="Arial"/>
              <a:sym typeface="Arial"/>
            </a:endParaRPr>
          </a:p>
          <a:p>
            <a:pPr indent="0" lvl="2" marL="914400" marR="0" rtl="0" algn="l">
              <a:lnSpc>
                <a:spcPct val="100000"/>
              </a:lnSpc>
              <a:spcBef>
                <a:spcPts val="0"/>
              </a:spcBef>
              <a:spcAft>
                <a:spcPts val="0"/>
              </a:spcAft>
              <a:buClr>
                <a:srgbClr val="000000"/>
              </a:buClr>
              <a:buSzPts val="2800"/>
              <a:buFont typeface="Arial"/>
              <a:buNone/>
            </a:pPr>
            <a:r>
              <a:rPr b="0" i="1" lang="en-US" sz="2800" u="none" cap="none" strike="noStrike">
                <a:solidFill>
                  <a:schemeClr val="lt1"/>
                </a:solidFill>
                <a:latin typeface="Times New Roman"/>
                <a:ea typeface="Times New Roman"/>
                <a:cs typeface="Times New Roman"/>
                <a:sym typeface="Times New Roman"/>
              </a:rPr>
              <a:t>Không có mui xe thùng xe có xước,</a:t>
            </a:r>
            <a:endParaRPr b="0" i="0" sz="1400" u="none" cap="none" strike="noStrike">
              <a:solidFill>
                <a:srgbClr val="000000"/>
              </a:solidFill>
              <a:latin typeface="Arial"/>
              <a:ea typeface="Arial"/>
              <a:cs typeface="Arial"/>
              <a:sym typeface="Arial"/>
            </a:endParaRPr>
          </a:p>
          <a:p>
            <a:pPr indent="0" lvl="2" marL="914400" marR="0" rtl="0" algn="l">
              <a:lnSpc>
                <a:spcPct val="100000"/>
              </a:lnSpc>
              <a:spcBef>
                <a:spcPts val="0"/>
              </a:spcBef>
              <a:spcAft>
                <a:spcPts val="0"/>
              </a:spcAft>
              <a:buClr>
                <a:srgbClr val="000000"/>
              </a:buClr>
              <a:buSzPts val="2800"/>
              <a:buFont typeface="Arial"/>
              <a:buNone/>
            </a:pPr>
            <a:r>
              <a:rPr b="0" i="1" lang="en-US" sz="2800" u="none" cap="none" strike="noStrike">
                <a:solidFill>
                  <a:schemeClr val="lt1"/>
                </a:solidFill>
                <a:latin typeface="Times New Roman"/>
                <a:ea typeface="Times New Roman"/>
                <a:cs typeface="Times New Roman"/>
                <a:sym typeface="Times New Roman"/>
              </a:rPr>
              <a:t>Xe vẫn chạy vì miền Nam phía trước</a:t>
            </a:r>
            <a:endParaRPr b="0" i="0" sz="1400" u="none" cap="none" strike="noStrike">
              <a:solidFill>
                <a:srgbClr val="000000"/>
              </a:solidFill>
              <a:latin typeface="Arial"/>
              <a:ea typeface="Arial"/>
              <a:cs typeface="Arial"/>
              <a:sym typeface="Arial"/>
            </a:endParaRPr>
          </a:p>
          <a:p>
            <a:pPr indent="0" lvl="2" marL="914400" marR="0" rtl="0" algn="l">
              <a:lnSpc>
                <a:spcPct val="100000"/>
              </a:lnSpc>
              <a:spcBef>
                <a:spcPts val="0"/>
              </a:spcBef>
              <a:spcAft>
                <a:spcPts val="0"/>
              </a:spcAft>
              <a:buClr>
                <a:srgbClr val="000000"/>
              </a:buClr>
              <a:buSzPts val="2800"/>
              <a:buFont typeface="Arial"/>
              <a:buNone/>
            </a:pPr>
            <a:r>
              <a:rPr b="0" i="1" lang="en-US" sz="2800" u="none" cap="none" strike="noStrike">
                <a:solidFill>
                  <a:schemeClr val="lt1"/>
                </a:solidFill>
                <a:latin typeface="Times New Roman"/>
                <a:ea typeface="Times New Roman"/>
                <a:cs typeface="Times New Roman"/>
                <a:sym typeface="Times New Roman"/>
              </a:rPr>
              <a:t>Chỉ cần trong xe có một trái tim.</a:t>
            </a:r>
            <a:endParaRPr b="0" i="1" sz="2800" u="none" cap="none" strike="noStrike">
              <a:solidFill>
                <a:schemeClr val="lt1"/>
              </a:solidFill>
              <a:latin typeface="Times New Roman"/>
              <a:ea typeface="Times New Roman"/>
              <a:cs typeface="Times New Roman"/>
              <a:sym typeface="Times New Roman"/>
            </a:endParaRPr>
          </a:p>
        </p:txBody>
      </p:sp>
      <p:sp>
        <p:nvSpPr>
          <p:cNvPr id="151" name="Google Shape;151;p4">
            <a:hlinkClick action="ppaction://hlinksldjump" r:id="rId4"/>
          </p:cNvPr>
          <p:cNvSpPr/>
          <p:nvPr/>
        </p:nvSpPr>
        <p:spPr>
          <a:xfrm rot="10800000">
            <a:off x="7286644" y="6373368"/>
            <a:ext cx="978408" cy="484632"/>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152" name="Google Shape;152;p4"/>
          <p:cNvGrpSpPr/>
          <p:nvPr/>
        </p:nvGrpSpPr>
        <p:grpSpPr>
          <a:xfrm>
            <a:off x="7429520" y="0"/>
            <a:ext cx="1241420" cy="1371600"/>
            <a:chOff x="4450" y="0"/>
            <a:chExt cx="1118" cy="1104"/>
          </a:xfrm>
        </p:grpSpPr>
        <p:pic>
          <p:nvPicPr>
            <p:cNvPr descr="CLOCK" id="153" name="Google Shape;153;p4"/>
            <p:cNvPicPr preferRelativeResize="0"/>
            <p:nvPr/>
          </p:nvPicPr>
          <p:blipFill rotWithShape="1">
            <a:blip r:embed="rId5">
              <a:alphaModFix/>
            </a:blip>
            <a:srcRect b="0" l="0" r="0" t="0"/>
            <a:stretch/>
          </p:blipFill>
          <p:spPr>
            <a:xfrm>
              <a:off x="4450" y="0"/>
              <a:ext cx="1118" cy="1104"/>
            </a:xfrm>
            <a:prstGeom prst="rect">
              <a:avLst/>
            </a:prstGeom>
            <a:noFill/>
            <a:ln>
              <a:noFill/>
            </a:ln>
          </p:spPr>
        </p:pic>
        <p:sp>
          <p:nvSpPr>
            <p:cNvPr id="154" name="Google Shape;154;p4"/>
            <p:cNvSpPr/>
            <p:nvPr/>
          </p:nvSpPr>
          <p:spPr>
            <a:xfrm>
              <a:off x="4656" y="137"/>
              <a:ext cx="864" cy="775"/>
            </a:xfrm>
            <a:prstGeom prst="octagon">
              <a:avLst>
                <a:gd fmla="val 29287" name="adj"/>
              </a:avLst>
            </a:prstGeom>
            <a:no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600"/>
                <a:buFont typeface="Arial"/>
                <a:buNone/>
              </a:pPr>
              <a:r>
                <a:rPr b="0" i="0" lang="en-US" sz="6600" u="none" cap="none" strike="noStrike">
                  <a:solidFill>
                    <a:srgbClr val="FF3300"/>
                  </a:solidFill>
                  <a:latin typeface="Calibri"/>
                  <a:ea typeface="Calibri"/>
                  <a:cs typeface="Calibri"/>
                  <a:sym typeface="Calibri"/>
                </a:rPr>
                <a:t>01s </a:t>
              </a:r>
              <a:endParaRPr b="0" i="0" sz="1400" u="none" cap="none" strike="noStrike">
                <a:solidFill>
                  <a:srgbClr val="000000"/>
                </a:solidFill>
                <a:latin typeface="Arial"/>
                <a:ea typeface="Arial"/>
                <a:cs typeface="Arial"/>
                <a:sym typeface="Arial"/>
              </a:endParaRPr>
            </a:p>
          </p:txBody>
        </p:sp>
      </p:grpSp>
      <p:grpSp>
        <p:nvGrpSpPr>
          <p:cNvPr id="155" name="Google Shape;155;p4"/>
          <p:cNvGrpSpPr/>
          <p:nvPr/>
        </p:nvGrpSpPr>
        <p:grpSpPr>
          <a:xfrm>
            <a:off x="7430100" y="0"/>
            <a:ext cx="1242428" cy="1371600"/>
            <a:chOff x="4450" y="0"/>
            <a:chExt cx="1118" cy="1104"/>
          </a:xfrm>
        </p:grpSpPr>
        <p:pic>
          <p:nvPicPr>
            <p:cNvPr descr="CLOCK" id="156" name="Google Shape;156;p4"/>
            <p:cNvPicPr preferRelativeResize="0"/>
            <p:nvPr/>
          </p:nvPicPr>
          <p:blipFill rotWithShape="1">
            <a:blip r:embed="rId5">
              <a:alphaModFix/>
            </a:blip>
            <a:srcRect b="0" l="0" r="0" t="0"/>
            <a:stretch/>
          </p:blipFill>
          <p:spPr>
            <a:xfrm>
              <a:off x="4450" y="0"/>
              <a:ext cx="1118" cy="1104"/>
            </a:xfrm>
            <a:prstGeom prst="rect">
              <a:avLst/>
            </a:prstGeom>
            <a:noFill/>
            <a:ln>
              <a:noFill/>
            </a:ln>
          </p:spPr>
        </p:pic>
        <p:sp>
          <p:nvSpPr>
            <p:cNvPr id="157" name="Google Shape;157;p4"/>
            <p:cNvSpPr/>
            <p:nvPr/>
          </p:nvSpPr>
          <p:spPr>
            <a:xfrm>
              <a:off x="4656" y="137"/>
              <a:ext cx="864" cy="775"/>
            </a:xfrm>
            <a:prstGeom prst="octagon">
              <a:avLst>
                <a:gd fmla="val 29287" name="adj"/>
              </a:avLst>
            </a:prstGeom>
            <a:no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600"/>
                <a:buFont typeface="Arial"/>
                <a:buNone/>
              </a:pPr>
              <a:r>
                <a:rPr b="0" i="0" lang="en-US" sz="6600" u="none" cap="none" strike="noStrike">
                  <a:solidFill>
                    <a:srgbClr val="FF3300"/>
                  </a:solidFill>
                  <a:latin typeface="Calibri"/>
                  <a:ea typeface="Calibri"/>
                  <a:cs typeface="Calibri"/>
                  <a:sym typeface="Calibri"/>
                </a:rPr>
                <a:t>02s </a:t>
              </a:r>
              <a:endParaRPr b="0" i="0" sz="1400" u="none" cap="none" strike="noStrike">
                <a:solidFill>
                  <a:srgbClr val="000000"/>
                </a:solidFill>
                <a:latin typeface="Arial"/>
                <a:ea typeface="Arial"/>
                <a:cs typeface="Arial"/>
                <a:sym typeface="Arial"/>
              </a:endParaRPr>
            </a:p>
          </p:txBody>
        </p:sp>
      </p:grpSp>
      <p:grpSp>
        <p:nvGrpSpPr>
          <p:cNvPr id="158" name="Google Shape;158;p4"/>
          <p:cNvGrpSpPr/>
          <p:nvPr/>
        </p:nvGrpSpPr>
        <p:grpSpPr>
          <a:xfrm>
            <a:off x="7429520" y="0"/>
            <a:ext cx="1241420" cy="1371600"/>
            <a:chOff x="4450" y="0"/>
            <a:chExt cx="1118" cy="1104"/>
          </a:xfrm>
        </p:grpSpPr>
        <p:pic>
          <p:nvPicPr>
            <p:cNvPr descr="CLOCK" id="159" name="Google Shape;159;p4"/>
            <p:cNvPicPr preferRelativeResize="0"/>
            <p:nvPr/>
          </p:nvPicPr>
          <p:blipFill rotWithShape="1">
            <a:blip r:embed="rId5">
              <a:alphaModFix/>
            </a:blip>
            <a:srcRect b="0" l="0" r="0" t="0"/>
            <a:stretch/>
          </p:blipFill>
          <p:spPr>
            <a:xfrm>
              <a:off x="4450" y="0"/>
              <a:ext cx="1118" cy="1104"/>
            </a:xfrm>
            <a:prstGeom prst="rect">
              <a:avLst/>
            </a:prstGeom>
            <a:noFill/>
            <a:ln>
              <a:noFill/>
            </a:ln>
          </p:spPr>
        </p:pic>
        <p:sp>
          <p:nvSpPr>
            <p:cNvPr id="160" name="Google Shape;160;p4"/>
            <p:cNvSpPr/>
            <p:nvPr/>
          </p:nvSpPr>
          <p:spPr>
            <a:xfrm>
              <a:off x="4656" y="137"/>
              <a:ext cx="864" cy="775"/>
            </a:xfrm>
            <a:prstGeom prst="octagon">
              <a:avLst>
                <a:gd fmla="val 29287" name="adj"/>
              </a:avLst>
            </a:prstGeom>
            <a:no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600"/>
                <a:buFont typeface="Arial"/>
                <a:buNone/>
              </a:pPr>
              <a:r>
                <a:rPr b="0" i="0" lang="en-US" sz="6600" u="none" cap="none" strike="noStrike">
                  <a:solidFill>
                    <a:srgbClr val="FF3300"/>
                  </a:solidFill>
                  <a:latin typeface="Calibri"/>
                  <a:ea typeface="Calibri"/>
                  <a:cs typeface="Calibri"/>
                  <a:sym typeface="Calibri"/>
                </a:rPr>
                <a:t>03s </a:t>
              </a:r>
              <a:endParaRPr b="0" i="0" sz="1400" u="none" cap="none" strike="noStrike">
                <a:solidFill>
                  <a:srgbClr val="000000"/>
                </a:solidFill>
                <a:latin typeface="Arial"/>
                <a:ea typeface="Arial"/>
                <a:cs typeface="Arial"/>
                <a:sym typeface="Arial"/>
              </a:endParaRPr>
            </a:p>
          </p:txBody>
        </p:sp>
      </p:grpSp>
      <p:grpSp>
        <p:nvGrpSpPr>
          <p:cNvPr id="161" name="Google Shape;161;p4"/>
          <p:cNvGrpSpPr/>
          <p:nvPr/>
        </p:nvGrpSpPr>
        <p:grpSpPr>
          <a:xfrm>
            <a:off x="7429520" y="0"/>
            <a:ext cx="1241420" cy="1371600"/>
            <a:chOff x="4450" y="0"/>
            <a:chExt cx="1118" cy="1104"/>
          </a:xfrm>
        </p:grpSpPr>
        <p:pic>
          <p:nvPicPr>
            <p:cNvPr descr="CLOCK" id="162" name="Google Shape;162;p4"/>
            <p:cNvPicPr preferRelativeResize="0"/>
            <p:nvPr/>
          </p:nvPicPr>
          <p:blipFill rotWithShape="1">
            <a:blip r:embed="rId5">
              <a:alphaModFix/>
            </a:blip>
            <a:srcRect b="0" l="0" r="0" t="0"/>
            <a:stretch/>
          </p:blipFill>
          <p:spPr>
            <a:xfrm>
              <a:off x="4450" y="0"/>
              <a:ext cx="1118" cy="1104"/>
            </a:xfrm>
            <a:prstGeom prst="rect">
              <a:avLst/>
            </a:prstGeom>
            <a:noFill/>
            <a:ln>
              <a:noFill/>
            </a:ln>
          </p:spPr>
        </p:pic>
        <p:sp>
          <p:nvSpPr>
            <p:cNvPr id="163" name="Google Shape;163;p4"/>
            <p:cNvSpPr/>
            <p:nvPr/>
          </p:nvSpPr>
          <p:spPr>
            <a:xfrm>
              <a:off x="4656" y="137"/>
              <a:ext cx="864" cy="775"/>
            </a:xfrm>
            <a:prstGeom prst="octagon">
              <a:avLst>
                <a:gd fmla="val 29287" name="adj"/>
              </a:avLst>
            </a:prstGeom>
            <a:no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600"/>
                <a:buFont typeface="Arial"/>
                <a:buNone/>
              </a:pPr>
              <a:r>
                <a:rPr b="0" i="0" lang="en-US" sz="6600" u="none" cap="none" strike="noStrike">
                  <a:solidFill>
                    <a:srgbClr val="FF3300"/>
                  </a:solidFill>
                  <a:latin typeface="Calibri"/>
                  <a:ea typeface="Calibri"/>
                  <a:cs typeface="Calibri"/>
                  <a:sym typeface="Calibri"/>
                </a:rPr>
                <a:t>04s </a:t>
              </a:r>
              <a:endParaRPr b="0" i="0" sz="1400" u="none" cap="none" strike="noStrike">
                <a:solidFill>
                  <a:srgbClr val="000000"/>
                </a:solidFill>
                <a:latin typeface="Arial"/>
                <a:ea typeface="Arial"/>
                <a:cs typeface="Arial"/>
                <a:sym typeface="Arial"/>
              </a:endParaRPr>
            </a:p>
          </p:txBody>
        </p:sp>
      </p:grpSp>
      <p:grpSp>
        <p:nvGrpSpPr>
          <p:cNvPr id="164" name="Google Shape;164;p4"/>
          <p:cNvGrpSpPr/>
          <p:nvPr/>
        </p:nvGrpSpPr>
        <p:grpSpPr>
          <a:xfrm>
            <a:off x="7430100" y="0"/>
            <a:ext cx="1242428" cy="1371600"/>
            <a:chOff x="4450" y="0"/>
            <a:chExt cx="1118" cy="1104"/>
          </a:xfrm>
        </p:grpSpPr>
        <p:pic>
          <p:nvPicPr>
            <p:cNvPr descr="CLOCK" id="165" name="Google Shape;165;p4"/>
            <p:cNvPicPr preferRelativeResize="0"/>
            <p:nvPr/>
          </p:nvPicPr>
          <p:blipFill rotWithShape="1">
            <a:blip r:embed="rId5">
              <a:alphaModFix/>
            </a:blip>
            <a:srcRect b="0" l="0" r="0" t="0"/>
            <a:stretch/>
          </p:blipFill>
          <p:spPr>
            <a:xfrm>
              <a:off x="4450" y="0"/>
              <a:ext cx="1118" cy="1104"/>
            </a:xfrm>
            <a:prstGeom prst="rect">
              <a:avLst/>
            </a:prstGeom>
            <a:noFill/>
            <a:ln>
              <a:noFill/>
            </a:ln>
          </p:spPr>
        </p:pic>
        <p:sp>
          <p:nvSpPr>
            <p:cNvPr id="166" name="Google Shape;166;p4"/>
            <p:cNvSpPr/>
            <p:nvPr/>
          </p:nvSpPr>
          <p:spPr>
            <a:xfrm>
              <a:off x="4656" y="137"/>
              <a:ext cx="864" cy="775"/>
            </a:xfrm>
            <a:prstGeom prst="octagon">
              <a:avLst>
                <a:gd fmla="val 29287" name="adj"/>
              </a:avLst>
            </a:prstGeom>
            <a:no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600"/>
                <a:buFont typeface="Arial"/>
                <a:buNone/>
              </a:pPr>
              <a:r>
                <a:rPr b="0" i="0" lang="en-US" sz="6600" u="none" cap="none" strike="noStrike">
                  <a:solidFill>
                    <a:srgbClr val="FF3300"/>
                  </a:solidFill>
                  <a:latin typeface="Calibri"/>
                  <a:ea typeface="Calibri"/>
                  <a:cs typeface="Calibri"/>
                  <a:sym typeface="Calibri"/>
                </a:rPr>
                <a:t>05s </a:t>
              </a:r>
              <a:endParaRPr b="0" i="0" sz="1400" u="none" cap="none" strike="noStrike">
                <a:solidFill>
                  <a:srgbClr val="000000"/>
                </a:solidFill>
                <a:latin typeface="Arial"/>
                <a:ea typeface="Arial"/>
                <a:cs typeface="Arial"/>
                <a:sym typeface="Arial"/>
              </a:endParaRPr>
            </a:p>
          </p:txBody>
        </p:sp>
      </p:grpSp>
      <p:grpSp>
        <p:nvGrpSpPr>
          <p:cNvPr id="167" name="Google Shape;167;p4"/>
          <p:cNvGrpSpPr/>
          <p:nvPr/>
        </p:nvGrpSpPr>
        <p:grpSpPr>
          <a:xfrm>
            <a:off x="7429520" y="0"/>
            <a:ext cx="1241420" cy="1371600"/>
            <a:chOff x="4450" y="0"/>
            <a:chExt cx="1118" cy="1104"/>
          </a:xfrm>
        </p:grpSpPr>
        <p:pic>
          <p:nvPicPr>
            <p:cNvPr descr="CLOCK" id="168" name="Google Shape;168;p4"/>
            <p:cNvPicPr preferRelativeResize="0"/>
            <p:nvPr/>
          </p:nvPicPr>
          <p:blipFill rotWithShape="1">
            <a:blip r:embed="rId5">
              <a:alphaModFix/>
            </a:blip>
            <a:srcRect b="0" l="0" r="0" t="0"/>
            <a:stretch/>
          </p:blipFill>
          <p:spPr>
            <a:xfrm>
              <a:off x="4450" y="0"/>
              <a:ext cx="1118" cy="1104"/>
            </a:xfrm>
            <a:prstGeom prst="rect">
              <a:avLst/>
            </a:prstGeom>
            <a:noFill/>
            <a:ln>
              <a:noFill/>
            </a:ln>
          </p:spPr>
        </p:pic>
        <p:sp>
          <p:nvSpPr>
            <p:cNvPr id="169" name="Google Shape;169;p4"/>
            <p:cNvSpPr/>
            <p:nvPr/>
          </p:nvSpPr>
          <p:spPr>
            <a:xfrm>
              <a:off x="4656" y="137"/>
              <a:ext cx="864" cy="775"/>
            </a:xfrm>
            <a:prstGeom prst="octagon">
              <a:avLst>
                <a:gd fmla="val 29287" name="adj"/>
              </a:avLst>
            </a:prstGeom>
            <a:no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600"/>
                <a:buFont typeface="Arial"/>
                <a:buNone/>
              </a:pPr>
              <a:r>
                <a:rPr b="0" i="0" lang="en-US" sz="6600" u="none" cap="none" strike="noStrike">
                  <a:solidFill>
                    <a:srgbClr val="FF3300"/>
                  </a:solidFill>
                  <a:latin typeface="Calibri"/>
                  <a:ea typeface="Calibri"/>
                  <a:cs typeface="Calibri"/>
                  <a:sym typeface="Calibri"/>
                </a:rPr>
                <a:t>06s </a:t>
              </a:r>
              <a:endParaRPr b="0" i="0" sz="1400" u="none" cap="none" strike="noStrike">
                <a:solidFill>
                  <a:srgbClr val="000000"/>
                </a:solidFill>
                <a:latin typeface="Arial"/>
                <a:ea typeface="Arial"/>
                <a:cs typeface="Arial"/>
                <a:sym typeface="Arial"/>
              </a:endParaRPr>
            </a:p>
          </p:txBody>
        </p:sp>
      </p:grpSp>
      <p:grpSp>
        <p:nvGrpSpPr>
          <p:cNvPr id="170" name="Google Shape;170;p4"/>
          <p:cNvGrpSpPr/>
          <p:nvPr/>
        </p:nvGrpSpPr>
        <p:grpSpPr>
          <a:xfrm>
            <a:off x="7429520" y="0"/>
            <a:ext cx="1241420" cy="1371600"/>
            <a:chOff x="4450" y="0"/>
            <a:chExt cx="1118" cy="1104"/>
          </a:xfrm>
        </p:grpSpPr>
        <p:pic>
          <p:nvPicPr>
            <p:cNvPr descr="CLOCK" id="171" name="Google Shape;171;p4"/>
            <p:cNvPicPr preferRelativeResize="0"/>
            <p:nvPr/>
          </p:nvPicPr>
          <p:blipFill rotWithShape="1">
            <a:blip r:embed="rId5">
              <a:alphaModFix/>
            </a:blip>
            <a:srcRect b="0" l="0" r="0" t="0"/>
            <a:stretch/>
          </p:blipFill>
          <p:spPr>
            <a:xfrm>
              <a:off x="4450" y="0"/>
              <a:ext cx="1118" cy="1104"/>
            </a:xfrm>
            <a:prstGeom prst="rect">
              <a:avLst/>
            </a:prstGeom>
            <a:noFill/>
            <a:ln>
              <a:noFill/>
            </a:ln>
          </p:spPr>
        </p:pic>
        <p:sp>
          <p:nvSpPr>
            <p:cNvPr id="172" name="Google Shape;172;p4"/>
            <p:cNvSpPr/>
            <p:nvPr/>
          </p:nvSpPr>
          <p:spPr>
            <a:xfrm>
              <a:off x="4656" y="137"/>
              <a:ext cx="864" cy="775"/>
            </a:xfrm>
            <a:prstGeom prst="octagon">
              <a:avLst>
                <a:gd fmla="val 29287" name="adj"/>
              </a:avLst>
            </a:prstGeom>
            <a:no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600"/>
                <a:buFont typeface="Arial"/>
                <a:buNone/>
              </a:pPr>
              <a:r>
                <a:rPr b="0" i="0" lang="en-US" sz="6600" u="none" cap="none" strike="noStrike">
                  <a:solidFill>
                    <a:srgbClr val="FF3300"/>
                  </a:solidFill>
                  <a:latin typeface="Calibri"/>
                  <a:ea typeface="Calibri"/>
                  <a:cs typeface="Calibri"/>
                  <a:sym typeface="Calibri"/>
                </a:rPr>
                <a:t>07s </a:t>
              </a:r>
              <a:endParaRPr b="0" i="0" sz="1400" u="none" cap="none" strike="noStrike">
                <a:solidFill>
                  <a:srgbClr val="000000"/>
                </a:solidFill>
                <a:latin typeface="Arial"/>
                <a:ea typeface="Arial"/>
                <a:cs typeface="Arial"/>
                <a:sym typeface="Arial"/>
              </a:endParaRPr>
            </a:p>
          </p:txBody>
        </p:sp>
      </p:grpSp>
      <p:grpSp>
        <p:nvGrpSpPr>
          <p:cNvPr id="173" name="Google Shape;173;p4"/>
          <p:cNvGrpSpPr/>
          <p:nvPr/>
        </p:nvGrpSpPr>
        <p:grpSpPr>
          <a:xfrm>
            <a:off x="7429520" y="0"/>
            <a:ext cx="1241420" cy="1371600"/>
            <a:chOff x="4450" y="0"/>
            <a:chExt cx="1118" cy="1104"/>
          </a:xfrm>
        </p:grpSpPr>
        <p:pic>
          <p:nvPicPr>
            <p:cNvPr descr="CLOCK" id="174" name="Google Shape;174;p4"/>
            <p:cNvPicPr preferRelativeResize="0"/>
            <p:nvPr/>
          </p:nvPicPr>
          <p:blipFill rotWithShape="1">
            <a:blip r:embed="rId5">
              <a:alphaModFix/>
            </a:blip>
            <a:srcRect b="0" l="0" r="0" t="0"/>
            <a:stretch/>
          </p:blipFill>
          <p:spPr>
            <a:xfrm>
              <a:off x="4450" y="0"/>
              <a:ext cx="1118" cy="1104"/>
            </a:xfrm>
            <a:prstGeom prst="rect">
              <a:avLst/>
            </a:prstGeom>
            <a:noFill/>
            <a:ln>
              <a:noFill/>
            </a:ln>
          </p:spPr>
        </p:pic>
        <p:sp>
          <p:nvSpPr>
            <p:cNvPr id="175" name="Google Shape;175;p4"/>
            <p:cNvSpPr/>
            <p:nvPr/>
          </p:nvSpPr>
          <p:spPr>
            <a:xfrm>
              <a:off x="4656" y="137"/>
              <a:ext cx="864" cy="775"/>
            </a:xfrm>
            <a:prstGeom prst="octagon">
              <a:avLst>
                <a:gd fmla="val 29287" name="adj"/>
              </a:avLst>
            </a:prstGeom>
            <a:no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600"/>
                <a:buFont typeface="Arial"/>
                <a:buNone/>
              </a:pPr>
              <a:r>
                <a:rPr b="0" i="0" lang="en-US" sz="6600" u="none" cap="none" strike="noStrike">
                  <a:solidFill>
                    <a:srgbClr val="FF3300"/>
                  </a:solidFill>
                  <a:latin typeface="Calibri"/>
                  <a:ea typeface="Calibri"/>
                  <a:cs typeface="Calibri"/>
                  <a:sym typeface="Calibri"/>
                </a:rPr>
                <a:t>08s </a:t>
              </a:r>
              <a:endParaRPr b="0" i="0" sz="1400" u="none" cap="none" strike="noStrike">
                <a:solidFill>
                  <a:srgbClr val="000000"/>
                </a:solidFill>
                <a:latin typeface="Arial"/>
                <a:ea typeface="Arial"/>
                <a:cs typeface="Arial"/>
                <a:sym typeface="Arial"/>
              </a:endParaRPr>
            </a:p>
          </p:txBody>
        </p:sp>
      </p:grpSp>
      <p:grpSp>
        <p:nvGrpSpPr>
          <p:cNvPr id="176" name="Google Shape;176;p4"/>
          <p:cNvGrpSpPr/>
          <p:nvPr/>
        </p:nvGrpSpPr>
        <p:grpSpPr>
          <a:xfrm>
            <a:off x="7430100" y="0"/>
            <a:ext cx="1242427" cy="1371600"/>
            <a:chOff x="4450" y="0"/>
            <a:chExt cx="1118" cy="1104"/>
          </a:xfrm>
        </p:grpSpPr>
        <p:pic>
          <p:nvPicPr>
            <p:cNvPr descr="CLOCK" id="177" name="Google Shape;177;p4"/>
            <p:cNvPicPr preferRelativeResize="0"/>
            <p:nvPr/>
          </p:nvPicPr>
          <p:blipFill rotWithShape="1">
            <a:blip r:embed="rId5">
              <a:alphaModFix/>
            </a:blip>
            <a:srcRect b="0" l="0" r="0" t="0"/>
            <a:stretch/>
          </p:blipFill>
          <p:spPr>
            <a:xfrm>
              <a:off x="4450" y="0"/>
              <a:ext cx="1118" cy="1104"/>
            </a:xfrm>
            <a:prstGeom prst="rect">
              <a:avLst/>
            </a:prstGeom>
            <a:noFill/>
            <a:ln>
              <a:noFill/>
            </a:ln>
          </p:spPr>
        </p:pic>
        <p:sp>
          <p:nvSpPr>
            <p:cNvPr id="178" name="Google Shape;178;p4"/>
            <p:cNvSpPr/>
            <p:nvPr/>
          </p:nvSpPr>
          <p:spPr>
            <a:xfrm>
              <a:off x="4656" y="137"/>
              <a:ext cx="864" cy="775"/>
            </a:xfrm>
            <a:prstGeom prst="octagon">
              <a:avLst>
                <a:gd fmla="val 29287" name="adj"/>
              </a:avLst>
            </a:prstGeom>
            <a:no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600"/>
                <a:buFont typeface="Arial"/>
                <a:buNone/>
              </a:pPr>
              <a:r>
                <a:rPr b="0" i="0" lang="en-US" sz="6600" u="none" cap="none" strike="noStrike">
                  <a:solidFill>
                    <a:srgbClr val="FF3300"/>
                  </a:solidFill>
                  <a:latin typeface="Calibri"/>
                  <a:ea typeface="Calibri"/>
                  <a:cs typeface="Calibri"/>
                  <a:sym typeface="Calibri"/>
                </a:rPr>
                <a:t>09s </a:t>
              </a:r>
              <a:endParaRPr b="0" i="0" sz="1400" u="none" cap="none" strike="noStrike">
                <a:solidFill>
                  <a:srgbClr val="000000"/>
                </a:solidFill>
                <a:latin typeface="Arial"/>
                <a:ea typeface="Arial"/>
                <a:cs typeface="Arial"/>
                <a:sym typeface="Arial"/>
              </a:endParaRPr>
            </a:p>
          </p:txBody>
        </p:sp>
      </p:grpSp>
      <p:grpSp>
        <p:nvGrpSpPr>
          <p:cNvPr id="179" name="Google Shape;179;p4"/>
          <p:cNvGrpSpPr/>
          <p:nvPr/>
        </p:nvGrpSpPr>
        <p:grpSpPr>
          <a:xfrm>
            <a:off x="7429520" y="0"/>
            <a:ext cx="1241420" cy="1371600"/>
            <a:chOff x="4450" y="0"/>
            <a:chExt cx="1118" cy="1104"/>
          </a:xfrm>
        </p:grpSpPr>
        <p:pic>
          <p:nvPicPr>
            <p:cNvPr descr="CLOCK" id="180" name="Google Shape;180;p4"/>
            <p:cNvPicPr preferRelativeResize="0"/>
            <p:nvPr/>
          </p:nvPicPr>
          <p:blipFill rotWithShape="1">
            <a:blip r:embed="rId5">
              <a:alphaModFix/>
            </a:blip>
            <a:srcRect b="0" l="0" r="0" t="0"/>
            <a:stretch/>
          </p:blipFill>
          <p:spPr>
            <a:xfrm>
              <a:off x="4450" y="0"/>
              <a:ext cx="1118" cy="1104"/>
            </a:xfrm>
            <a:prstGeom prst="rect">
              <a:avLst/>
            </a:prstGeom>
            <a:noFill/>
            <a:ln>
              <a:noFill/>
            </a:ln>
          </p:spPr>
        </p:pic>
        <p:sp>
          <p:nvSpPr>
            <p:cNvPr id="181" name="Google Shape;181;p4"/>
            <p:cNvSpPr/>
            <p:nvPr/>
          </p:nvSpPr>
          <p:spPr>
            <a:xfrm>
              <a:off x="4656" y="137"/>
              <a:ext cx="864" cy="775"/>
            </a:xfrm>
            <a:prstGeom prst="octagon">
              <a:avLst>
                <a:gd fmla="val 29287" name="adj"/>
              </a:avLst>
            </a:prstGeom>
            <a:no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600"/>
                <a:buFont typeface="Arial"/>
                <a:buNone/>
              </a:pPr>
              <a:r>
                <a:rPr b="0" i="0" lang="en-US" sz="6600" u="none" cap="none" strike="noStrike">
                  <a:solidFill>
                    <a:srgbClr val="FF3300"/>
                  </a:solidFill>
                  <a:latin typeface="Calibri"/>
                  <a:ea typeface="Calibri"/>
                  <a:cs typeface="Calibri"/>
                  <a:sym typeface="Calibri"/>
                </a:rPr>
                <a:t>10s </a:t>
              </a:r>
              <a:endParaRPr b="0" i="0" sz="1400" u="none" cap="none" strike="noStrike">
                <a:solidFill>
                  <a:srgbClr val="000000"/>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500"/>
                                        <p:tgtEl>
                                          <p:spTgt spid="1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500"/>
                                        <p:tgtEl>
                                          <p:spTgt spid="1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2"/>
                                        </p:tgtEl>
                                        <p:attrNameLst>
                                          <p:attrName>style.visibility</p:attrName>
                                        </p:attrNameLst>
                                      </p:cBhvr>
                                      <p:to>
                                        <p:strVal val="visible"/>
                                      </p:to>
                                    </p:set>
                                  </p:childTnLst>
                                </p:cTn>
                              </p:par>
                              <p:par>
                                <p:cTn fill="hold" nodeType="withEffect" presetClass="entr" presetID="1" presetSubtype="0">
                                  <p:stCondLst>
                                    <p:cond delay="1000"/>
                                  </p:stCondLst>
                                  <p:childTnLst>
                                    <p:set>
                                      <p:cBhvr>
                                        <p:cTn dur="1" fill="hold">
                                          <p:stCondLst>
                                            <p:cond delay="0"/>
                                          </p:stCondLst>
                                        </p:cTn>
                                        <p:tgtEl>
                                          <p:spTgt spid="155"/>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1000"/>
                                  </p:stCondLst>
                                  <p:childTnLst>
                                    <p:set>
                                      <p:cBhvr>
                                        <p:cTn dur="1" fill="hold">
                                          <p:stCondLst>
                                            <p:cond delay="0"/>
                                          </p:stCondLst>
                                        </p:cTn>
                                        <p:tgtEl>
                                          <p:spTgt spid="158"/>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1000"/>
                                  </p:stCondLst>
                                  <p:childTnLst>
                                    <p:set>
                                      <p:cBhvr>
                                        <p:cTn dur="1" fill="hold">
                                          <p:stCondLst>
                                            <p:cond delay="0"/>
                                          </p:stCondLst>
                                        </p:cTn>
                                        <p:tgtEl>
                                          <p:spTgt spid="161"/>
                                        </p:tgtEl>
                                        <p:attrNameLst>
                                          <p:attrName>style.visibility</p:attrName>
                                        </p:attrNameLst>
                                      </p:cBhvr>
                                      <p:to>
                                        <p:strVal val="visible"/>
                                      </p:to>
                                    </p:set>
                                  </p:childTnLst>
                                </p:cTn>
                              </p:par>
                            </p:childTnLst>
                          </p:cTn>
                        </p:par>
                        <p:par>
                          <p:cTn fill="hold">
                            <p:stCondLst>
                              <p:cond delay="3"/>
                            </p:stCondLst>
                            <p:childTnLst>
                              <p:par>
                                <p:cTn fill="hold" nodeType="afterEffect" presetClass="entr" presetID="1" presetSubtype="0">
                                  <p:stCondLst>
                                    <p:cond delay="1000"/>
                                  </p:stCondLst>
                                  <p:childTnLst>
                                    <p:set>
                                      <p:cBhvr>
                                        <p:cTn dur="1" fill="hold">
                                          <p:stCondLst>
                                            <p:cond delay="0"/>
                                          </p:stCondLst>
                                        </p:cTn>
                                        <p:tgtEl>
                                          <p:spTgt spid="164"/>
                                        </p:tgtEl>
                                        <p:attrNameLst>
                                          <p:attrName>style.visibility</p:attrName>
                                        </p:attrNameLst>
                                      </p:cBhvr>
                                      <p:to>
                                        <p:strVal val="visible"/>
                                      </p:to>
                                    </p:set>
                                  </p:childTnLst>
                                </p:cTn>
                              </p:par>
                            </p:childTnLst>
                          </p:cTn>
                        </p:par>
                        <p:par>
                          <p:cTn fill="hold">
                            <p:stCondLst>
                              <p:cond delay="4"/>
                            </p:stCondLst>
                            <p:childTnLst>
                              <p:par>
                                <p:cTn fill="hold" nodeType="afterEffect" presetClass="entr" presetID="1" presetSubtype="0">
                                  <p:stCondLst>
                                    <p:cond delay="1000"/>
                                  </p:stCondLst>
                                  <p:childTnLst>
                                    <p:set>
                                      <p:cBhvr>
                                        <p:cTn dur="1" fill="hold">
                                          <p:stCondLst>
                                            <p:cond delay="0"/>
                                          </p:stCondLst>
                                        </p:cTn>
                                        <p:tgtEl>
                                          <p:spTgt spid="167"/>
                                        </p:tgtEl>
                                        <p:attrNameLst>
                                          <p:attrName>style.visibility</p:attrName>
                                        </p:attrNameLst>
                                      </p:cBhvr>
                                      <p:to>
                                        <p:strVal val="visible"/>
                                      </p:to>
                                    </p:set>
                                  </p:childTnLst>
                                </p:cTn>
                              </p:par>
                            </p:childTnLst>
                          </p:cTn>
                        </p:par>
                        <p:par>
                          <p:cTn fill="hold">
                            <p:stCondLst>
                              <p:cond delay="5"/>
                            </p:stCondLst>
                            <p:childTnLst>
                              <p:par>
                                <p:cTn fill="hold" nodeType="afterEffect" presetClass="entr" presetID="1" presetSubtype="0">
                                  <p:stCondLst>
                                    <p:cond delay="1000"/>
                                  </p:stCondLst>
                                  <p:childTnLst>
                                    <p:set>
                                      <p:cBhvr>
                                        <p:cTn dur="1" fill="hold">
                                          <p:stCondLst>
                                            <p:cond delay="0"/>
                                          </p:stCondLst>
                                        </p:cTn>
                                        <p:tgtEl>
                                          <p:spTgt spid="170"/>
                                        </p:tgtEl>
                                        <p:attrNameLst>
                                          <p:attrName>style.visibility</p:attrName>
                                        </p:attrNameLst>
                                      </p:cBhvr>
                                      <p:to>
                                        <p:strVal val="visible"/>
                                      </p:to>
                                    </p:set>
                                  </p:childTnLst>
                                </p:cTn>
                              </p:par>
                            </p:childTnLst>
                          </p:cTn>
                        </p:par>
                        <p:par>
                          <p:cTn fill="hold">
                            <p:stCondLst>
                              <p:cond delay="6"/>
                            </p:stCondLst>
                            <p:childTnLst>
                              <p:par>
                                <p:cTn fill="hold" nodeType="afterEffect" presetClass="entr" presetID="1" presetSubtype="0">
                                  <p:stCondLst>
                                    <p:cond delay="1000"/>
                                  </p:stCondLst>
                                  <p:childTnLst>
                                    <p:set>
                                      <p:cBhvr>
                                        <p:cTn dur="1" fill="hold">
                                          <p:stCondLst>
                                            <p:cond delay="0"/>
                                          </p:stCondLst>
                                        </p:cTn>
                                        <p:tgtEl>
                                          <p:spTgt spid="173"/>
                                        </p:tgtEl>
                                        <p:attrNameLst>
                                          <p:attrName>style.visibility</p:attrName>
                                        </p:attrNameLst>
                                      </p:cBhvr>
                                      <p:to>
                                        <p:strVal val="visible"/>
                                      </p:to>
                                    </p:set>
                                  </p:childTnLst>
                                </p:cTn>
                              </p:par>
                            </p:childTnLst>
                          </p:cTn>
                        </p:par>
                        <p:par>
                          <p:cTn fill="hold">
                            <p:stCondLst>
                              <p:cond delay="7"/>
                            </p:stCondLst>
                            <p:childTnLst>
                              <p:par>
                                <p:cTn fill="hold" nodeType="afterEffect" presetClass="entr" presetID="1" presetSubtype="0">
                                  <p:stCondLst>
                                    <p:cond delay="1000"/>
                                  </p:stCondLst>
                                  <p:childTnLst>
                                    <p:set>
                                      <p:cBhvr>
                                        <p:cTn dur="1" fill="hold">
                                          <p:stCondLst>
                                            <p:cond delay="0"/>
                                          </p:stCondLst>
                                        </p:cTn>
                                        <p:tgtEl>
                                          <p:spTgt spid="176"/>
                                        </p:tgtEl>
                                        <p:attrNameLst>
                                          <p:attrName>style.visibility</p:attrName>
                                        </p:attrNameLst>
                                      </p:cBhvr>
                                      <p:to>
                                        <p:strVal val="visible"/>
                                      </p:to>
                                    </p:set>
                                  </p:childTnLst>
                                </p:cTn>
                              </p:par>
                            </p:childTnLst>
                          </p:cTn>
                        </p:par>
                        <p:par>
                          <p:cTn fill="hold">
                            <p:stCondLst>
                              <p:cond delay="8"/>
                            </p:stCondLst>
                            <p:childTnLst>
                              <p:par>
                                <p:cTn fill="hold" nodeType="afterEffect" presetClass="entr" presetID="1" presetSubtype="0">
                                  <p:stCondLst>
                                    <p:cond delay="1000"/>
                                  </p:stCondLst>
                                  <p:childTnLst>
                                    <p:set>
                                      <p:cBhvr>
                                        <p:cTn dur="1" fill="hold">
                                          <p:stCondLst>
                                            <p:cond delay="0"/>
                                          </p:stCondLst>
                                        </p:cTn>
                                        <p:tgtEl>
                                          <p:spTgt spid="1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500"/>
                                        <p:tgtEl>
                                          <p:spTgt spid="1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US"/>
              <a:t>ÃI</a:t>
            </a:r>
            <a:endParaRPr/>
          </a:p>
        </p:txBody>
      </p:sp>
      <p:pic>
        <p:nvPicPr>
          <p:cNvPr descr="Kết quả hình ảnh cho MÙA THU VÀNG" id="187" name="Google Shape;187;p5"/>
          <p:cNvPicPr preferRelativeResize="0"/>
          <p:nvPr>
            <p:ph idx="1" type="body"/>
          </p:nvPr>
        </p:nvPicPr>
        <p:blipFill rotWithShape="1">
          <a:blip r:embed="rId3">
            <a:alphaModFix/>
          </a:blip>
          <a:srcRect b="0" l="0" r="0" t="0"/>
          <a:stretch/>
        </p:blipFill>
        <p:spPr>
          <a:xfrm>
            <a:off x="60062" y="0"/>
            <a:ext cx="9083938" cy="6858000"/>
          </a:xfrm>
          <a:prstGeom prst="rect">
            <a:avLst/>
          </a:prstGeom>
          <a:noFill/>
          <a:ln>
            <a:noFill/>
          </a:ln>
        </p:spPr>
      </p:pic>
      <p:sp>
        <p:nvSpPr>
          <p:cNvPr id="188" name="Google Shape;188;p5"/>
          <p:cNvSpPr/>
          <p:nvPr/>
        </p:nvSpPr>
        <p:spPr>
          <a:xfrm>
            <a:off x="0" y="0"/>
            <a:ext cx="2286016" cy="914400"/>
          </a:xfrm>
          <a:prstGeom prst="roundRect">
            <a:avLst>
              <a:gd fmla="val 16667" name="adj"/>
            </a:avLst>
          </a:prstGeom>
          <a:solidFill>
            <a:schemeClr val="dk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Times New Roman"/>
                <a:ea typeface="Times New Roman"/>
                <a:cs typeface="Times New Roman"/>
                <a:sym typeface="Times New Roman"/>
              </a:rPr>
              <a:t>CÂU HỎI 3</a:t>
            </a:r>
            <a:endParaRPr b="0" i="0" sz="2800" u="none" cap="none" strike="noStrike">
              <a:solidFill>
                <a:schemeClr val="lt1"/>
              </a:solidFill>
              <a:latin typeface="Times New Roman"/>
              <a:ea typeface="Times New Roman"/>
              <a:cs typeface="Times New Roman"/>
              <a:sym typeface="Times New Roman"/>
            </a:endParaRPr>
          </a:p>
        </p:txBody>
      </p:sp>
      <p:sp>
        <p:nvSpPr>
          <p:cNvPr id="189" name="Google Shape;189;p5"/>
          <p:cNvSpPr/>
          <p:nvPr/>
        </p:nvSpPr>
        <p:spPr>
          <a:xfrm>
            <a:off x="500034" y="571480"/>
            <a:ext cx="8643966" cy="2500306"/>
          </a:xfrm>
          <a:prstGeom prst="cloud">
            <a:avLst/>
          </a:prstGeom>
          <a:solidFill>
            <a:srgbClr val="FF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Times New Roman"/>
                <a:ea typeface="Times New Roman"/>
                <a:cs typeface="Times New Roman"/>
                <a:sym typeface="Times New Roman"/>
              </a:rPr>
              <a:t>Bức tranh “</a:t>
            </a:r>
            <a:r>
              <a:rPr b="0" i="1" lang="en-US" sz="2800" u="none" cap="none" strike="noStrike">
                <a:solidFill>
                  <a:schemeClr val="lt1"/>
                </a:solidFill>
                <a:latin typeface="Times New Roman"/>
                <a:ea typeface="Times New Roman"/>
                <a:cs typeface="Times New Roman"/>
                <a:sym typeface="Times New Roman"/>
              </a:rPr>
              <a:t>thiên đường trên mặt đất</a:t>
            </a:r>
            <a:r>
              <a:rPr b="0" i="0" lang="en-US" sz="2800" u="none" cap="none" strike="noStrike">
                <a:solidFill>
                  <a:schemeClr val="lt1"/>
                </a:solidFill>
                <a:latin typeface="Times New Roman"/>
                <a:ea typeface="Times New Roman"/>
                <a:cs typeface="Times New Roman"/>
                <a:sym typeface="Times New Roman"/>
              </a:rPr>
              <a:t>” được thể hiện tập trung trong đoạn  nào của bài thơ </a:t>
            </a:r>
            <a:r>
              <a:rPr b="0" i="1" lang="en-US" sz="2800" u="none" cap="none" strike="noStrike">
                <a:solidFill>
                  <a:schemeClr val="lt1"/>
                </a:solidFill>
                <a:latin typeface="Times New Roman"/>
                <a:ea typeface="Times New Roman"/>
                <a:cs typeface="Times New Roman"/>
                <a:sym typeface="Times New Roman"/>
              </a:rPr>
              <a:t>Vội vàng </a:t>
            </a:r>
            <a:r>
              <a:rPr b="0" i="0" lang="en-US" sz="2800" u="none" cap="none" strike="noStrike">
                <a:solidFill>
                  <a:schemeClr val="lt1"/>
                </a:solidFill>
                <a:latin typeface="Times New Roman"/>
                <a:ea typeface="Times New Roman"/>
                <a:cs typeface="Times New Roman"/>
                <a:sym typeface="Times New Roman"/>
              </a:rPr>
              <a:t>(Xuân Diệu). Em hãy đọc đoạn thơ đó?</a:t>
            </a:r>
            <a:endParaRPr b="0" i="0" sz="2800" u="none" cap="none" strike="noStrike">
              <a:solidFill>
                <a:schemeClr val="lt1"/>
              </a:solidFill>
              <a:latin typeface="Times New Roman"/>
              <a:ea typeface="Times New Roman"/>
              <a:cs typeface="Times New Roman"/>
              <a:sym typeface="Times New Roman"/>
            </a:endParaRPr>
          </a:p>
        </p:txBody>
      </p:sp>
      <p:sp>
        <p:nvSpPr>
          <p:cNvPr id="190" name="Google Shape;190;p5"/>
          <p:cNvSpPr/>
          <p:nvPr/>
        </p:nvSpPr>
        <p:spPr>
          <a:xfrm>
            <a:off x="357158" y="2714620"/>
            <a:ext cx="8501122" cy="4143380"/>
          </a:xfrm>
          <a:prstGeom prst="horizontalScroll">
            <a:avLst>
              <a:gd fmla="val 12500" name="adj"/>
            </a:avLst>
          </a:prstGeom>
          <a:solidFill>
            <a:srgbClr val="00206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0" i="1" lang="en-US" sz="2800" u="none" cap="none" strike="noStrike">
                <a:solidFill>
                  <a:schemeClr val="lt1"/>
                </a:solidFill>
                <a:latin typeface="Times New Roman"/>
                <a:ea typeface="Times New Roman"/>
                <a:cs typeface="Times New Roman"/>
                <a:sym typeface="Times New Roman"/>
              </a:rPr>
              <a:t>Của ong bướm này đây tuần trăng mật;</a:t>
            </a:r>
            <a:br>
              <a:rPr b="0" i="1" lang="en-US" sz="2800" u="none" cap="none" strike="noStrike">
                <a:solidFill>
                  <a:schemeClr val="lt1"/>
                </a:solidFill>
                <a:latin typeface="Times New Roman"/>
                <a:ea typeface="Times New Roman"/>
                <a:cs typeface="Times New Roman"/>
                <a:sym typeface="Times New Roman"/>
              </a:rPr>
            </a:br>
            <a:r>
              <a:rPr b="0" i="1" lang="en-US" sz="2800" u="none" cap="none" strike="noStrike">
                <a:solidFill>
                  <a:schemeClr val="lt1"/>
                </a:solidFill>
                <a:latin typeface="Times New Roman"/>
                <a:ea typeface="Times New Roman"/>
                <a:cs typeface="Times New Roman"/>
                <a:sym typeface="Times New Roman"/>
              </a:rPr>
              <a:t>Này đây hoa của đồng nội xanh rì;</a:t>
            </a:r>
            <a:br>
              <a:rPr b="0" i="1" lang="en-US" sz="2800" u="none" cap="none" strike="noStrike">
                <a:solidFill>
                  <a:schemeClr val="lt1"/>
                </a:solidFill>
                <a:latin typeface="Times New Roman"/>
                <a:ea typeface="Times New Roman"/>
                <a:cs typeface="Times New Roman"/>
                <a:sym typeface="Times New Roman"/>
              </a:rPr>
            </a:br>
            <a:r>
              <a:rPr b="0" i="1" lang="en-US" sz="2800" u="none" cap="none" strike="noStrike">
                <a:solidFill>
                  <a:schemeClr val="lt1"/>
                </a:solidFill>
                <a:latin typeface="Times New Roman"/>
                <a:ea typeface="Times New Roman"/>
                <a:cs typeface="Times New Roman"/>
                <a:sym typeface="Times New Roman"/>
              </a:rPr>
              <a:t>Này đây lá của cành tơ phơ phất;</a:t>
            </a:r>
            <a:br>
              <a:rPr b="0" i="1" lang="en-US" sz="2800" u="none" cap="none" strike="noStrike">
                <a:solidFill>
                  <a:schemeClr val="lt1"/>
                </a:solidFill>
                <a:latin typeface="Times New Roman"/>
                <a:ea typeface="Times New Roman"/>
                <a:cs typeface="Times New Roman"/>
                <a:sym typeface="Times New Roman"/>
              </a:rPr>
            </a:br>
            <a:r>
              <a:rPr b="0" i="1" lang="en-US" sz="2800" u="none" cap="none" strike="noStrike">
                <a:solidFill>
                  <a:schemeClr val="lt1"/>
                </a:solidFill>
                <a:latin typeface="Times New Roman"/>
                <a:ea typeface="Times New Roman"/>
                <a:cs typeface="Times New Roman"/>
                <a:sym typeface="Times New Roman"/>
              </a:rPr>
              <a:t>Của yến anh này đây khúc tình si.</a:t>
            </a:r>
            <a:br>
              <a:rPr b="0" i="1" lang="en-US" sz="2800" u="none" cap="none" strike="noStrike">
                <a:solidFill>
                  <a:schemeClr val="lt1"/>
                </a:solidFill>
                <a:latin typeface="Times New Roman"/>
                <a:ea typeface="Times New Roman"/>
                <a:cs typeface="Times New Roman"/>
                <a:sym typeface="Times New Roman"/>
              </a:rPr>
            </a:br>
            <a:r>
              <a:rPr b="0" i="1" lang="en-US" sz="2800" u="none" cap="none" strike="noStrike">
                <a:solidFill>
                  <a:schemeClr val="lt1"/>
                </a:solidFill>
                <a:latin typeface="Times New Roman"/>
                <a:ea typeface="Times New Roman"/>
                <a:cs typeface="Times New Roman"/>
                <a:sym typeface="Times New Roman"/>
              </a:rPr>
              <a:t>Và này đây ánh sáng chớp hàng mi;</a:t>
            </a:r>
            <a:br>
              <a:rPr b="0" i="1" lang="en-US" sz="2800" u="none" cap="none" strike="noStrike">
                <a:solidFill>
                  <a:schemeClr val="lt1"/>
                </a:solidFill>
                <a:latin typeface="Times New Roman"/>
                <a:ea typeface="Times New Roman"/>
                <a:cs typeface="Times New Roman"/>
                <a:sym typeface="Times New Roman"/>
              </a:rPr>
            </a:br>
            <a:r>
              <a:rPr b="0" i="1" lang="en-US" sz="2800" u="none" cap="none" strike="noStrike">
                <a:solidFill>
                  <a:schemeClr val="lt1"/>
                </a:solidFill>
                <a:latin typeface="Times New Roman"/>
                <a:ea typeface="Times New Roman"/>
                <a:cs typeface="Times New Roman"/>
                <a:sym typeface="Times New Roman"/>
              </a:rPr>
              <a:t>Mỗi buổi sớm, thần Vui hằng gõ cửa;</a:t>
            </a:r>
            <a:br>
              <a:rPr b="0" i="1" lang="en-US" sz="2800" u="none" cap="none" strike="noStrike">
                <a:solidFill>
                  <a:schemeClr val="lt1"/>
                </a:solidFill>
                <a:latin typeface="Times New Roman"/>
                <a:ea typeface="Times New Roman"/>
                <a:cs typeface="Times New Roman"/>
                <a:sym typeface="Times New Roman"/>
              </a:rPr>
            </a:br>
            <a:r>
              <a:rPr b="0" i="1" lang="en-US" sz="2800" u="none" cap="none" strike="noStrike">
                <a:solidFill>
                  <a:schemeClr val="lt1"/>
                </a:solidFill>
                <a:latin typeface="Times New Roman"/>
                <a:ea typeface="Times New Roman"/>
                <a:cs typeface="Times New Roman"/>
                <a:sym typeface="Times New Roman"/>
              </a:rPr>
              <a:t>Tháng giêng ngon như một cặp môi gần;</a:t>
            </a:r>
            <a:endParaRPr b="0" i="1" sz="2800" u="none" cap="none" strike="noStrike">
              <a:solidFill>
                <a:schemeClr val="lt1"/>
              </a:solidFill>
              <a:latin typeface="Times New Roman"/>
              <a:ea typeface="Times New Roman"/>
              <a:cs typeface="Times New Roman"/>
              <a:sym typeface="Times New Roman"/>
            </a:endParaRPr>
          </a:p>
        </p:txBody>
      </p:sp>
      <p:sp>
        <p:nvSpPr>
          <p:cNvPr id="191" name="Google Shape;191;p5">
            <a:hlinkClick action="ppaction://hlinksldjump" r:id="rId4"/>
          </p:cNvPr>
          <p:cNvSpPr/>
          <p:nvPr/>
        </p:nvSpPr>
        <p:spPr>
          <a:xfrm rot="10800000">
            <a:off x="7358082" y="6215082"/>
            <a:ext cx="978408" cy="484632"/>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192" name="Google Shape;192;p5"/>
          <p:cNvGrpSpPr/>
          <p:nvPr/>
        </p:nvGrpSpPr>
        <p:grpSpPr>
          <a:xfrm>
            <a:off x="7358082" y="214290"/>
            <a:ext cx="1435126" cy="1414474"/>
            <a:chOff x="4450" y="0"/>
            <a:chExt cx="1118" cy="1104"/>
          </a:xfrm>
        </p:grpSpPr>
        <p:pic>
          <p:nvPicPr>
            <p:cNvPr descr="CLOCK" id="193" name="Google Shape;193;p5"/>
            <p:cNvPicPr preferRelativeResize="0"/>
            <p:nvPr/>
          </p:nvPicPr>
          <p:blipFill rotWithShape="1">
            <a:blip r:embed="rId5">
              <a:alphaModFix/>
            </a:blip>
            <a:srcRect b="0" l="0" r="0" t="0"/>
            <a:stretch/>
          </p:blipFill>
          <p:spPr>
            <a:xfrm>
              <a:off x="4450" y="0"/>
              <a:ext cx="1118" cy="1104"/>
            </a:xfrm>
            <a:prstGeom prst="rect">
              <a:avLst/>
            </a:prstGeom>
            <a:noFill/>
            <a:ln>
              <a:noFill/>
            </a:ln>
          </p:spPr>
        </p:pic>
        <p:sp>
          <p:nvSpPr>
            <p:cNvPr id="194" name="Google Shape;194;p5"/>
            <p:cNvSpPr/>
            <p:nvPr/>
          </p:nvSpPr>
          <p:spPr>
            <a:xfrm>
              <a:off x="4656" y="137"/>
              <a:ext cx="864" cy="775"/>
            </a:xfrm>
            <a:prstGeom prst="octagon">
              <a:avLst>
                <a:gd fmla="val 29287" name="adj"/>
              </a:avLst>
            </a:prstGeom>
            <a:no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600"/>
                <a:buFont typeface="Arial"/>
                <a:buNone/>
              </a:pPr>
              <a:r>
                <a:rPr b="0" i="0" lang="en-US" sz="6600" u="none" cap="none" strike="noStrike">
                  <a:solidFill>
                    <a:srgbClr val="FF3300"/>
                  </a:solidFill>
                  <a:latin typeface="Calibri"/>
                  <a:ea typeface="Calibri"/>
                  <a:cs typeface="Calibri"/>
                  <a:sym typeface="Calibri"/>
                </a:rPr>
                <a:t>01s </a:t>
              </a:r>
              <a:endParaRPr b="0" i="0" sz="1400" u="none" cap="none" strike="noStrike">
                <a:solidFill>
                  <a:srgbClr val="000000"/>
                </a:solidFill>
                <a:latin typeface="Arial"/>
                <a:ea typeface="Arial"/>
                <a:cs typeface="Arial"/>
                <a:sym typeface="Arial"/>
              </a:endParaRPr>
            </a:p>
          </p:txBody>
        </p:sp>
      </p:grpSp>
      <p:grpSp>
        <p:nvGrpSpPr>
          <p:cNvPr id="195" name="Google Shape;195;p5"/>
          <p:cNvGrpSpPr/>
          <p:nvPr/>
        </p:nvGrpSpPr>
        <p:grpSpPr>
          <a:xfrm>
            <a:off x="7333104" y="214290"/>
            <a:ext cx="1436291" cy="1414474"/>
            <a:chOff x="4450" y="0"/>
            <a:chExt cx="1118" cy="1104"/>
          </a:xfrm>
        </p:grpSpPr>
        <p:pic>
          <p:nvPicPr>
            <p:cNvPr descr="CLOCK" id="196" name="Google Shape;196;p5"/>
            <p:cNvPicPr preferRelativeResize="0"/>
            <p:nvPr/>
          </p:nvPicPr>
          <p:blipFill rotWithShape="1">
            <a:blip r:embed="rId5">
              <a:alphaModFix/>
            </a:blip>
            <a:srcRect b="0" l="0" r="0" t="0"/>
            <a:stretch/>
          </p:blipFill>
          <p:spPr>
            <a:xfrm>
              <a:off x="4450" y="0"/>
              <a:ext cx="1118" cy="1104"/>
            </a:xfrm>
            <a:prstGeom prst="rect">
              <a:avLst/>
            </a:prstGeom>
            <a:noFill/>
            <a:ln>
              <a:noFill/>
            </a:ln>
          </p:spPr>
        </p:pic>
        <p:sp>
          <p:nvSpPr>
            <p:cNvPr id="197" name="Google Shape;197;p5"/>
            <p:cNvSpPr/>
            <p:nvPr/>
          </p:nvSpPr>
          <p:spPr>
            <a:xfrm>
              <a:off x="4656" y="137"/>
              <a:ext cx="864" cy="775"/>
            </a:xfrm>
            <a:prstGeom prst="octagon">
              <a:avLst>
                <a:gd fmla="val 29287" name="adj"/>
              </a:avLst>
            </a:prstGeom>
            <a:no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600"/>
                <a:buFont typeface="Arial"/>
                <a:buNone/>
              </a:pPr>
              <a:r>
                <a:rPr b="0" i="0" lang="en-US" sz="6600" u="none" cap="none" strike="noStrike">
                  <a:solidFill>
                    <a:srgbClr val="FF3300"/>
                  </a:solidFill>
                  <a:latin typeface="Calibri"/>
                  <a:ea typeface="Calibri"/>
                  <a:cs typeface="Calibri"/>
                  <a:sym typeface="Calibri"/>
                </a:rPr>
                <a:t>02s </a:t>
              </a:r>
              <a:endParaRPr b="0" i="0" sz="1400" u="none" cap="none" strike="noStrike">
                <a:solidFill>
                  <a:srgbClr val="000000"/>
                </a:solidFill>
                <a:latin typeface="Arial"/>
                <a:ea typeface="Arial"/>
                <a:cs typeface="Arial"/>
                <a:sym typeface="Arial"/>
              </a:endParaRPr>
            </a:p>
          </p:txBody>
        </p:sp>
      </p:grpSp>
      <p:grpSp>
        <p:nvGrpSpPr>
          <p:cNvPr id="198" name="Google Shape;198;p5"/>
          <p:cNvGrpSpPr/>
          <p:nvPr/>
        </p:nvGrpSpPr>
        <p:grpSpPr>
          <a:xfrm>
            <a:off x="7358082" y="214290"/>
            <a:ext cx="1435126" cy="1414474"/>
            <a:chOff x="4450" y="0"/>
            <a:chExt cx="1118" cy="1104"/>
          </a:xfrm>
        </p:grpSpPr>
        <p:pic>
          <p:nvPicPr>
            <p:cNvPr descr="CLOCK" id="199" name="Google Shape;199;p5"/>
            <p:cNvPicPr preferRelativeResize="0"/>
            <p:nvPr/>
          </p:nvPicPr>
          <p:blipFill rotWithShape="1">
            <a:blip r:embed="rId5">
              <a:alphaModFix/>
            </a:blip>
            <a:srcRect b="0" l="0" r="0" t="0"/>
            <a:stretch/>
          </p:blipFill>
          <p:spPr>
            <a:xfrm>
              <a:off x="4450" y="0"/>
              <a:ext cx="1118" cy="1104"/>
            </a:xfrm>
            <a:prstGeom prst="rect">
              <a:avLst/>
            </a:prstGeom>
            <a:noFill/>
            <a:ln>
              <a:noFill/>
            </a:ln>
          </p:spPr>
        </p:pic>
        <p:sp>
          <p:nvSpPr>
            <p:cNvPr id="200" name="Google Shape;200;p5"/>
            <p:cNvSpPr/>
            <p:nvPr/>
          </p:nvSpPr>
          <p:spPr>
            <a:xfrm>
              <a:off x="4656" y="137"/>
              <a:ext cx="864" cy="775"/>
            </a:xfrm>
            <a:prstGeom prst="octagon">
              <a:avLst>
                <a:gd fmla="val 29287" name="adj"/>
              </a:avLst>
            </a:prstGeom>
            <a:no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600"/>
                <a:buFont typeface="Arial"/>
                <a:buNone/>
              </a:pPr>
              <a:r>
                <a:rPr b="0" i="0" lang="en-US" sz="6600" u="none" cap="none" strike="noStrike">
                  <a:solidFill>
                    <a:srgbClr val="FF3300"/>
                  </a:solidFill>
                  <a:latin typeface="Calibri"/>
                  <a:ea typeface="Calibri"/>
                  <a:cs typeface="Calibri"/>
                  <a:sym typeface="Calibri"/>
                </a:rPr>
                <a:t>03s </a:t>
              </a:r>
              <a:endParaRPr b="0" i="0" sz="1400" u="none" cap="none" strike="noStrike">
                <a:solidFill>
                  <a:srgbClr val="000000"/>
                </a:solidFill>
                <a:latin typeface="Arial"/>
                <a:ea typeface="Arial"/>
                <a:cs typeface="Arial"/>
                <a:sym typeface="Arial"/>
              </a:endParaRPr>
            </a:p>
          </p:txBody>
        </p:sp>
      </p:grpSp>
      <p:grpSp>
        <p:nvGrpSpPr>
          <p:cNvPr id="201" name="Google Shape;201;p5"/>
          <p:cNvGrpSpPr/>
          <p:nvPr/>
        </p:nvGrpSpPr>
        <p:grpSpPr>
          <a:xfrm>
            <a:off x="7358082" y="214290"/>
            <a:ext cx="1435126" cy="1414474"/>
            <a:chOff x="4450" y="0"/>
            <a:chExt cx="1118" cy="1104"/>
          </a:xfrm>
        </p:grpSpPr>
        <p:pic>
          <p:nvPicPr>
            <p:cNvPr descr="CLOCK" id="202" name="Google Shape;202;p5"/>
            <p:cNvPicPr preferRelativeResize="0"/>
            <p:nvPr/>
          </p:nvPicPr>
          <p:blipFill rotWithShape="1">
            <a:blip r:embed="rId5">
              <a:alphaModFix/>
            </a:blip>
            <a:srcRect b="0" l="0" r="0" t="0"/>
            <a:stretch/>
          </p:blipFill>
          <p:spPr>
            <a:xfrm>
              <a:off x="4450" y="0"/>
              <a:ext cx="1118" cy="1104"/>
            </a:xfrm>
            <a:prstGeom prst="rect">
              <a:avLst/>
            </a:prstGeom>
            <a:noFill/>
            <a:ln>
              <a:noFill/>
            </a:ln>
          </p:spPr>
        </p:pic>
        <p:sp>
          <p:nvSpPr>
            <p:cNvPr id="203" name="Google Shape;203;p5"/>
            <p:cNvSpPr/>
            <p:nvPr/>
          </p:nvSpPr>
          <p:spPr>
            <a:xfrm>
              <a:off x="4656" y="137"/>
              <a:ext cx="864" cy="775"/>
            </a:xfrm>
            <a:prstGeom prst="octagon">
              <a:avLst>
                <a:gd fmla="val 29287" name="adj"/>
              </a:avLst>
            </a:prstGeom>
            <a:no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600"/>
                <a:buFont typeface="Arial"/>
                <a:buNone/>
              </a:pPr>
              <a:r>
                <a:rPr b="0" i="0" lang="en-US" sz="6600" u="none" cap="none" strike="noStrike">
                  <a:solidFill>
                    <a:srgbClr val="FF3300"/>
                  </a:solidFill>
                  <a:latin typeface="Calibri"/>
                  <a:ea typeface="Calibri"/>
                  <a:cs typeface="Calibri"/>
                  <a:sym typeface="Calibri"/>
                </a:rPr>
                <a:t>04s </a:t>
              </a:r>
              <a:endParaRPr b="0" i="0" sz="1400" u="none" cap="none" strike="noStrike">
                <a:solidFill>
                  <a:srgbClr val="000000"/>
                </a:solidFill>
                <a:latin typeface="Arial"/>
                <a:ea typeface="Arial"/>
                <a:cs typeface="Arial"/>
                <a:sym typeface="Arial"/>
              </a:endParaRPr>
            </a:p>
          </p:txBody>
        </p:sp>
      </p:grpSp>
      <p:grpSp>
        <p:nvGrpSpPr>
          <p:cNvPr id="204" name="Google Shape;204;p5"/>
          <p:cNvGrpSpPr/>
          <p:nvPr/>
        </p:nvGrpSpPr>
        <p:grpSpPr>
          <a:xfrm>
            <a:off x="7333104" y="214290"/>
            <a:ext cx="1436291" cy="1414474"/>
            <a:chOff x="4450" y="0"/>
            <a:chExt cx="1118" cy="1104"/>
          </a:xfrm>
        </p:grpSpPr>
        <p:pic>
          <p:nvPicPr>
            <p:cNvPr descr="CLOCK" id="205" name="Google Shape;205;p5"/>
            <p:cNvPicPr preferRelativeResize="0"/>
            <p:nvPr/>
          </p:nvPicPr>
          <p:blipFill rotWithShape="1">
            <a:blip r:embed="rId5">
              <a:alphaModFix/>
            </a:blip>
            <a:srcRect b="0" l="0" r="0" t="0"/>
            <a:stretch/>
          </p:blipFill>
          <p:spPr>
            <a:xfrm>
              <a:off x="4450" y="0"/>
              <a:ext cx="1118" cy="1104"/>
            </a:xfrm>
            <a:prstGeom prst="rect">
              <a:avLst/>
            </a:prstGeom>
            <a:noFill/>
            <a:ln>
              <a:noFill/>
            </a:ln>
          </p:spPr>
        </p:pic>
        <p:sp>
          <p:nvSpPr>
            <p:cNvPr id="206" name="Google Shape;206;p5"/>
            <p:cNvSpPr/>
            <p:nvPr/>
          </p:nvSpPr>
          <p:spPr>
            <a:xfrm>
              <a:off x="4656" y="137"/>
              <a:ext cx="864" cy="775"/>
            </a:xfrm>
            <a:prstGeom prst="octagon">
              <a:avLst>
                <a:gd fmla="val 29287" name="adj"/>
              </a:avLst>
            </a:prstGeom>
            <a:no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600"/>
                <a:buFont typeface="Arial"/>
                <a:buNone/>
              </a:pPr>
              <a:r>
                <a:rPr b="0" i="0" lang="en-US" sz="6600" u="none" cap="none" strike="noStrike">
                  <a:solidFill>
                    <a:srgbClr val="FF3300"/>
                  </a:solidFill>
                  <a:latin typeface="Calibri"/>
                  <a:ea typeface="Calibri"/>
                  <a:cs typeface="Calibri"/>
                  <a:sym typeface="Calibri"/>
                </a:rPr>
                <a:t>05s </a:t>
              </a:r>
              <a:endParaRPr b="0" i="0" sz="1400" u="none" cap="none" strike="noStrike">
                <a:solidFill>
                  <a:srgbClr val="000000"/>
                </a:solidFill>
                <a:latin typeface="Arial"/>
                <a:ea typeface="Arial"/>
                <a:cs typeface="Arial"/>
                <a:sym typeface="Arial"/>
              </a:endParaRPr>
            </a:p>
          </p:txBody>
        </p:sp>
      </p:grpSp>
      <p:grpSp>
        <p:nvGrpSpPr>
          <p:cNvPr id="207" name="Google Shape;207;p5"/>
          <p:cNvGrpSpPr/>
          <p:nvPr/>
        </p:nvGrpSpPr>
        <p:grpSpPr>
          <a:xfrm>
            <a:off x="7358082" y="214290"/>
            <a:ext cx="1435126" cy="1414474"/>
            <a:chOff x="4450" y="0"/>
            <a:chExt cx="1118" cy="1104"/>
          </a:xfrm>
        </p:grpSpPr>
        <p:pic>
          <p:nvPicPr>
            <p:cNvPr descr="CLOCK" id="208" name="Google Shape;208;p5"/>
            <p:cNvPicPr preferRelativeResize="0"/>
            <p:nvPr/>
          </p:nvPicPr>
          <p:blipFill rotWithShape="1">
            <a:blip r:embed="rId5">
              <a:alphaModFix/>
            </a:blip>
            <a:srcRect b="0" l="0" r="0" t="0"/>
            <a:stretch/>
          </p:blipFill>
          <p:spPr>
            <a:xfrm>
              <a:off x="4450" y="0"/>
              <a:ext cx="1118" cy="1104"/>
            </a:xfrm>
            <a:prstGeom prst="rect">
              <a:avLst/>
            </a:prstGeom>
            <a:noFill/>
            <a:ln>
              <a:noFill/>
            </a:ln>
          </p:spPr>
        </p:pic>
        <p:sp>
          <p:nvSpPr>
            <p:cNvPr id="209" name="Google Shape;209;p5"/>
            <p:cNvSpPr/>
            <p:nvPr/>
          </p:nvSpPr>
          <p:spPr>
            <a:xfrm>
              <a:off x="4656" y="137"/>
              <a:ext cx="864" cy="775"/>
            </a:xfrm>
            <a:prstGeom prst="octagon">
              <a:avLst>
                <a:gd fmla="val 29287" name="adj"/>
              </a:avLst>
            </a:prstGeom>
            <a:no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600"/>
                <a:buFont typeface="Arial"/>
                <a:buNone/>
              </a:pPr>
              <a:r>
                <a:rPr b="0" i="0" lang="en-US" sz="6600" u="none" cap="none" strike="noStrike">
                  <a:solidFill>
                    <a:srgbClr val="FF3300"/>
                  </a:solidFill>
                  <a:latin typeface="Calibri"/>
                  <a:ea typeface="Calibri"/>
                  <a:cs typeface="Calibri"/>
                  <a:sym typeface="Calibri"/>
                </a:rPr>
                <a:t>06s </a:t>
              </a:r>
              <a:endParaRPr b="0" i="0" sz="1400" u="none" cap="none" strike="noStrike">
                <a:solidFill>
                  <a:srgbClr val="000000"/>
                </a:solidFill>
                <a:latin typeface="Arial"/>
                <a:ea typeface="Arial"/>
                <a:cs typeface="Arial"/>
                <a:sym typeface="Arial"/>
              </a:endParaRPr>
            </a:p>
          </p:txBody>
        </p:sp>
      </p:grpSp>
      <p:grpSp>
        <p:nvGrpSpPr>
          <p:cNvPr id="210" name="Google Shape;210;p5"/>
          <p:cNvGrpSpPr/>
          <p:nvPr/>
        </p:nvGrpSpPr>
        <p:grpSpPr>
          <a:xfrm>
            <a:off x="7358082" y="214290"/>
            <a:ext cx="1435126" cy="1414474"/>
            <a:chOff x="4450" y="0"/>
            <a:chExt cx="1118" cy="1104"/>
          </a:xfrm>
        </p:grpSpPr>
        <p:pic>
          <p:nvPicPr>
            <p:cNvPr descr="CLOCK" id="211" name="Google Shape;211;p5"/>
            <p:cNvPicPr preferRelativeResize="0"/>
            <p:nvPr/>
          </p:nvPicPr>
          <p:blipFill rotWithShape="1">
            <a:blip r:embed="rId5">
              <a:alphaModFix/>
            </a:blip>
            <a:srcRect b="0" l="0" r="0" t="0"/>
            <a:stretch/>
          </p:blipFill>
          <p:spPr>
            <a:xfrm>
              <a:off x="4450" y="0"/>
              <a:ext cx="1118" cy="1104"/>
            </a:xfrm>
            <a:prstGeom prst="rect">
              <a:avLst/>
            </a:prstGeom>
            <a:noFill/>
            <a:ln>
              <a:noFill/>
            </a:ln>
          </p:spPr>
        </p:pic>
        <p:sp>
          <p:nvSpPr>
            <p:cNvPr id="212" name="Google Shape;212;p5"/>
            <p:cNvSpPr/>
            <p:nvPr/>
          </p:nvSpPr>
          <p:spPr>
            <a:xfrm>
              <a:off x="4656" y="137"/>
              <a:ext cx="864" cy="775"/>
            </a:xfrm>
            <a:prstGeom prst="octagon">
              <a:avLst>
                <a:gd fmla="val 29287" name="adj"/>
              </a:avLst>
            </a:prstGeom>
            <a:no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600"/>
                <a:buFont typeface="Arial"/>
                <a:buNone/>
              </a:pPr>
              <a:r>
                <a:rPr b="0" i="0" lang="en-US" sz="6600" u="none" cap="none" strike="noStrike">
                  <a:solidFill>
                    <a:srgbClr val="FF3300"/>
                  </a:solidFill>
                  <a:latin typeface="Calibri"/>
                  <a:ea typeface="Calibri"/>
                  <a:cs typeface="Calibri"/>
                  <a:sym typeface="Calibri"/>
                </a:rPr>
                <a:t>07s </a:t>
              </a:r>
              <a:endParaRPr b="0" i="0" sz="1400" u="none" cap="none" strike="noStrike">
                <a:solidFill>
                  <a:srgbClr val="000000"/>
                </a:solidFill>
                <a:latin typeface="Arial"/>
                <a:ea typeface="Arial"/>
                <a:cs typeface="Arial"/>
                <a:sym typeface="Arial"/>
              </a:endParaRPr>
            </a:p>
          </p:txBody>
        </p:sp>
      </p:grpSp>
      <p:grpSp>
        <p:nvGrpSpPr>
          <p:cNvPr id="213" name="Google Shape;213;p5"/>
          <p:cNvGrpSpPr/>
          <p:nvPr/>
        </p:nvGrpSpPr>
        <p:grpSpPr>
          <a:xfrm>
            <a:off x="7358082" y="214290"/>
            <a:ext cx="1435126" cy="1414474"/>
            <a:chOff x="4450" y="0"/>
            <a:chExt cx="1118" cy="1104"/>
          </a:xfrm>
        </p:grpSpPr>
        <p:pic>
          <p:nvPicPr>
            <p:cNvPr descr="CLOCK" id="214" name="Google Shape;214;p5"/>
            <p:cNvPicPr preferRelativeResize="0"/>
            <p:nvPr/>
          </p:nvPicPr>
          <p:blipFill rotWithShape="1">
            <a:blip r:embed="rId5">
              <a:alphaModFix/>
            </a:blip>
            <a:srcRect b="0" l="0" r="0" t="0"/>
            <a:stretch/>
          </p:blipFill>
          <p:spPr>
            <a:xfrm>
              <a:off x="4450" y="0"/>
              <a:ext cx="1118" cy="1104"/>
            </a:xfrm>
            <a:prstGeom prst="rect">
              <a:avLst/>
            </a:prstGeom>
            <a:noFill/>
            <a:ln>
              <a:noFill/>
            </a:ln>
          </p:spPr>
        </p:pic>
        <p:sp>
          <p:nvSpPr>
            <p:cNvPr id="215" name="Google Shape;215;p5"/>
            <p:cNvSpPr/>
            <p:nvPr/>
          </p:nvSpPr>
          <p:spPr>
            <a:xfrm>
              <a:off x="4656" y="137"/>
              <a:ext cx="864" cy="775"/>
            </a:xfrm>
            <a:prstGeom prst="octagon">
              <a:avLst>
                <a:gd fmla="val 29287" name="adj"/>
              </a:avLst>
            </a:prstGeom>
            <a:no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600"/>
                <a:buFont typeface="Arial"/>
                <a:buNone/>
              </a:pPr>
              <a:r>
                <a:rPr b="0" i="0" lang="en-US" sz="6600" u="none" cap="none" strike="noStrike">
                  <a:solidFill>
                    <a:srgbClr val="FF3300"/>
                  </a:solidFill>
                  <a:latin typeface="Calibri"/>
                  <a:ea typeface="Calibri"/>
                  <a:cs typeface="Calibri"/>
                  <a:sym typeface="Calibri"/>
                </a:rPr>
                <a:t>08s </a:t>
              </a:r>
              <a:endParaRPr b="0" i="0" sz="1400" u="none" cap="none" strike="noStrike">
                <a:solidFill>
                  <a:srgbClr val="000000"/>
                </a:solidFill>
                <a:latin typeface="Arial"/>
                <a:ea typeface="Arial"/>
                <a:cs typeface="Arial"/>
                <a:sym typeface="Arial"/>
              </a:endParaRPr>
            </a:p>
          </p:txBody>
        </p:sp>
      </p:grpSp>
      <p:grpSp>
        <p:nvGrpSpPr>
          <p:cNvPr id="216" name="Google Shape;216;p5"/>
          <p:cNvGrpSpPr/>
          <p:nvPr/>
        </p:nvGrpSpPr>
        <p:grpSpPr>
          <a:xfrm>
            <a:off x="7315642" y="201590"/>
            <a:ext cx="1436291" cy="1414474"/>
            <a:chOff x="4450" y="0"/>
            <a:chExt cx="1118" cy="1104"/>
          </a:xfrm>
        </p:grpSpPr>
        <p:pic>
          <p:nvPicPr>
            <p:cNvPr descr="CLOCK" id="217" name="Google Shape;217;p5"/>
            <p:cNvPicPr preferRelativeResize="0"/>
            <p:nvPr/>
          </p:nvPicPr>
          <p:blipFill rotWithShape="1">
            <a:blip r:embed="rId5">
              <a:alphaModFix/>
            </a:blip>
            <a:srcRect b="0" l="0" r="0" t="0"/>
            <a:stretch/>
          </p:blipFill>
          <p:spPr>
            <a:xfrm>
              <a:off x="4450" y="0"/>
              <a:ext cx="1118" cy="1104"/>
            </a:xfrm>
            <a:prstGeom prst="rect">
              <a:avLst/>
            </a:prstGeom>
            <a:noFill/>
            <a:ln>
              <a:noFill/>
            </a:ln>
          </p:spPr>
        </p:pic>
        <p:sp>
          <p:nvSpPr>
            <p:cNvPr id="218" name="Google Shape;218;p5"/>
            <p:cNvSpPr/>
            <p:nvPr/>
          </p:nvSpPr>
          <p:spPr>
            <a:xfrm>
              <a:off x="4656" y="137"/>
              <a:ext cx="864" cy="775"/>
            </a:xfrm>
            <a:prstGeom prst="octagon">
              <a:avLst>
                <a:gd fmla="val 29287" name="adj"/>
              </a:avLst>
            </a:prstGeom>
            <a:no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600"/>
                <a:buFont typeface="Arial"/>
                <a:buNone/>
              </a:pPr>
              <a:r>
                <a:rPr b="0" i="0" lang="en-US" sz="6600" u="none" cap="none" strike="noStrike">
                  <a:solidFill>
                    <a:srgbClr val="FF3300"/>
                  </a:solidFill>
                  <a:latin typeface="Calibri"/>
                  <a:ea typeface="Calibri"/>
                  <a:cs typeface="Calibri"/>
                  <a:sym typeface="Calibri"/>
                </a:rPr>
                <a:t>09s </a:t>
              </a:r>
              <a:endParaRPr b="0" i="0" sz="1400" u="none" cap="none" strike="noStrike">
                <a:solidFill>
                  <a:srgbClr val="000000"/>
                </a:solidFill>
                <a:latin typeface="Arial"/>
                <a:ea typeface="Arial"/>
                <a:cs typeface="Arial"/>
                <a:sym typeface="Arial"/>
              </a:endParaRPr>
            </a:p>
          </p:txBody>
        </p:sp>
      </p:grpSp>
      <p:grpSp>
        <p:nvGrpSpPr>
          <p:cNvPr id="219" name="Google Shape;219;p5"/>
          <p:cNvGrpSpPr/>
          <p:nvPr/>
        </p:nvGrpSpPr>
        <p:grpSpPr>
          <a:xfrm>
            <a:off x="7358082" y="214290"/>
            <a:ext cx="1435126" cy="1414474"/>
            <a:chOff x="4450" y="0"/>
            <a:chExt cx="1118" cy="1104"/>
          </a:xfrm>
        </p:grpSpPr>
        <p:pic>
          <p:nvPicPr>
            <p:cNvPr descr="CLOCK" id="220" name="Google Shape;220;p5"/>
            <p:cNvPicPr preferRelativeResize="0"/>
            <p:nvPr/>
          </p:nvPicPr>
          <p:blipFill rotWithShape="1">
            <a:blip r:embed="rId5">
              <a:alphaModFix/>
            </a:blip>
            <a:srcRect b="0" l="0" r="0" t="0"/>
            <a:stretch/>
          </p:blipFill>
          <p:spPr>
            <a:xfrm>
              <a:off x="4450" y="0"/>
              <a:ext cx="1118" cy="1104"/>
            </a:xfrm>
            <a:prstGeom prst="rect">
              <a:avLst/>
            </a:prstGeom>
            <a:noFill/>
            <a:ln>
              <a:noFill/>
            </a:ln>
          </p:spPr>
        </p:pic>
        <p:sp>
          <p:nvSpPr>
            <p:cNvPr id="221" name="Google Shape;221;p5"/>
            <p:cNvSpPr/>
            <p:nvPr/>
          </p:nvSpPr>
          <p:spPr>
            <a:xfrm>
              <a:off x="4656" y="137"/>
              <a:ext cx="864" cy="775"/>
            </a:xfrm>
            <a:prstGeom prst="octagon">
              <a:avLst>
                <a:gd fmla="val 29287" name="adj"/>
              </a:avLst>
            </a:prstGeom>
            <a:no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600"/>
                <a:buFont typeface="Arial"/>
                <a:buNone/>
              </a:pPr>
              <a:r>
                <a:rPr b="0" i="0" lang="en-US" sz="6600" u="none" cap="none" strike="noStrike">
                  <a:solidFill>
                    <a:srgbClr val="FF3300"/>
                  </a:solidFill>
                  <a:latin typeface="Calibri"/>
                  <a:ea typeface="Calibri"/>
                  <a:cs typeface="Calibri"/>
                  <a:sym typeface="Calibri"/>
                </a:rPr>
                <a:t>10s </a:t>
              </a:r>
              <a:endParaRPr b="0" i="0" sz="1400" u="none" cap="none" strike="noStrike">
                <a:solidFill>
                  <a:srgbClr val="000000"/>
                </a:solidFill>
                <a:latin typeface="Arial"/>
                <a:ea typeface="Arial"/>
                <a:cs typeface="Arial"/>
                <a:sym typeface="Arial"/>
              </a:endParaRPr>
            </a:p>
          </p:txBody>
        </p:sp>
      </p:grpSp>
    </p:spTree>
  </p:cSld>
  <p:clrMapOvr>
    <a:masterClrMapping/>
  </p:clrMapOvr>
  <p:transition>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500"/>
                                        <p:tgtEl>
                                          <p:spTgt spid="1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2"/>
                                        </p:tgtEl>
                                        <p:attrNameLst>
                                          <p:attrName>style.visibility</p:attrName>
                                        </p:attrNameLst>
                                      </p:cBhvr>
                                      <p:to>
                                        <p:strVal val="visible"/>
                                      </p:to>
                                    </p:set>
                                  </p:childTnLst>
                                </p:cTn>
                              </p:par>
                              <p:par>
                                <p:cTn fill="hold" nodeType="withEffect" presetClass="entr" presetID="1" presetSubtype="0">
                                  <p:stCondLst>
                                    <p:cond delay="1000"/>
                                  </p:stCondLst>
                                  <p:childTnLst>
                                    <p:set>
                                      <p:cBhvr>
                                        <p:cTn dur="1" fill="hold">
                                          <p:stCondLst>
                                            <p:cond delay="0"/>
                                          </p:stCondLst>
                                        </p:cTn>
                                        <p:tgtEl>
                                          <p:spTgt spid="195"/>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1000"/>
                                  </p:stCondLst>
                                  <p:childTnLst>
                                    <p:set>
                                      <p:cBhvr>
                                        <p:cTn dur="1" fill="hold">
                                          <p:stCondLst>
                                            <p:cond delay="0"/>
                                          </p:stCondLst>
                                        </p:cTn>
                                        <p:tgtEl>
                                          <p:spTgt spid="198"/>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1000"/>
                                  </p:stCondLst>
                                  <p:childTnLst>
                                    <p:set>
                                      <p:cBhvr>
                                        <p:cTn dur="1" fill="hold">
                                          <p:stCondLst>
                                            <p:cond delay="0"/>
                                          </p:stCondLst>
                                        </p:cTn>
                                        <p:tgtEl>
                                          <p:spTgt spid="201"/>
                                        </p:tgtEl>
                                        <p:attrNameLst>
                                          <p:attrName>style.visibility</p:attrName>
                                        </p:attrNameLst>
                                      </p:cBhvr>
                                      <p:to>
                                        <p:strVal val="visible"/>
                                      </p:to>
                                    </p:set>
                                  </p:childTnLst>
                                </p:cTn>
                              </p:par>
                            </p:childTnLst>
                          </p:cTn>
                        </p:par>
                        <p:par>
                          <p:cTn fill="hold">
                            <p:stCondLst>
                              <p:cond delay="3"/>
                            </p:stCondLst>
                            <p:childTnLst>
                              <p:par>
                                <p:cTn fill="hold" nodeType="afterEffect" presetClass="entr" presetID="1" presetSubtype="0">
                                  <p:stCondLst>
                                    <p:cond delay="1000"/>
                                  </p:stCondLst>
                                  <p:childTnLst>
                                    <p:set>
                                      <p:cBhvr>
                                        <p:cTn dur="1" fill="hold">
                                          <p:stCondLst>
                                            <p:cond delay="0"/>
                                          </p:stCondLst>
                                        </p:cTn>
                                        <p:tgtEl>
                                          <p:spTgt spid="204"/>
                                        </p:tgtEl>
                                        <p:attrNameLst>
                                          <p:attrName>style.visibility</p:attrName>
                                        </p:attrNameLst>
                                      </p:cBhvr>
                                      <p:to>
                                        <p:strVal val="visible"/>
                                      </p:to>
                                    </p:set>
                                  </p:childTnLst>
                                </p:cTn>
                              </p:par>
                            </p:childTnLst>
                          </p:cTn>
                        </p:par>
                        <p:par>
                          <p:cTn fill="hold">
                            <p:stCondLst>
                              <p:cond delay="4"/>
                            </p:stCondLst>
                            <p:childTnLst>
                              <p:par>
                                <p:cTn fill="hold" nodeType="afterEffect" presetClass="entr" presetID="1" presetSubtype="0">
                                  <p:stCondLst>
                                    <p:cond delay="1000"/>
                                  </p:stCondLst>
                                  <p:childTnLst>
                                    <p:set>
                                      <p:cBhvr>
                                        <p:cTn dur="1" fill="hold">
                                          <p:stCondLst>
                                            <p:cond delay="0"/>
                                          </p:stCondLst>
                                        </p:cTn>
                                        <p:tgtEl>
                                          <p:spTgt spid="207"/>
                                        </p:tgtEl>
                                        <p:attrNameLst>
                                          <p:attrName>style.visibility</p:attrName>
                                        </p:attrNameLst>
                                      </p:cBhvr>
                                      <p:to>
                                        <p:strVal val="visible"/>
                                      </p:to>
                                    </p:set>
                                  </p:childTnLst>
                                </p:cTn>
                              </p:par>
                            </p:childTnLst>
                          </p:cTn>
                        </p:par>
                        <p:par>
                          <p:cTn fill="hold">
                            <p:stCondLst>
                              <p:cond delay="5"/>
                            </p:stCondLst>
                            <p:childTnLst>
                              <p:par>
                                <p:cTn fill="hold" nodeType="afterEffect" presetClass="entr" presetID="1" presetSubtype="0">
                                  <p:stCondLst>
                                    <p:cond delay="1000"/>
                                  </p:stCondLst>
                                  <p:childTnLst>
                                    <p:set>
                                      <p:cBhvr>
                                        <p:cTn dur="1" fill="hold">
                                          <p:stCondLst>
                                            <p:cond delay="0"/>
                                          </p:stCondLst>
                                        </p:cTn>
                                        <p:tgtEl>
                                          <p:spTgt spid="210"/>
                                        </p:tgtEl>
                                        <p:attrNameLst>
                                          <p:attrName>style.visibility</p:attrName>
                                        </p:attrNameLst>
                                      </p:cBhvr>
                                      <p:to>
                                        <p:strVal val="visible"/>
                                      </p:to>
                                    </p:set>
                                  </p:childTnLst>
                                </p:cTn>
                              </p:par>
                            </p:childTnLst>
                          </p:cTn>
                        </p:par>
                        <p:par>
                          <p:cTn fill="hold">
                            <p:stCondLst>
                              <p:cond delay="6"/>
                            </p:stCondLst>
                            <p:childTnLst>
                              <p:par>
                                <p:cTn fill="hold" nodeType="afterEffect" presetClass="entr" presetID="1" presetSubtype="0">
                                  <p:stCondLst>
                                    <p:cond delay="1000"/>
                                  </p:stCondLst>
                                  <p:childTnLst>
                                    <p:set>
                                      <p:cBhvr>
                                        <p:cTn dur="1" fill="hold">
                                          <p:stCondLst>
                                            <p:cond delay="0"/>
                                          </p:stCondLst>
                                        </p:cTn>
                                        <p:tgtEl>
                                          <p:spTgt spid="213"/>
                                        </p:tgtEl>
                                        <p:attrNameLst>
                                          <p:attrName>style.visibility</p:attrName>
                                        </p:attrNameLst>
                                      </p:cBhvr>
                                      <p:to>
                                        <p:strVal val="visible"/>
                                      </p:to>
                                    </p:set>
                                  </p:childTnLst>
                                </p:cTn>
                              </p:par>
                            </p:childTnLst>
                          </p:cTn>
                        </p:par>
                        <p:par>
                          <p:cTn fill="hold">
                            <p:stCondLst>
                              <p:cond delay="7"/>
                            </p:stCondLst>
                            <p:childTnLst>
                              <p:par>
                                <p:cTn fill="hold" nodeType="afterEffect" presetClass="entr" presetID="1" presetSubtype="0">
                                  <p:stCondLst>
                                    <p:cond delay="1000"/>
                                  </p:stCondLst>
                                  <p:childTnLst>
                                    <p:set>
                                      <p:cBhvr>
                                        <p:cTn dur="1" fill="hold">
                                          <p:stCondLst>
                                            <p:cond delay="0"/>
                                          </p:stCondLst>
                                        </p:cTn>
                                        <p:tgtEl>
                                          <p:spTgt spid="216"/>
                                        </p:tgtEl>
                                        <p:attrNameLst>
                                          <p:attrName>style.visibility</p:attrName>
                                        </p:attrNameLst>
                                      </p:cBhvr>
                                      <p:to>
                                        <p:strVal val="visible"/>
                                      </p:to>
                                    </p:set>
                                  </p:childTnLst>
                                </p:cTn>
                              </p:par>
                            </p:childTnLst>
                          </p:cTn>
                        </p:par>
                        <p:par>
                          <p:cTn fill="hold">
                            <p:stCondLst>
                              <p:cond delay="8"/>
                            </p:stCondLst>
                            <p:childTnLst>
                              <p:par>
                                <p:cTn fill="hold" nodeType="afterEffect" presetClass="entr" presetID="1" presetSubtype="0">
                                  <p:stCondLst>
                                    <p:cond delay="1000"/>
                                  </p:stCondLst>
                                  <p:childTnLst>
                                    <p:set>
                                      <p:cBhvr>
                                        <p:cTn dur="1" fill="hold">
                                          <p:stCondLst>
                                            <p:cond delay="0"/>
                                          </p:stCondLst>
                                        </p:cTn>
                                        <p:tgtEl>
                                          <p:spTgt spid="2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500"/>
                                        <p:tgtEl>
                                          <p:spTgt spid="1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US"/>
              <a:t>ÃI</a:t>
            </a:r>
            <a:endParaRPr/>
          </a:p>
        </p:txBody>
      </p:sp>
      <p:pic>
        <p:nvPicPr>
          <p:cNvPr descr="Kết quả hình ảnh cho MÙA THU VÀNG" id="227" name="Google Shape;227;p6"/>
          <p:cNvPicPr preferRelativeResize="0"/>
          <p:nvPr>
            <p:ph idx="1" type="body"/>
          </p:nvPr>
        </p:nvPicPr>
        <p:blipFill rotWithShape="1">
          <a:blip r:embed="rId3">
            <a:alphaModFix/>
          </a:blip>
          <a:srcRect b="0" l="0" r="0" t="0"/>
          <a:stretch/>
        </p:blipFill>
        <p:spPr>
          <a:xfrm>
            <a:off x="60062" y="0"/>
            <a:ext cx="9083938" cy="6858000"/>
          </a:xfrm>
          <a:prstGeom prst="rect">
            <a:avLst/>
          </a:prstGeom>
          <a:noFill/>
          <a:ln>
            <a:noFill/>
          </a:ln>
        </p:spPr>
      </p:pic>
      <p:sp>
        <p:nvSpPr>
          <p:cNvPr id="228" name="Google Shape;228;p6"/>
          <p:cNvSpPr/>
          <p:nvPr/>
        </p:nvSpPr>
        <p:spPr>
          <a:xfrm>
            <a:off x="0" y="0"/>
            <a:ext cx="2286016" cy="914400"/>
          </a:xfrm>
          <a:prstGeom prst="roundRect">
            <a:avLst>
              <a:gd fmla="val 16667" name="adj"/>
            </a:avLst>
          </a:prstGeom>
          <a:solidFill>
            <a:schemeClr val="dk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Times New Roman"/>
                <a:ea typeface="Times New Roman"/>
                <a:cs typeface="Times New Roman"/>
                <a:sym typeface="Times New Roman"/>
              </a:rPr>
              <a:t>CÂU HỎI 4</a:t>
            </a:r>
            <a:endParaRPr b="0" i="0" sz="2800" u="none" cap="none" strike="noStrike">
              <a:solidFill>
                <a:schemeClr val="lt1"/>
              </a:solidFill>
              <a:latin typeface="Times New Roman"/>
              <a:ea typeface="Times New Roman"/>
              <a:cs typeface="Times New Roman"/>
              <a:sym typeface="Times New Roman"/>
            </a:endParaRPr>
          </a:p>
        </p:txBody>
      </p:sp>
      <p:sp>
        <p:nvSpPr>
          <p:cNvPr id="229" name="Google Shape;229;p6"/>
          <p:cNvSpPr/>
          <p:nvPr/>
        </p:nvSpPr>
        <p:spPr>
          <a:xfrm>
            <a:off x="1071538" y="0"/>
            <a:ext cx="8072462" cy="3500438"/>
          </a:xfrm>
          <a:prstGeom prst="cloud">
            <a:avLst/>
          </a:prstGeom>
          <a:solidFill>
            <a:srgbClr val="FF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Times New Roman"/>
                <a:ea typeface="Times New Roman"/>
                <a:cs typeface="Times New Roman"/>
                <a:sym typeface="Times New Roman"/>
              </a:rPr>
              <a:t>Em hãy đọc hai câu thơ trong truyện Kiều thể hiện rõ nhất nỗi đau xót của Nguyễn Du cho thân phận người phụ nữ trong xã hội phong kiến?</a:t>
            </a:r>
            <a:endParaRPr b="0" i="0" sz="2800" u="none" cap="none" strike="noStrike">
              <a:solidFill>
                <a:schemeClr val="lt1"/>
              </a:solidFill>
              <a:latin typeface="Times New Roman"/>
              <a:ea typeface="Times New Roman"/>
              <a:cs typeface="Times New Roman"/>
              <a:sym typeface="Times New Roman"/>
            </a:endParaRPr>
          </a:p>
        </p:txBody>
      </p:sp>
      <p:sp>
        <p:nvSpPr>
          <p:cNvPr id="230" name="Google Shape;230;p6"/>
          <p:cNvSpPr/>
          <p:nvPr/>
        </p:nvSpPr>
        <p:spPr>
          <a:xfrm>
            <a:off x="857224" y="3857628"/>
            <a:ext cx="8001056" cy="2428892"/>
          </a:xfrm>
          <a:prstGeom prst="horizontalScroll">
            <a:avLst>
              <a:gd fmla="val 12500" name="adj"/>
            </a:avLst>
          </a:prstGeom>
          <a:solidFill>
            <a:srgbClr val="00206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Times New Roman"/>
                <a:ea typeface="Times New Roman"/>
                <a:cs typeface="Times New Roman"/>
                <a:sym typeface="Times New Roman"/>
              </a:rPr>
              <a:t>      Đau đớn thay phận đàn bà</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Times New Roman"/>
                <a:ea typeface="Times New Roman"/>
                <a:cs typeface="Times New Roman"/>
                <a:sym typeface="Times New Roman"/>
              </a:rPr>
              <a:t>Lời rằng bạc mệnh cũng là lời chung.</a:t>
            </a:r>
            <a:endParaRPr b="0" i="0" sz="2800" u="none" cap="none" strike="noStrike">
              <a:solidFill>
                <a:schemeClr val="lt1"/>
              </a:solidFill>
              <a:latin typeface="Times New Roman"/>
              <a:ea typeface="Times New Roman"/>
              <a:cs typeface="Times New Roman"/>
              <a:sym typeface="Times New Roman"/>
            </a:endParaRPr>
          </a:p>
        </p:txBody>
      </p:sp>
      <p:sp>
        <p:nvSpPr>
          <p:cNvPr id="231" name="Google Shape;231;p6">
            <a:hlinkClick action="ppaction://hlinksldjump" r:id="rId4"/>
          </p:cNvPr>
          <p:cNvSpPr/>
          <p:nvPr/>
        </p:nvSpPr>
        <p:spPr>
          <a:xfrm rot="10800000">
            <a:off x="7358082" y="6215082"/>
            <a:ext cx="978408" cy="484632"/>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232" name="Google Shape;232;p6"/>
          <p:cNvGrpSpPr/>
          <p:nvPr/>
        </p:nvGrpSpPr>
        <p:grpSpPr>
          <a:xfrm>
            <a:off x="7715272" y="214290"/>
            <a:ext cx="1163616" cy="1028696"/>
            <a:chOff x="4450" y="0"/>
            <a:chExt cx="1118" cy="1104"/>
          </a:xfrm>
        </p:grpSpPr>
        <p:pic>
          <p:nvPicPr>
            <p:cNvPr descr="CLOCK" id="233" name="Google Shape;233;p6"/>
            <p:cNvPicPr preferRelativeResize="0"/>
            <p:nvPr/>
          </p:nvPicPr>
          <p:blipFill rotWithShape="1">
            <a:blip r:embed="rId5">
              <a:alphaModFix/>
            </a:blip>
            <a:srcRect b="0" l="0" r="0" t="0"/>
            <a:stretch/>
          </p:blipFill>
          <p:spPr>
            <a:xfrm>
              <a:off x="4450" y="0"/>
              <a:ext cx="1118" cy="1104"/>
            </a:xfrm>
            <a:prstGeom prst="rect">
              <a:avLst/>
            </a:prstGeom>
            <a:noFill/>
            <a:ln>
              <a:noFill/>
            </a:ln>
          </p:spPr>
        </p:pic>
        <p:sp>
          <p:nvSpPr>
            <p:cNvPr id="234" name="Google Shape;234;p6"/>
            <p:cNvSpPr/>
            <p:nvPr/>
          </p:nvSpPr>
          <p:spPr>
            <a:xfrm>
              <a:off x="4656" y="137"/>
              <a:ext cx="864" cy="775"/>
            </a:xfrm>
            <a:prstGeom prst="octagon">
              <a:avLst>
                <a:gd fmla="val 29287" name="adj"/>
              </a:avLst>
            </a:prstGeom>
            <a:no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600"/>
                <a:buFont typeface="Arial"/>
                <a:buNone/>
              </a:pPr>
              <a:r>
                <a:rPr b="0" i="0" lang="en-US" sz="6600" u="none" cap="none" strike="noStrike">
                  <a:solidFill>
                    <a:srgbClr val="FF3300"/>
                  </a:solidFill>
                  <a:latin typeface="Calibri"/>
                  <a:ea typeface="Calibri"/>
                  <a:cs typeface="Calibri"/>
                  <a:sym typeface="Calibri"/>
                </a:rPr>
                <a:t>01s </a:t>
              </a:r>
              <a:endParaRPr b="0" i="0" sz="1400" u="none" cap="none" strike="noStrike">
                <a:solidFill>
                  <a:srgbClr val="000000"/>
                </a:solidFill>
                <a:latin typeface="Arial"/>
                <a:ea typeface="Arial"/>
                <a:cs typeface="Arial"/>
                <a:sym typeface="Arial"/>
              </a:endParaRPr>
            </a:p>
          </p:txBody>
        </p:sp>
      </p:grpSp>
      <p:grpSp>
        <p:nvGrpSpPr>
          <p:cNvPr id="235" name="Google Shape;235;p6"/>
          <p:cNvGrpSpPr/>
          <p:nvPr/>
        </p:nvGrpSpPr>
        <p:grpSpPr>
          <a:xfrm>
            <a:off x="7689872" y="214290"/>
            <a:ext cx="1164561" cy="1028696"/>
            <a:chOff x="4450" y="0"/>
            <a:chExt cx="1118" cy="1104"/>
          </a:xfrm>
        </p:grpSpPr>
        <p:pic>
          <p:nvPicPr>
            <p:cNvPr descr="CLOCK" id="236" name="Google Shape;236;p6"/>
            <p:cNvPicPr preferRelativeResize="0"/>
            <p:nvPr/>
          </p:nvPicPr>
          <p:blipFill rotWithShape="1">
            <a:blip r:embed="rId5">
              <a:alphaModFix/>
            </a:blip>
            <a:srcRect b="0" l="0" r="0" t="0"/>
            <a:stretch/>
          </p:blipFill>
          <p:spPr>
            <a:xfrm>
              <a:off x="4450" y="0"/>
              <a:ext cx="1118" cy="1104"/>
            </a:xfrm>
            <a:prstGeom prst="rect">
              <a:avLst/>
            </a:prstGeom>
            <a:noFill/>
            <a:ln>
              <a:noFill/>
            </a:ln>
          </p:spPr>
        </p:pic>
        <p:sp>
          <p:nvSpPr>
            <p:cNvPr id="237" name="Google Shape;237;p6"/>
            <p:cNvSpPr/>
            <p:nvPr/>
          </p:nvSpPr>
          <p:spPr>
            <a:xfrm>
              <a:off x="4656" y="137"/>
              <a:ext cx="864" cy="775"/>
            </a:xfrm>
            <a:prstGeom prst="octagon">
              <a:avLst>
                <a:gd fmla="val 29287" name="adj"/>
              </a:avLst>
            </a:prstGeom>
            <a:no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600"/>
                <a:buFont typeface="Arial"/>
                <a:buNone/>
              </a:pPr>
              <a:r>
                <a:rPr b="0" i="0" lang="en-US" sz="6600" u="none" cap="none" strike="noStrike">
                  <a:solidFill>
                    <a:srgbClr val="FF3300"/>
                  </a:solidFill>
                  <a:latin typeface="Calibri"/>
                  <a:ea typeface="Calibri"/>
                  <a:cs typeface="Calibri"/>
                  <a:sym typeface="Calibri"/>
                </a:rPr>
                <a:t>02s </a:t>
              </a:r>
              <a:endParaRPr b="0" i="0" sz="1400" u="none" cap="none" strike="noStrike">
                <a:solidFill>
                  <a:srgbClr val="000000"/>
                </a:solidFill>
                <a:latin typeface="Arial"/>
                <a:ea typeface="Arial"/>
                <a:cs typeface="Arial"/>
                <a:sym typeface="Arial"/>
              </a:endParaRPr>
            </a:p>
          </p:txBody>
        </p:sp>
      </p:grpSp>
      <p:grpSp>
        <p:nvGrpSpPr>
          <p:cNvPr id="238" name="Google Shape;238;p6"/>
          <p:cNvGrpSpPr/>
          <p:nvPr/>
        </p:nvGrpSpPr>
        <p:grpSpPr>
          <a:xfrm>
            <a:off x="7715272" y="214290"/>
            <a:ext cx="1163616" cy="1028696"/>
            <a:chOff x="4450" y="0"/>
            <a:chExt cx="1118" cy="1104"/>
          </a:xfrm>
        </p:grpSpPr>
        <p:pic>
          <p:nvPicPr>
            <p:cNvPr descr="CLOCK" id="239" name="Google Shape;239;p6"/>
            <p:cNvPicPr preferRelativeResize="0"/>
            <p:nvPr/>
          </p:nvPicPr>
          <p:blipFill rotWithShape="1">
            <a:blip r:embed="rId5">
              <a:alphaModFix/>
            </a:blip>
            <a:srcRect b="0" l="0" r="0" t="0"/>
            <a:stretch/>
          </p:blipFill>
          <p:spPr>
            <a:xfrm>
              <a:off x="4450" y="0"/>
              <a:ext cx="1118" cy="1104"/>
            </a:xfrm>
            <a:prstGeom prst="rect">
              <a:avLst/>
            </a:prstGeom>
            <a:noFill/>
            <a:ln>
              <a:noFill/>
            </a:ln>
          </p:spPr>
        </p:pic>
        <p:sp>
          <p:nvSpPr>
            <p:cNvPr id="240" name="Google Shape;240;p6"/>
            <p:cNvSpPr/>
            <p:nvPr/>
          </p:nvSpPr>
          <p:spPr>
            <a:xfrm>
              <a:off x="4656" y="137"/>
              <a:ext cx="864" cy="775"/>
            </a:xfrm>
            <a:prstGeom prst="octagon">
              <a:avLst>
                <a:gd fmla="val 29287" name="adj"/>
              </a:avLst>
            </a:prstGeom>
            <a:no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600"/>
                <a:buFont typeface="Arial"/>
                <a:buNone/>
              </a:pPr>
              <a:r>
                <a:rPr b="0" i="0" lang="en-US" sz="6600" u="none" cap="none" strike="noStrike">
                  <a:solidFill>
                    <a:srgbClr val="FF3300"/>
                  </a:solidFill>
                  <a:latin typeface="Calibri"/>
                  <a:ea typeface="Calibri"/>
                  <a:cs typeface="Calibri"/>
                  <a:sym typeface="Calibri"/>
                </a:rPr>
                <a:t>03s </a:t>
              </a:r>
              <a:endParaRPr b="0" i="0" sz="1400" u="none" cap="none" strike="noStrike">
                <a:solidFill>
                  <a:srgbClr val="000000"/>
                </a:solidFill>
                <a:latin typeface="Arial"/>
                <a:ea typeface="Arial"/>
                <a:cs typeface="Arial"/>
                <a:sym typeface="Arial"/>
              </a:endParaRPr>
            </a:p>
          </p:txBody>
        </p:sp>
      </p:grpSp>
      <p:grpSp>
        <p:nvGrpSpPr>
          <p:cNvPr id="241" name="Google Shape;241;p6"/>
          <p:cNvGrpSpPr/>
          <p:nvPr/>
        </p:nvGrpSpPr>
        <p:grpSpPr>
          <a:xfrm>
            <a:off x="7715272" y="214290"/>
            <a:ext cx="1163616" cy="1028696"/>
            <a:chOff x="4450" y="0"/>
            <a:chExt cx="1118" cy="1104"/>
          </a:xfrm>
        </p:grpSpPr>
        <p:pic>
          <p:nvPicPr>
            <p:cNvPr descr="CLOCK" id="242" name="Google Shape;242;p6"/>
            <p:cNvPicPr preferRelativeResize="0"/>
            <p:nvPr/>
          </p:nvPicPr>
          <p:blipFill rotWithShape="1">
            <a:blip r:embed="rId5">
              <a:alphaModFix/>
            </a:blip>
            <a:srcRect b="0" l="0" r="0" t="0"/>
            <a:stretch/>
          </p:blipFill>
          <p:spPr>
            <a:xfrm>
              <a:off x="4450" y="0"/>
              <a:ext cx="1118" cy="1104"/>
            </a:xfrm>
            <a:prstGeom prst="rect">
              <a:avLst/>
            </a:prstGeom>
            <a:noFill/>
            <a:ln>
              <a:noFill/>
            </a:ln>
          </p:spPr>
        </p:pic>
        <p:sp>
          <p:nvSpPr>
            <p:cNvPr id="243" name="Google Shape;243;p6"/>
            <p:cNvSpPr/>
            <p:nvPr/>
          </p:nvSpPr>
          <p:spPr>
            <a:xfrm>
              <a:off x="4656" y="137"/>
              <a:ext cx="864" cy="775"/>
            </a:xfrm>
            <a:prstGeom prst="octagon">
              <a:avLst>
                <a:gd fmla="val 29287" name="adj"/>
              </a:avLst>
            </a:prstGeom>
            <a:no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600"/>
                <a:buFont typeface="Arial"/>
                <a:buNone/>
              </a:pPr>
              <a:r>
                <a:rPr b="0" i="0" lang="en-US" sz="6600" u="none" cap="none" strike="noStrike">
                  <a:solidFill>
                    <a:srgbClr val="FF3300"/>
                  </a:solidFill>
                  <a:latin typeface="Calibri"/>
                  <a:ea typeface="Calibri"/>
                  <a:cs typeface="Calibri"/>
                  <a:sym typeface="Calibri"/>
                </a:rPr>
                <a:t>04s </a:t>
              </a:r>
              <a:endParaRPr b="0" i="0" sz="1400" u="none" cap="none" strike="noStrike">
                <a:solidFill>
                  <a:srgbClr val="000000"/>
                </a:solidFill>
                <a:latin typeface="Arial"/>
                <a:ea typeface="Arial"/>
                <a:cs typeface="Arial"/>
                <a:sym typeface="Arial"/>
              </a:endParaRPr>
            </a:p>
          </p:txBody>
        </p:sp>
      </p:grpSp>
      <p:grpSp>
        <p:nvGrpSpPr>
          <p:cNvPr id="244" name="Google Shape;244;p6"/>
          <p:cNvGrpSpPr/>
          <p:nvPr/>
        </p:nvGrpSpPr>
        <p:grpSpPr>
          <a:xfrm>
            <a:off x="7689872" y="214290"/>
            <a:ext cx="1164561" cy="1028696"/>
            <a:chOff x="4450" y="0"/>
            <a:chExt cx="1118" cy="1104"/>
          </a:xfrm>
        </p:grpSpPr>
        <p:pic>
          <p:nvPicPr>
            <p:cNvPr descr="CLOCK" id="245" name="Google Shape;245;p6"/>
            <p:cNvPicPr preferRelativeResize="0"/>
            <p:nvPr/>
          </p:nvPicPr>
          <p:blipFill rotWithShape="1">
            <a:blip r:embed="rId5">
              <a:alphaModFix/>
            </a:blip>
            <a:srcRect b="0" l="0" r="0" t="0"/>
            <a:stretch/>
          </p:blipFill>
          <p:spPr>
            <a:xfrm>
              <a:off x="4450" y="0"/>
              <a:ext cx="1118" cy="1104"/>
            </a:xfrm>
            <a:prstGeom prst="rect">
              <a:avLst/>
            </a:prstGeom>
            <a:noFill/>
            <a:ln>
              <a:noFill/>
            </a:ln>
          </p:spPr>
        </p:pic>
        <p:sp>
          <p:nvSpPr>
            <p:cNvPr id="246" name="Google Shape;246;p6"/>
            <p:cNvSpPr/>
            <p:nvPr/>
          </p:nvSpPr>
          <p:spPr>
            <a:xfrm>
              <a:off x="4656" y="137"/>
              <a:ext cx="864" cy="775"/>
            </a:xfrm>
            <a:prstGeom prst="octagon">
              <a:avLst>
                <a:gd fmla="val 29287" name="adj"/>
              </a:avLst>
            </a:prstGeom>
            <a:no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600"/>
                <a:buFont typeface="Arial"/>
                <a:buNone/>
              </a:pPr>
              <a:r>
                <a:rPr b="0" i="0" lang="en-US" sz="6600" u="none" cap="none" strike="noStrike">
                  <a:solidFill>
                    <a:srgbClr val="FF3300"/>
                  </a:solidFill>
                  <a:latin typeface="Calibri"/>
                  <a:ea typeface="Calibri"/>
                  <a:cs typeface="Calibri"/>
                  <a:sym typeface="Calibri"/>
                </a:rPr>
                <a:t>05s </a:t>
              </a:r>
              <a:endParaRPr b="0" i="0" sz="1400" u="none" cap="none" strike="noStrike">
                <a:solidFill>
                  <a:srgbClr val="000000"/>
                </a:solidFill>
                <a:latin typeface="Arial"/>
                <a:ea typeface="Arial"/>
                <a:cs typeface="Arial"/>
                <a:sym typeface="Arial"/>
              </a:endParaRPr>
            </a:p>
          </p:txBody>
        </p:sp>
      </p:grpSp>
      <p:grpSp>
        <p:nvGrpSpPr>
          <p:cNvPr id="247" name="Google Shape;247;p6"/>
          <p:cNvGrpSpPr/>
          <p:nvPr/>
        </p:nvGrpSpPr>
        <p:grpSpPr>
          <a:xfrm>
            <a:off x="7715272" y="214290"/>
            <a:ext cx="1163616" cy="1028696"/>
            <a:chOff x="4450" y="0"/>
            <a:chExt cx="1118" cy="1104"/>
          </a:xfrm>
        </p:grpSpPr>
        <p:pic>
          <p:nvPicPr>
            <p:cNvPr descr="CLOCK" id="248" name="Google Shape;248;p6"/>
            <p:cNvPicPr preferRelativeResize="0"/>
            <p:nvPr/>
          </p:nvPicPr>
          <p:blipFill rotWithShape="1">
            <a:blip r:embed="rId5">
              <a:alphaModFix/>
            </a:blip>
            <a:srcRect b="0" l="0" r="0" t="0"/>
            <a:stretch/>
          </p:blipFill>
          <p:spPr>
            <a:xfrm>
              <a:off x="4450" y="0"/>
              <a:ext cx="1118" cy="1104"/>
            </a:xfrm>
            <a:prstGeom prst="rect">
              <a:avLst/>
            </a:prstGeom>
            <a:noFill/>
            <a:ln>
              <a:noFill/>
            </a:ln>
          </p:spPr>
        </p:pic>
        <p:sp>
          <p:nvSpPr>
            <p:cNvPr id="249" name="Google Shape;249;p6"/>
            <p:cNvSpPr/>
            <p:nvPr/>
          </p:nvSpPr>
          <p:spPr>
            <a:xfrm>
              <a:off x="4656" y="137"/>
              <a:ext cx="864" cy="775"/>
            </a:xfrm>
            <a:prstGeom prst="octagon">
              <a:avLst>
                <a:gd fmla="val 29287" name="adj"/>
              </a:avLst>
            </a:prstGeom>
            <a:no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600"/>
                <a:buFont typeface="Arial"/>
                <a:buNone/>
              </a:pPr>
              <a:r>
                <a:rPr b="0" i="0" lang="en-US" sz="6600" u="none" cap="none" strike="noStrike">
                  <a:solidFill>
                    <a:srgbClr val="FF3300"/>
                  </a:solidFill>
                  <a:latin typeface="Calibri"/>
                  <a:ea typeface="Calibri"/>
                  <a:cs typeface="Calibri"/>
                  <a:sym typeface="Calibri"/>
                </a:rPr>
                <a:t>06s </a:t>
              </a:r>
              <a:endParaRPr b="0" i="0" sz="1400" u="none" cap="none" strike="noStrike">
                <a:solidFill>
                  <a:srgbClr val="000000"/>
                </a:solidFill>
                <a:latin typeface="Arial"/>
                <a:ea typeface="Arial"/>
                <a:cs typeface="Arial"/>
                <a:sym typeface="Arial"/>
              </a:endParaRPr>
            </a:p>
          </p:txBody>
        </p:sp>
      </p:grpSp>
      <p:grpSp>
        <p:nvGrpSpPr>
          <p:cNvPr id="250" name="Google Shape;250;p6"/>
          <p:cNvGrpSpPr/>
          <p:nvPr/>
        </p:nvGrpSpPr>
        <p:grpSpPr>
          <a:xfrm>
            <a:off x="7715272" y="214290"/>
            <a:ext cx="1163616" cy="1028696"/>
            <a:chOff x="4450" y="0"/>
            <a:chExt cx="1118" cy="1104"/>
          </a:xfrm>
        </p:grpSpPr>
        <p:pic>
          <p:nvPicPr>
            <p:cNvPr descr="CLOCK" id="251" name="Google Shape;251;p6"/>
            <p:cNvPicPr preferRelativeResize="0"/>
            <p:nvPr/>
          </p:nvPicPr>
          <p:blipFill rotWithShape="1">
            <a:blip r:embed="rId5">
              <a:alphaModFix/>
            </a:blip>
            <a:srcRect b="0" l="0" r="0" t="0"/>
            <a:stretch/>
          </p:blipFill>
          <p:spPr>
            <a:xfrm>
              <a:off x="4450" y="0"/>
              <a:ext cx="1118" cy="1104"/>
            </a:xfrm>
            <a:prstGeom prst="rect">
              <a:avLst/>
            </a:prstGeom>
            <a:noFill/>
            <a:ln>
              <a:noFill/>
            </a:ln>
          </p:spPr>
        </p:pic>
        <p:sp>
          <p:nvSpPr>
            <p:cNvPr id="252" name="Google Shape;252;p6"/>
            <p:cNvSpPr/>
            <p:nvPr/>
          </p:nvSpPr>
          <p:spPr>
            <a:xfrm>
              <a:off x="4656" y="137"/>
              <a:ext cx="864" cy="775"/>
            </a:xfrm>
            <a:prstGeom prst="octagon">
              <a:avLst>
                <a:gd fmla="val 29287" name="adj"/>
              </a:avLst>
            </a:prstGeom>
            <a:no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600"/>
                <a:buFont typeface="Arial"/>
                <a:buNone/>
              </a:pPr>
              <a:r>
                <a:rPr b="0" i="0" lang="en-US" sz="6600" u="none" cap="none" strike="noStrike">
                  <a:solidFill>
                    <a:srgbClr val="FF3300"/>
                  </a:solidFill>
                  <a:latin typeface="Calibri"/>
                  <a:ea typeface="Calibri"/>
                  <a:cs typeface="Calibri"/>
                  <a:sym typeface="Calibri"/>
                </a:rPr>
                <a:t>07s </a:t>
              </a:r>
              <a:endParaRPr b="0" i="0" sz="1400" u="none" cap="none" strike="noStrike">
                <a:solidFill>
                  <a:srgbClr val="000000"/>
                </a:solidFill>
                <a:latin typeface="Arial"/>
                <a:ea typeface="Arial"/>
                <a:cs typeface="Arial"/>
                <a:sym typeface="Arial"/>
              </a:endParaRPr>
            </a:p>
          </p:txBody>
        </p:sp>
      </p:grpSp>
      <p:grpSp>
        <p:nvGrpSpPr>
          <p:cNvPr id="253" name="Google Shape;253;p6"/>
          <p:cNvGrpSpPr/>
          <p:nvPr/>
        </p:nvGrpSpPr>
        <p:grpSpPr>
          <a:xfrm>
            <a:off x="7715272" y="214290"/>
            <a:ext cx="1163616" cy="1028696"/>
            <a:chOff x="4450" y="0"/>
            <a:chExt cx="1118" cy="1104"/>
          </a:xfrm>
        </p:grpSpPr>
        <p:pic>
          <p:nvPicPr>
            <p:cNvPr descr="CLOCK" id="254" name="Google Shape;254;p6"/>
            <p:cNvPicPr preferRelativeResize="0"/>
            <p:nvPr/>
          </p:nvPicPr>
          <p:blipFill rotWithShape="1">
            <a:blip r:embed="rId5">
              <a:alphaModFix/>
            </a:blip>
            <a:srcRect b="0" l="0" r="0" t="0"/>
            <a:stretch/>
          </p:blipFill>
          <p:spPr>
            <a:xfrm>
              <a:off x="4450" y="0"/>
              <a:ext cx="1118" cy="1104"/>
            </a:xfrm>
            <a:prstGeom prst="rect">
              <a:avLst/>
            </a:prstGeom>
            <a:noFill/>
            <a:ln>
              <a:noFill/>
            </a:ln>
          </p:spPr>
        </p:pic>
        <p:sp>
          <p:nvSpPr>
            <p:cNvPr id="255" name="Google Shape;255;p6"/>
            <p:cNvSpPr/>
            <p:nvPr/>
          </p:nvSpPr>
          <p:spPr>
            <a:xfrm>
              <a:off x="4656" y="137"/>
              <a:ext cx="864" cy="775"/>
            </a:xfrm>
            <a:prstGeom prst="octagon">
              <a:avLst>
                <a:gd fmla="val 29287" name="adj"/>
              </a:avLst>
            </a:prstGeom>
            <a:no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600"/>
                <a:buFont typeface="Arial"/>
                <a:buNone/>
              </a:pPr>
              <a:r>
                <a:rPr b="0" i="0" lang="en-US" sz="6600" u="none" cap="none" strike="noStrike">
                  <a:solidFill>
                    <a:srgbClr val="FF3300"/>
                  </a:solidFill>
                  <a:latin typeface="Calibri"/>
                  <a:ea typeface="Calibri"/>
                  <a:cs typeface="Calibri"/>
                  <a:sym typeface="Calibri"/>
                </a:rPr>
                <a:t>08s </a:t>
              </a:r>
              <a:endParaRPr b="0" i="0" sz="1400" u="none" cap="none" strike="noStrike">
                <a:solidFill>
                  <a:srgbClr val="000000"/>
                </a:solidFill>
                <a:latin typeface="Arial"/>
                <a:ea typeface="Arial"/>
                <a:cs typeface="Arial"/>
                <a:sym typeface="Arial"/>
              </a:endParaRPr>
            </a:p>
          </p:txBody>
        </p:sp>
      </p:grpSp>
      <p:grpSp>
        <p:nvGrpSpPr>
          <p:cNvPr id="256" name="Google Shape;256;p6"/>
          <p:cNvGrpSpPr/>
          <p:nvPr/>
        </p:nvGrpSpPr>
        <p:grpSpPr>
          <a:xfrm>
            <a:off x="7672411" y="201590"/>
            <a:ext cx="1164560" cy="1028696"/>
            <a:chOff x="4450" y="0"/>
            <a:chExt cx="1118" cy="1104"/>
          </a:xfrm>
        </p:grpSpPr>
        <p:pic>
          <p:nvPicPr>
            <p:cNvPr descr="CLOCK" id="257" name="Google Shape;257;p6"/>
            <p:cNvPicPr preferRelativeResize="0"/>
            <p:nvPr/>
          </p:nvPicPr>
          <p:blipFill rotWithShape="1">
            <a:blip r:embed="rId5">
              <a:alphaModFix/>
            </a:blip>
            <a:srcRect b="0" l="0" r="0" t="0"/>
            <a:stretch/>
          </p:blipFill>
          <p:spPr>
            <a:xfrm>
              <a:off x="4450" y="0"/>
              <a:ext cx="1118" cy="1104"/>
            </a:xfrm>
            <a:prstGeom prst="rect">
              <a:avLst/>
            </a:prstGeom>
            <a:noFill/>
            <a:ln>
              <a:noFill/>
            </a:ln>
          </p:spPr>
        </p:pic>
        <p:sp>
          <p:nvSpPr>
            <p:cNvPr id="258" name="Google Shape;258;p6"/>
            <p:cNvSpPr/>
            <p:nvPr/>
          </p:nvSpPr>
          <p:spPr>
            <a:xfrm>
              <a:off x="4656" y="137"/>
              <a:ext cx="864" cy="775"/>
            </a:xfrm>
            <a:prstGeom prst="octagon">
              <a:avLst>
                <a:gd fmla="val 29287" name="adj"/>
              </a:avLst>
            </a:prstGeom>
            <a:no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600"/>
                <a:buFont typeface="Arial"/>
                <a:buNone/>
              </a:pPr>
              <a:r>
                <a:rPr b="0" i="0" lang="en-US" sz="6600" u="none" cap="none" strike="noStrike">
                  <a:solidFill>
                    <a:srgbClr val="FF3300"/>
                  </a:solidFill>
                  <a:latin typeface="Calibri"/>
                  <a:ea typeface="Calibri"/>
                  <a:cs typeface="Calibri"/>
                  <a:sym typeface="Calibri"/>
                </a:rPr>
                <a:t>09s </a:t>
              </a:r>
              <a:endParaRPr b="0" i="0" sz="1400" u="none" cap="none" strike="noStrike">
                <a:solidFill>
                  <a:srgbClr val="000000"/>
                </a:solidFill>
                <a:latin typeface="Arial"/>
                <a:ea typeface="Arial"/>
                <a:cs typeface="Arial"/>
                <a:sym typeface="Arial"/>
              </a:endParaRPr>
            </a:p>
          </p:txBody>
        </p:sp>
      </p:grpSp>
      <p:grpSp>
        <p:nvGrpSpPr>
          <p:cNvPr id="259" name="Google Shape;259;p6"/>
          <p:cNvGrpSpPr/>
          <p:nvPr/>
        </p:nvGrpSpPr>
        <p:grpSpPr>
          <a:xfrm>
            <a:off x="7715272" y="214290"/>
            <a:ext cx="1163616" cy="1028696"/>
            <a:chOff x="4450" y="0"/>
            <a:chExt cx="1118" cy="1104"/>
          </a:xfrm>
        </p:grpSpPr>
        <p:pic>
          <p:nvPicPr>
            <p:cNvPr descr="CLOCK" id="260" name="Google Shape;260;p6"/>
            <p:cNvPicPr preferRelativeResize="0"/>
            <p:nvPr/>
          </p:nvPicPr>
          <p:blipFill rotWithShape="1">
            <a:blip r:embed="rId5">
              <a:alphaModFix/>
            </a:blip>
            <a:srcRect b="0" l="0" r="0" t="0"/>
            <a:stretch/>
          </p:blipFill>
          <p:spPr>
            <a:xfrm>
              <a:off x="4450" y="0"/>
              <a:ext cx="1118" cy="1104"/>
            </a:xfrm>
            <a:prstGeom prst="rect">
              <a:avLst/>
            </a:prstGeom>
            <a:noFill/>
            <a:ln>
              <a:noFill/>
            </a:ln>
          </p:spPr>
        </p:pic>
        <p:sp>
          <p:nvSpPr>
            <p:cNvPr id="261" name="Google Shape;261;p6"/>
            <p:cNvSpPr/>
            <p:nvPr/>
          </p:nvSpPr>
          <p:spPr>
            <a:xfrm>
              <a:off x="4656" y="137"/>
              <a:ext cx="864" cy="775"/>
            </a:xfrm>
            <a:prstGeom prst="octagon">
              <a:avLst>
                <a:gd fmla="val 29287" name="adj"/>
              </a:avLst>
            </a:prstGeom>
            <a:no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600"/>
                <a:buFont typeface="Arial"/>
                <a:buNone/>
              </a:pPr>
              <a:r>
                <a:rPr b="0" i="0" lang="en-US" sz="6600" u="none" cap="none" strike="noStrike">
                  <a:solidFill>
                    <a:srgbClr val="FF3300"/>
                  </a:solidFill>
                  <a:latin typeface="Calibri"/>
                  <a:ea typeface="Calibri"/>
                  <a:cs typeface="Calibri"/>
                  <a:sym typeface="Calibri"/>
                </a:rPr>
                <a:t>10s </a:t>
              </a:r>
              <a:endParaRPr b="0" i="0" sz="1400" u="none" cap="none" strike="noStrike">
                <a:solidFill>
                  <a:srgbClr val="000000"/>
                </a:solidFill>
                <a:latin typeface="Arial"/>
                <a:ea typeface="Arial"/>
                <a:cs typeface="Arial"/>
                <a:sym typeface="Arial"/>
              </a:endParaRPr>
            </a:p>
          </p:txBody>
        </p:sp>
      </p:grpSp>
    </p:spTree>
  </p:cSld>
  <p:clrMapOvr>
    <a:masterClrMapping/>
  </p:clrMapOvr>
  <p:transition>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500"/>
                                        <p:tgtEl>
                                          <p:spTgt spid="2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2"/>
                                        </p:tgtEl>
                                        <p:attrNameLst>
                                          <p:attrName>style.visibility</p:attrName>
                                        </p:attrNameLst>
                                      </p:cBhvr>
                                      <p:to>
                                        <p:strVal val="visible"/>
                                      </p:to>
                                    </p:set>
                                  </p:childTnLst>
                                </p:cTn>
                              </p:par>
                              <p:par>
                                <p:cTn fill="hold" nodeType="withEffect" presetClass="entr" presetID="1" presetSubtype="0">
                                  <p:stCondLst>
                                    <p:cond delay="1000"/>
                                  </p:stCondLst>
                                  <p:childTnLst>
                                    <p:set>
                                      <p:cBhvr>
                                        <p:cTn dur="1" fill="hold">
                                          <p:stCondLst>
                                            <p:cond delay="0"/>
                                          </p:stCondLst>
                                        </p:cTn>
                                        <p:tgtEl>
                                          <p:spTgt spid="235"/>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1000"/>
                                  </p:stCondLst>
                                  <p:childTnLst>
                                    <p:set>
                                      <p:cBhvr>
                                        <p:cTn dur="1" fill="hold">
                                          <p:stCondLst>
                                            <p:cond delay="0"/>
                                          </p:stCondLst>
                                        </p:cTn>
                                        <p:tgtEl>
                                          <p:spTgt spid="238"/>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1000"/>
                                  </p:stCondLst>
                                  <p:childTnLst>
                                    <p:set>
                                      <p:cBhvr>
                                        <p:cTn dur="1" fill="hold">
                                          <p:stCondLst>
                                            <p:cond delay="0"/>
                                          </p:stCondLst>
                                        </p:cTn>
                                        <p:tgtEl>
                                          <p:spTgt spid="241"/>
                                        </p:tgtEl>
                                        <p:attrNameLst>
                                          <p:attrName>style.visibility</p:attrName>
                                        </p:attrNameLst>
                                      </p:cBhvr>
                                      <p:to>
                                        <p:strVal val="visible"/>
                                      </p:to>
                                    </p:set>
                                  </p:childTnLst>
                                </p:cTn>
                              </p:par>
                            </p:childTnLst>
                          </p:cTn>
                        </p:par>
                        <p:par>
                          <p:cTn fill="hold">
                            <p:stCondLst>
                              <p:cond delay="3"/>
                            </p:stCondLst>
                            <p:childTnLst>
                              <p:par>
                                <p:cTn fill="hold" nodeType="afterEffect" presetClass="entr" presetID="1" presetSubtype="0">
                                  <p:stCondLst>
                                    <p:cond delay="1000"/>
                                  </p:stCondLst>
                                  <p:childTnLst>
                                    <p:set>
                                      <p:cBhvr>
                                        <p:cTn dur="1" fill="hold">
                                          <p:stCondLst>
                                            <p:cond delay="0"/>
                                          </p:stCondLst>
                                        </p:cTn>
                                        <p:tgtEl>
                                          <p:spTgt spid="244"/>
                                        </p:tgtEl>
                                        <p:attrNameLst>
                                          <p:attrName>style.visibility</p:attrName>
                                        </p:attrNameLst>
                                      </p:cBhvr>
                                      <p:to>
                                        <p:strVal val="visible"/>
                                      </p:to>
                                    </p:set>
                                  </p:childTnLst>
                                </p:cTn>
                              </p:par>
                            </p:childTnLst>
                          </p:cTn>
                        </p:par>
                        <p:par>
                          <p:cTn fill="hold">
                            <p:stCondLst>
                              <p:cond delay="4"/>
                            </p:stCondLst>
                            <p:childTnLst>
                              <p:par>
                                <p:cTn fill="hold" nodeType="afterEffect" presetClass="entr" presetID="1" presetSubtype="0">
                                  <p:stCondLst>
                                    <p:cond delay="1000"/>
                                  </p:stCondLst>
                                  <p:childTnLst>
                                    <p:set>
                                      <p:cBhvr>
                                        <p:cTn dur="1" fill="hold">
                                          <p:stCondLst>
                                            <p:cond delay="0"/>
                                          </p:stCondLst>
                                        </p:cTn>
                                        <p:tgtEl>
                                          <p:spTgt spid="247"/>
                                        </p:tgtEl>
                                        <p:attrNameLst>
                                          <p:attrName>style.visibility</p:attrName>
                                        </p:attrNameLst>
                                      </p:cBhvr>
                                      <p:to>
                                        <p:strVal val="visible"/>
                                      </p:to>
                                    </p:set>
                                  </p:childTnLst>
                                </p:cTn>
                              </p:par>
                            </p:childTnLst>
                          </p:cTn>
                        </p:par>
                        <p:par>
                          <p:cTn fill="hold">
                            <p:stCondLst>
                              <p:cond delay="5"/>
                            </p:stCondLst>
                            <p:childTnLst>
                              <p:par>
                                <p:cTn fill="hold" nodeType="afterEffect" presetClass="entr" presetID="1" presetSubtype="0">
                                  <p:stCondLst>
                                    <p:cond delay="1000"/>
                                  </p:stCondLst>
                                  <p:childTnLst>
                                    <p:set>
                                      <p:cBhvr>
                                        <p:cTn dur="1" fill="hold">
                                          <p:stCondLst>
                                            <p:cond delay="0"/>
                                          </p:stCondLst>
                                        </p:cTn>
                                        <p:tgtEl>
                                          <p:spTgt spid="250"/>
                                        </p:tgtEl>
                                        <p:attrNameLst>
                                          <p:attrName>style.visibility</p:attrName>
                                        </p:attrNameLst>
                                      </p:cBhvr>
                                      <p:to>
                                        <p:strVal val="visible"/>
                                      </p:to>
                                    </p:set>
                                  </p:childTnLst>
                                </p:cTn>
                              </p:par>
                            </p:childTnLst>
                          </p:cTn>
                        </p:par>
                        <p:par>
                          <p:cTn fill="hold">
                            <p:stCondLst>
                              <p:cond delay="6"/>
                            </p:stCondLst>
                            <p:childTnLst>
                              <p:par>
                                <p:cTn fill="hold" nodeType="afterEffect" presetClass="entr" presetID="1" presetSubtype="0">
                                  <p:stCondLst>
                                    <p:cond delay="1000"/>
                                  </p:stCondLst>
                                  <p:childTnLst>
                                    <p:set>
                                      <p:cBhvr>
                                        <p:cTn dur="1" fill="hold">
                                          <p:stCondLst>
                                            <p:cond delay="0"/>
                                          </p:stCondLst>
                                        </p:cTn>
                                        <p:tgtEl>
                                          <p:spTgt spid="253"/>
                                        </p:tgtEl>
                                        <p:attrNameLst>
                                          <p:attrName>style.visibility</p:attrName>
                                        </p:attrNameLst>
                                      </p:cBhvr>
                                      <p:to>
                                        <p:strVal val="visible"/>
                                      </p:to>
                                    </p:set>
                                  </p:childTnLst>
                                </p:cTn>
                              </p:par>
                            </p:childTnLst>
                          </p:cTn>
                        </p:par>
                        <p:par>
                          <p:cTn fill="hold">
                            <p:stCondLst>
                              <p:cond delay="7"/>
                            </p:stCondLst>
                            <p:childTnLst>
                              <p:par>
                                <p:cTn fill="hold" nodeType="afterEffect" presetClass="entr" presetID="1" presetSubtype="0">
                                  <p:stCondLst>
                                    <p:cond delay="1000"/>
                                  </p:stCondLst>
                                  <p:childTnLst>
                                    <p:set>
                                      <p:cBhvr>
                                        <p:cTn dur="1" fill="hold">
                                          <p:stCondLst>
                                            <p:cond delay="0"/>
                                          </p:stCondLst>
                                        </p:cTn>
                                        <p:tgtEl>
                                          <p:spTgt spid="256"/>
                                        </p:tgtEl>
                                        <p:attrNameLst>
                                          <p:attrName>style.visibility</p:attrName>
                                        </p:attrNameLst>
                                      </p:cBhvr>
                                      <p:to>
                                        <p:strVal val="visible"/>
                                      </p:to>
                                    </p:set>
                                  </p:childTnLst>
                                </p:cTn>
                              </p:par>
                            </p:childTnLst>
                          </p:cTn>
                        </p:par>
                        <p:par>
                          <p:cTn fill="hold">
                            <p:stCondLst>
                              <p:cond delay="8"/>
                            </p:stCondLst>
                            <p:childTnLst>
                              <p:par>
                                <p:cTn fill="hold" nodeType="afterEffect" presetClass="entr" presetID="1" presetSubtype="0">
                                  <p:stCondLst>
                                    <p:cond delay="1000"/>
                                  </p:stCondLst>
                                  <p:childTnLst>
                                    <p:set>
                                      <p:cBhvr>
                                        <p:cTn dur="1" fill="hold">
                                          <p:stCondLst>
                                            <p:cond delay="0"/>
                                          </p:stCondLst>
                                        </p:cTn>
                                        <p:tgtEl>
                                          <p:spTgt spid="2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500"/>
                                        <p:tgtEl>
                                          <p:spTgt spid="2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US"/>
              <a:t>ÃI</a:t>
            </a:r>
            <a:endParaRPr/>
          </a:p>
        </p:txBody>
      </p:sp>
      <p:pic>
        <p:nvPicPr>
          <p:cNvPr descr="Kết quả hình ảnh cho MÙA THU VÀNG" id="267" name="Google Shape;267;p7"/>
          <p:cNvPicPr preferRelativeResize="0"/>
          <p:nvPr>
            <p:ph idx="1" type="body"/>
          </p:nvPr>
        </p:nvPicPr>
        <p:blipFill rotWithShape="1">
          <a:blip r:embed="rId3">
            <a:alphaModFix/>
          </a:blip>
          <a:srcRect b="0" l="0" r="0" t="0"/>
          <a:stretch/>
        </p:blipFill>
        <p:spPr>
          <a:xfrm>
            <a:off x="0" y="0"/>
            <a:ext cx="9083938" cy="6858000"/>
          </a:xfrm>
          <a:prstGeom prst="rect">
            <a:avLst/>
          </a:prstGeom>
          <a:noFill/>
          <a:ln>
            <a:noFill/>
          </a:ln>
        </p:spPr>
      </p:pic>
      <p:sp>
        <p:nvSpPr>
          <p:cNvPr id="268" name="Google Shape;268;p7"/>
          <p:cNvSpPr/>
          <p:nvPr/>
        </p:nvSpPr>
        <p:spPr>
          <a:xfrm>
            <a:off x="0" y="0"/>
            <a:ext cx="2214546" cy="914400"/>
          </a:xfrm>
          <a:prstGeom prst="rect">
            <a:avLst/>
          </a:prstGeom>
          <a:solidFill>
            <a:schemeClr val="dk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Times New Roman"/>
                <a:ea typeface="Times New Roman"/>
                <a:cs typeface="Times New Roman"/>
                <a:sym typeface="Times New Roman"/>
              </a:rPr>
              <a:t>CÂU HỎI 5</a:t>
            </a:r>
            <a:endParaRPr b="0" i="0" sz="2800" u="none" cap="none" strike="noStrike">
              <a:solidFill>
                <a:schemeClr val="lt1"/>
              </a:solidFill>
              <a:latin typeface="Times New Roman"/>
              <a:ea typeface="Times New Roman"/>
              <a:cs typeface="Times New Roman"/>
              <a:sym typeface="Times New Roman"/>
            </a:endParaRPr>
          </a:p>
        </p:txBody>
      </p:sp>
      <p:sp>
        <p:nvSpPr>
          <p:cNvPr id="269" name="Google Shape;269;p7"/>
          <p:cNvSpPr/>
          <p:nvPr/>
        </p:nvSpPr>
        <p:spPr>
          <a:xfrm>
            <a:off x="0" y="642918"/>
            <a:ext cx="9001156" cy="5000660"/>
          </a:xfrm>
          <a:prstGeom prst="cloud">
            <a:avLst/>
          </a:prstGeom>
          <a:solidFill>
            <a:srgbClr val="FF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Times New Roman"/>
                <a:ea typeface="Times New Roman"/>
                <a:cs typeface="Times New Roman"/>
                <a:sym typeface="Times New Roman"/>
              </a:rPr>
              <a:t>Điền từ còn thiếu vào chỗ trống trong nhận định sau: “Thơ là người ........ trung thành của những trái tim”.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Times New Roman"/>
                <a:ea typeface="Times New Roman"/>
                <a:cs typeface="Times New Roman"/>
                <a:sym typeface="Times New Roman"/>
              </a:rPr>
              <a:t>               (Đuy Be-lây)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FFFF00"/>
              </a:solidFill>
              <a:latin typeface="Times New Roman"/>
              <a:ea typeface="Times New Roman"/>
              <a:cs typeface="Times New Roman"/>
              <a:sym typeface="Times New Roman"/>
            </a:endParaRPr>
          </a:p>
          <a:p>
            <a:pPr indent="-514350" lvl="0" marL="514350" marR="0" rtl="0" algn="ctr">
              <a:lnSpc>
                <a:spcPct val="100000"/>
              </a:lnSpc>
              <a:spcBef>
                <a:spcPts val="0"/>
              </a:spcBef>
              <a:spcAft>
                <a:spcPts val="0"/>
              </a:spcAft>
              <a:buClr>
                <a:srgbClr val="FFFF00"/>
              </a:buClr>
              <a:buSzPts val="2800"/>
              <a:buFont typeface="Times New Roman"/>
              <a:buAutoNum type="alphaUcPeriod"/>
            </a:pPr>
            <a:r>
              <a:rPr b="0" i="0" lang="en-US" sz="2800" u="none" cap="none" strike="noStrike">
                <a:solidFill>
                  <a:srgbClr val="FFFF00"/>
                </a:solidFill>
                <a:latin typeface="Times New Roman"/>
                <a:ea typeface="Times New Roman"/>
                <a:cs typeface="Times New Roman"/>
                <a:sym typeface="Times New Roman"/>
              </a:rPr>
              <a:t>Bạn                         B. Anh em </a:t>
            </a:r>
            <a:endParaRPr b="0" i="0" sz="1400" u="none" cap="none" strike="noStrike">
              <a:solidFill>
                <a:srgbClr val="000000"/>
              </a:solidFill>
              <a:latin typeface="Arial"/>
              <a:ea typeface="Arial"/>
              <a:cs typeface="Arial"/>
              <a:sym typeface="Arial"/>
            </a:endParaRPr>
          </a:p>
          <a:p>
            <a:pPr indent="-514350" lvl="0" marL="514350" marR="0" rtl="0" algn="l">
              <a:lnSpc>
                <a:spcPct val="100000"/>
              </a:lnSpc>
              <a:spcBef>
                <a:spcPts val="0"/>
              </a:spcBef>
              <a:spcAft>
                <a:spcPts val="0"/>
              </a:spcAft>
              <a:buClr>
                <a:srgbClr val="000000"/>
              </a:buClr>
              <a:buSzPts val="2800"/>
              <a:buFont typeface="Arial"/>
              <a:buNone/>
            </a:pPr>
            <a:r>
              <a:rPr b="0" i="0" lang="en-US" sz="2800" u="none" cap="none" strike="noStrike">
                <a:solidFill>
                  <a:srgbClr val="FFFF00"/>
                </a:solidFill>
                <a:latin typeface="Times New Roman"/>
                <a:ea typeface="Times New Roman"/>
                <a:cs typeface="Times New Roman"/>
                <a:sym typeface="Times New Roman"/>
              </a:rPr>
              <a:t>     C. Thư kí                      D. Mẹ</a:t>
            </a:r>
            <a:endParaRPr b="0" i="0" sz="2800" u="none" cap="none" strike="noStrike">
              <a:solidFill>
                <a:srgbClr val="FFFF00"/>
              </a:solidFill>
              <a:latin typeface="Times New Roman"/>
              <a:ea typeface="Times New Roman"/>
              <a:cs typeface="Times New Roman"/>
              <a:sym typeface="Times New Roman"/>
            </a:endParaRPr>
          </a:p>
        </p:txBody>
      </p:sp>
      <p:sp>
        <p:nvSpPr>
          <p:cNvPr id="270" name="Google Shape;270;p7"/>
          <p:cNvSpPr/>
          <p:nvPr/>
        </p:nvSpPr>
        <p:spPr>
          <a:xfrm>
            <a:off x="1643042" y="4071942"/>
            <a:ext cx="500066" cy="571504"/>
          </a:xfrm>
          <a:prstGeom prst="ellipse">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1" name="Google Shape;271;p7">
            <a:hlinkClick action="ppaction://hlinksldjump" r:id="rId4"/>
          </p:cNvPr>
          <p:cNvSpPr/>
          <p:nvPr/>
        </p:nvSpPr>
        <p:spPr>
          <a:xfrm rot="10800000">
            <a:off x="7358082" y="6215082"/>
            <a:ext cx="978408" cy="484632"/>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272" name="Google Shape;272;p7"/>
          <p:cNvGrpSpPr/>
          <p:nvPr/>
        </p:nvGrpSpPr>
        <p:grpSpPr>
          <a:xfrm>
            <a:off x="7500958" y="214290"/>
            <a:ext cx="1163616" cy="1314448"/>
            <a:chOff x="4450" y="0"/>
            <a:chExt cx="1118" cy="1104"/>
          </a:xfrm>
        </p:grpSpPr>
        <p:pic>
          <p:nvPicPr>
            <p:cNvPr descr="CLOCK" id="273" name="Google Shape;273;p7"/>
            <p:cNvPicPr preferRelativeResize="0"/>
            <p:nvPr/>
          </p:nvPicPr>
          <p:blipFill rotWithShape="1">
            <a:blip r:embed="rId5">
              <a:alphaModFix/>
            </a:blip>
            <a:srcRect b="0" l="0" r="0" t="0"/>
            <a:stretch/>
          </p:blipFill>
          <p:spPr>
            <a:xfrm>
              <a:off x="4450" y="0"/>
              <a:ext cx="1118" cy="1104"/>
            </a:xfrm>
            <a:prstGeom prst="rect">
              <a:avLst/>
            </a:prstGeom>
            <a:noFill/>
            <a:ln>
              <a:noFill/>
            </a:ln>
          </p:spPr>
        </p:pic>
        <p:sp>
          <p:nvSpPr>
            <p:cNvPr id="274" name="Google Shape;274;p7"/>
            <p:cNvSpPr/>
            <p:nvPr/>
          </p:nvSpPr>
          <p:spPr>
            <a:xfrm>
              <a:off x="4656" y="137"/>
              <a:ext cx="864" cy="775"/>
            </a:xfrm>
            <a:prstGeom prst="octagon">
              <a:avLst>
                <a:gd fmla="val 29287" name="adj"/>
              </a:avLst>
            </a:prstGeom>
            <a:no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600"/>
                <a:buFont typeface="Arial"/>
                <a:buNone/>
              </a:pPr>
              <a:r>
                <a:rPr b="0" i="0" lang="en-US" sz="6600" u="none" cap="none" strike="noStrike">
                  <a:solidFill>
                    <a:srgbClr val="FF3300"/>
                  </a:solidFill>
                  <a:latin typeface="Calibri"/>
                  <a:ea typeface="Calibri"/>
                  <a:cs typeface="Calibri"/>
                  <a:sym typeface="Calibri"/>
                </a:rPr>
                <a:t>01s </a:t>
              </a:r>
              <a:endParaRPr b="0" i="0" sz="1400" u="none" cap="none" strike="noStrike">
                <a:solidFill>
                  <a:srgbClr val="000000"/>
                </a:solidFill>
                <a:latin typeface="Arial"/>
                <a:ea typeface="Arial"/>
                <a:cs typeface="Arial"/>
                <a:sym typeface="Arial"/>
              </a:endParaRPr>
            </a:p>
          </p:txBody>
        </p:sp>
      </p:grpSp>
      <p:grpSp>
        <p:nvGrpSpPr>
          <p:cNvPr id="275" name="Google Shape;275;p7"/>
          <p:cNvGrpSpPr/>
          <p:nvPr/>
        </p:nvGrpSpPr>
        <p:grpSpPr>
          <a:xfrm>
            <a:off x="7475558" y="214290"/>
            <a:ext cx="1164561" cy="1314448"/>
            <a:chOff x="4450" y="0"/>
            <a:chExt cx="1118" cy="1104"/>
          </a:xfrm>
        </p:grpSpPr>
        <p:pic>
          <p:nvPicPr>
            <p:cNvPr descr="CLOCK" id="276" name="Google Shape;276;p7"/>
            <p:cNvPicPr preferRelativeResize="0"/>
            <p:nvPr/>
          </p:nvPicPr>
          <p:blipFill rotWithShape="1">
            <a:blip r:embed="rId5">
              <a:alphaModFix/>
            </a:blip>
            <a:srcRect b="0" l="0" r="0" t="0"/>
            <a:stretch/>
          </p:blipFill>
          <p:spPr>
            <a:xfrm>
              <a:off x="4450" y="0"/>
              <a:ext cx="1118" cy="1104"/>
            </a:xfrm>
            <a:prstGeom prst="rect">
              <a:avLst/>
            </a:prstGeom>
            <a:noFill/>
            <a:ln>
              <a:noFill/>
            </a:ln>
          </p:spPr>
        </p:pic>
        <p:sp>
          <p:nvSpPr>
            <p:cNvPr id="277" name="Google Shape;277;p7"/>
            <p:cNvSpPr/>
            <p:nvPr/>
          </p:nvSpPr>
          <p:spPr>
            <a:xfrm>
              <a:off x="4656" y="137"/>
              <a:ext cx="864" cy="775"/>
            </a:xfrm>
            <a:prstGeom prst="octagon">
              <a:avLst>
                <a:gd fmla="val 29287" name="adj"/>
              </a:avLst>
            </a:prstGeom>
            <a:no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600"/>
                <a:buFont typeface="Arial"/>
                <a:buNone/>
              </a:pPr>
              <a:r>
                <a:rPr b="0" i="0" lang="en-US" sz="6600" u="none" cap="none" strike="noStrike">
                  <a:solidFill>
                    <a:srgbClr val="FF3300"/>
                  </a:solidFill>
                  <a:latin typeface="Calibri"/>
                  <a:ea typeface="Calibri"/>
                  <a:cs typeface="Calibri"/>
                  <a:sym typeface="Calibri"/>
                </a:rPr>
                <a:t>02s </a:t>
              </a:r>
              <a:endParaRPr b="0" i="0" sz="1400" u="none" cap="none" strike="noStrike">
                <a:solidFill>
                  <a:srgbClr val="000000"/>
                </a:solidFill>
                <a:latin typeface="Arial"/>
                <a:ea typeface="Arial"/>
                <a:cs typeface="Arial"/>
                <a:sym typeface="Arial"/>
              </a:endParaRPr>
            </a:p>
          </p:txBody>
        </p:sp>
      </p:grpSp>
      <p:grpSp>
        <p:nvGrpSpPr>
          <p:cNvPr id="278" name="Google Shape;278;p7"/>
          <p:cNvGrpSpPr/>
          <p:nvPr/>
        </p:nvGrpSpPr>
        <p:grpSpPr>
          <a:xfrm>
            <a:off x="7500958" y="214290"/>
            <a:ext cx="1163616" cy="1314448"/>
            <a:chOff x="4450" y="0"/>
            <a:chExt cx="1118" cy="1104"/>
          </a:xfrm>
        </p:grpSpPr>
        <p:pic>
          <p:nvPicPr>
            <p:cNvPr descr="CLOCK" id="279" name="Google Shape;279;p7"/>
            <p:cNvPicPr preferRelativeResize="0"/>
            <p:nvPr/>
          </p:nvPicPr>
          <p:blipFill rotWithShape="1">
            <a:blip r:embed="rId5">
              <a:alphaModFix/>
            </a:blip>
            <a:srcRect b="0" l="0" r="0" t="0"/>
            <a:stretch/>
          </p:blipFill>
          <p:spPr>
            <a:xfrm>
              <a:off x="4450" y="0"/>
              <a:ext cx="1118" cy="1104"/>
            </a:xfrm>
            <a:prstGeom prst="rect">
              <a:avLst/>
            </a:prstGeom>
            <a:noFill/>
            <a:ln>
              <a:noFill/>
            </a:ln>
          </p:spPr>
        </p:pic>
        <p:sp>
          <p:nvSpPr>
            <p:cNvPr id="280" name="Google Shape;280;p7"/>
            <p:cNvSpPr/>
            <p:nvPr/>
          </p:nvSpPr>
          <p:spPr>
            <a:xfrm>
              <a:off x="4656" y="137"/>
              <a:ext cx="864" cy="775"/>
            </a:xfrm>
            <a:prstGeom prst="octagon">
              <a:avLst>
                <a:gd fmla="val 29287" name="adj"/>
              </a:avLst>
            </a:prstGeom>
            <a:no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600"/>
                <a:buFont typeface="Arial"/>
                <a:buNone/>
              </a:pPr>
              <a:r>
                <a:rPr b="0" i="0" lang="en-US" sz="6600" u="none" cap="none" strike="noStrike">
                  <a:solidFill>
                    <a:srgbClr val="FF3300"/>
                  </a:solidFill>
                  <a:latin typeface="Calibri"/>
                  <a:ea typeface="Calibri"/>
                  <a:cs typeface="Calibri"/>
                  <a:sym typeface="Calibri"/>
                </a:rPr>
                <a:t>03s </a:t>
              </a:r>
              <a:endParaRPr b="0" i="0" sz="1400" u="none" cap="none" strike="noStrike">
                <a:solidFill>
                  <a:srgbClr val="000000"/>
                </a:solidFill>
                <a:latin typeface="Arial"/>
                <a:ea typeface="Arial"/>
                <a:cs typeface="Arial"/>
                <a:sym typeface="Arial"/>
              </a:endParaRPr>
            </a:p>
          </p:txBody>
        </p:sp>
      </p:grpSp>
      <p:grpSp>
        <p:nvGrpSpPr>
          <p:cNvPr id="281" name="Google Shape;281;p7"/>
          <p:cNvGrpSpPr/>
          <p:nvPr/>
        </p:nvGrpSpPr>
        <p:grpSpPr>
          <a:xfrm>
            <a:off x="7500958" y="214290"/>
            <a:ext cx="1163616" cy="1314448"/>
            <a:chOff x="4450" y="0"/>
            <a:chExt cx="1118" cy="1104"/>
          </a:xfrm>
        </p:grpSpPr>
        <p:pic>
          <p:nvPicPr>
            <p:cNvPr descr="CLOCK" id="282" name="Google Shape;282;p7"/>
            <p:cNvPicPr preferRelativeResize="0"/>
            <p:nvPr/>
          </p:nvPicPr>
          <p:blipFill rotWithShape="1">
            <a:blip r:embed="rId5">
              <a:alphaModFix/>
            </a:blip>
            <a:srcRect b="0" l="0" r="0" t="0"/>
            <a:stretch/>
          </p:blipFill>
          <p:spPr>
            <a:xfrm>
              <a:off x="4450" y="0"/>
              <a:ext cx="1118" cy="1104"/>
            </a:xfrm>
            <a:prstGeom prst="rect">
              <a:avLst/>
            </a:prstGeom>
            <a:noFill/>
            <a:ln>
              <a:noFill/>
            </a:ln>
          </p:spPr>
        </p:pic>
        <p:sp>
          <p:nvSpPr>
            <p:cNvPr id="283" name="Google Shape;283;p7"/>
            <p:cNvSpPr/>
            <p:nvPr/>
          </p:nvSpPr>
          <p:spPr>
            <a:xfrm>
              <a:off x="4656" y="137"/>
              <a:ext cx="864" cy="775"/>
            </a:xfrm>
            <a:prstGeom prst="octagon">
              <a:avLst>
                <a:gd fmla="val 29287" name="adj"/>
              </a:avLst>
            </a:prstGeom>
            <a:no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600"/>
                <a:buFont typeface="Arial"/>
                <a:buNone/>
              </a:pPr>
              <a:r>
                <a:rPr b="0" i="0" lang="en-US" sz="6600" u="none" cap="none" strike="noStrike">
                  <a:solidFill>
                    <a:srgbClr val="FF3300"/>
                  </a:solidFill>
                  <a:latin typeface="Calibri"/>
                  <a:ea typeface="Calibri"/>
                  <a:cs typeface="Calibri"/>
                  <a:sym typeface="Calibri"/>
                </a:rPr>
                <a:t>04s </a:t>
              </a:r>
              <a:endParaRPr b="0" i="0" sz="1400" u="none" cap="none" strike="noStrike">
                <a:solidFill>
                  <a:srgbClr val="000000"/>
                </a:solidFill>
                <a:latin typeface="Arial"/>
                <a:ea typeface="Arial"/>
                <a:cs typeface="Arial"/>
                <a:sym typeface="Arial"/>
              </a:endParaRPr>
            </a:p>
          </p:txBody>
        </p:sp>
      </p:grpSp>
      <p:grpSp>
        <p:nvGrpSpPr>
          <p:cNvPr id="284" name="Google Shape;284;p7"/>
          <p:cNvGrpSpPr/>
          <p:nvPr/>
        </p:nvGrpSpPr>
        <p:grpSpPr>
          <a:xfrm>
            <a:off x="7475558" y="214290"/>
            <a:ext cx="1164561" cy="1314448"/>
            <a:chOff x="4450" y="0"/>
            <a:chExt cx="1118" cy="1104"/>
          </a:xfrm>
        </p:grpSpPr>
        <p:pic>
          <p:nvPicPr>
            <p:cNvPr descr="CLOCK" id="285" name="Google Shape;285;p7"/>
            <p:cNvPicPr preferRelativeResize="0"/>
            <p:nvPr/>
          </p:nvPicPr>
          <p:blipFill rotWithShape="1">
            <a:blip r:embed="rId5">
              <a:alphaModFix/>
            </a:blip>
            <a:srcRect b="0" l="0" r="0" t="0"/>
            <a:stretch/>
          </p:blipFill>
          <p:spPr>
            <a:xfrm>
              <a:off x="4450" y="0"/>
              <a:ext cx="1118" cy="1104"/>
            </a:xfrm>
            <a:prstGeom prst="rect">
              <a:avLst/>
            </a:prstGeom>
            <a:noFill/>
            <a:ln>
              <a:noFill/>
            </a:ln>
          </p:spPr>
        </p:pic>
        <p:sp>
          <p:nvSpPr>
            <p:cNvPr id="286" name="Google Shape;286;p7"/>
            <p:cNvSpPr/>
            <p:nvPr/>
          </p:nvSpPr>
          <p:spPr>
            <a:xfrm>
              <a:off x="4656" y="137"/>
              <a:ext cx="864" cy="775"/>
            </a:xfrm>
            <a:prstGeom prst="octagon">
              <a:avLst>
                <a:gd fmla="val 29287" name="adj"/>
              </a:avLst>
            </a:prstGeom>
            <a:no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600"/>
                <a:buFont typeface="Arial"/>
                <a:buNone/>
              </a:pPr>
              <a:r>
                <a:rPr b="0" i="0" lang="en-US" sz="6600" u="none" cap="none" strike="noStrike">
                  <a:solidFill>
                    <a:srgbClr val="FF3300"/>
                  </a:solidFill>
                  <a:latin typeface="Calibri"/>
                  <a:ea typeface="Calibri"/>
                  <a:cs typeface="Calibri"/>
                  <a:sym typeface="Calibri"/>
                </a:rPr>
                <a:t>05s </a:t>
              </a:r>
              <a:endParaRPr b="0" i="0" sz="1400" u="none" cap="none" strike="noStrike">
                <a:solidFill>
                  <a:srgbClr val="000000"/>
                </a:solidFill>
                <a:latin typeface="Arial"/>
                <a:ea typeface="Arial"/>
                <a:cs typeface="Arial"/>
                <a:sym typeface="Arial"/>
              </a:endParaRPr>
            </a:p>
          </p:txBody>
        </p:sp>
      </p:grpSp>
      <p:grpSp>
        <p:nvGrpSpPr>
          <p:cNvPr id="287" name="Google Shape;287;p7"/>
          <p:cNvGrpSpPr/>
          <p:nvPr/>
        </p:nvGrpSpPr>
        <p:grpSpPr>
          <a:xfrm>
            <a:off x="7500958" y="214290"/>
            <a:ext cx="1163616" cy="1314448"/>
            <a:chOff x="4450" y="0"/>
            <a:chExt cx="1118" cy="1104"/>
          </a:xfrm>
        </p:grpSpPr>
        <p:pic>
          <p:nvPicPr>
            <p:cNvPr descr="CLOCK" id="288" name="Google Shape;288;p7"/>
            <p:cNvPicPr preferRelativeResize="0"/>
            <p:nvPr/>
          </p:nvPicPr>
          <p:blipFill rotWithShape="1">
            <a:blip r:embed="rId5">
              <a:alphaModFix/>
            </a:blip>
            <a:srcRect b="0" l="0" r="0" t="0"/>
            <a:stretch/>
          </p:blipFill>
          <p:spPr>
            <a:xfrm>
              <a:off x="4450" y="0"/>
              <a:ext cx="1118" cy="1104"/>
            </a:xfrm>
            <a:prstGeom prst="rect">
              <a:avLst/>
            </a:prstGeom>
            <a:noFill/>
            <a:ln>
              <a:noFill/>
            </a:ln>
          </p:spPr>
        </p:pic>
        <p:sp>
          <p:nvSpPr>
            <p:cNvPr id="289" name="Google Shape;289;p7"/>
            <p:cNvSpPr/>
            <p:nvPr/>
          </p:nvSpPr>
          <p:spPr>
            <a:xfrm>
              <a:off x="4656" y="137"/>
              <a:ext cx="864" cy="775"/>
            </a:xfrm>
            <a:prstGeom prst="octagon">
              <a:avLst>
                <a:gd fmla="val 29287" name="adj"/>
              </a:avLst>
            </a:prstGeom>
            <a:no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600"/>
                <a:buFont typeface="Arial"/>
                <a:buNone/>
              </a:pPr>
              <a:r>
                <a:rPr b="0" i="0" lang="en-US" sz="6600" u="none" cap="none" strike="noStrike">
                  <a:solidFill>
                    <a:srgbClr val="FF3300"/>
                  </a:solidFill>
                  <a:latin typeface="Calibri"/>
                  <a:ea typeface="Calibri"/>
                  <a:cs typeface="Calibri"/>
                  <a:sym typeface="Calibri"/>
                </a:rPr>
                <a:t>06s </a:t>
              </a:r>
              <a:endParaRPr b="0" i="0" sz="1400" u="none" cap="none" strike="noStrike">
                <a:solidFill>
                  <a:srgbClr val="000000"/>
                </a:solidFill>
                <a:latin typeface="Arial"/>
                <a:ea typeface="Arial"/>
                <a:cs typeface="Arial"/>
                <a:sym typeface="Arial"/>
              </a:endParaRPr>
            </a:p>
          </p:txBody>
        </p:sp>
      </p:grpSp>
      <p:grpSp>
        <p:nvGrpSpPr>
          <p:cNvPr id="290" name="Google Shape;290;p7"/>
          <p:cNvGrpSpPr/>
          <p:nvPr/>
        </p:nvGrpSpPr>
        <p:grpSpPr>
          <a:xfrm>
            <a:off x="7500958" y="214290"/>
            <a:ext cx="1163616" cy="1314448"/>
            <a:chOff x="4450" y="0"/>
            <a:chExt cx="1118" cy="1104"/>
          </a:xfrm>
        </p:grpSpPr>
        <p:pic>
          <p:nvPicPr>
            <p:cNvPr descr="CLOCK" id="291" name="Google Shape;291;p7"/>
            <p:cNvPicPr preferRelativeResize="0"/>
            <p:nvPr/>
          </p:nvPicPr>
          <p:blipFill rotWithShape="1">
            <a:blip r:embed="rId5">
              <a:alphaModFix/>
            </a:blip>
            <a:srcRect b="0" l="0" r="0" t="0"/>
            <a:stretch/>
          </p:blipFill>
          <p:spPr>
            <a:xfrm>
              <a:off x="4450" y="0"/>
              <a:ext cx="1118" cy="1104"/>
            </a:xfrm>
            <a:prstGeom prst="rect">
              <a:avLst/>
            </a:prstGeom>
            <a:noFill/>
            <a:ln>
              <a:noFill/>
            </a:ln>
          </p:spPr>
        </p:pic>
        <p:sp>
          <p:nvSpPr>
            <p:cNvPr id="292" name="Google Shape;292;p7"/>
            <p:cNvSpPr/>
            <p:nvPr/>
          </p:nvSpPr>
          <p:spPr>
            <a:xfrm>
              <a:off x="4656" y="137"/>
              <a:ext cx="864" cy="775"/>
            </a:xfrm>
            <a:prstGeom prst="octagon">
              <a:avLst>
                <a:gd fmla="val 29287" name="adj"/>
              </a:avLst>
            </a:prstGeom>
            <a:no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600"/>
                <a:buFont typeface="Arial"/>
                <a:buNone/>
              </a:pPr>
              <a:r>
                <a:rPr b="0" i="0" lang="en-US" sz="6600" u="none" cap="none" strike="noStrike">
                  <a:solidFill>
                    <a:srgbClr val="FF3300"/>
                  </a:solidFill>
                  <a:latin typeface="Calibri"/>
                  <a:ea typeface="Calibri"/>
                  <a:cs typeface="Calibri"/>
                  <a:sym typeface="Calibri"/>
                </a:rPr>
                <a:t>07s </a:t>
              </a:r>
              <a:endParaRPr b="0" i="0" sz="1400" u="none" cap="none" strike="noStrike">
                <a:solidFill>
                  <a:srgbClr val="000000"/>
                </a:solidFill>
                <a:latin typeface="Arial"/>
                <a:ea typeface="Arial"/>
                <a:cs typeface="Arial"/>
                <a:sym typeface="Arial"/>
              </a:endParaRPr>
            </a:p>
          </p:txBody>
        </p:sp>
      </p:grpSp>
      <p:grpSp>
        <p:nvGrpSpPr>
          <p:cNvPr id="293" name="Google Shape;293;p7"/>
          <p:cNvGrpSpPr/>
          <p:nvPr/>
        </p:nvGrpSpPr>
        <p:grpSpPr>
          <a:xfrm>
            <a:off x="7500958" y="214290"/>
            <a:ext cx="1163616" cy="1314448"/>
            <a:chOff x="4450" y="0"/>
            <a:chExt cx="1118" cy="1104"/>
          </a:xfrm>
        </p:grpSpPr>
        <p:pic>
          <p:nvPicPr>
            <p:cNvPr descr="CLOCK" id="294" name="Google Shape;294;p7"/>
            <p:cNvPicPr preferRelativeResize="0"/>
            <p:nvPr/>
          </p:nvPicPr>
          <p:blipFill rotWithShape="1">
            <a:blip r:embed="rId5">
              <a:alphaModFix/>
            </a:blip>
            <a:srcRect b="0" l="0" r="0" t="0"/>
            <a:stretch/>
          </p:blipFill>
          <p:spPr>
            <a:xfrm>
              <a:off x="4450" y="0"/>
              <a:ext cx="1118" cy="1104"/>
            </a:xfrm>
            <a:prstGeom prst="rect">
              <a:avLst/>
            </a:prstGeom>
            <a:noFill/>
            <a:ln>
              <a:noFill/>
            </a:ln>
          </p:spPr>
        </p:pic>
        <p:sp>
          <p:nvSpPr>
            <p:cNvPr id="295" name="Google Shape;295;p7"/>
            <p:cNvSpPr/>
            <p:nvPr/>
          </p:nvSpPr>
          <p:spPr>
            <a:xfrm>
              <a:off x="4656" y="137"/>
              <a:ext cx="864" cy="775"/>
            </a:xfrm>
            <a:prstGeom prst="octagon">
              <a:avLst>
                <a:gd fmla="val 29287" name="adj"/>
              </a:avLst>
            </a:prstGeom>
            <a:no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600"/>
                <a:buFont typeface="Arial"/>
                <a:buNone/>
              </a:pPr>
              <a:r>
                <a:rPr b="0" i="0" lang="en-US" sz="6600" u="none" cap="none" strike="noStrike">
                  <a:solidFill>
                    <a:srgbClr val="FF3300"/>
                  </a:solidFill>
                  <a:latin typeface="Calibri"/>
                  <a:ea typeface="Calibri"/>
                  <a:cs typeface="Calibri"/>
                  <a:sym typeface="Calibri"/>
                </a:rPr>
                <a:t>08s </a:t>
              </a:r>
              <a:endParaRPr b="0" i="0" sz="1400" u="none" cap="none" strike="noStrike">
                <a:solidFill>
                  <a:srgbClr val="000000"/>
                </a:solidFill>
                <a:latin typeface="Arial"/>
                <a:ea typeface="Arial"/>
                <a:cs typeface="Arial"/>
                <a:sym typeface="Arial"/>
              </a:endParaRPr>
            </a:p>
          </p:txBody>
        </p:sp>
      </p:grpSp>
      <p:grpSp>
        <p:nvGrpSpPr>
          <p:cNvPr id="296" name="Google Shape;296;p7"/>
          <p:cNvGrpSpPr/>
          <p:nvPr/>
        </p:nvGrpSpPr>
        <p:grpSpPr>
          <a:xfrm>
            <a:off x="7458097" y="201590"/>
            <a:ext cx="1164560" cy="1314448"/>
            <a:chOff x="4450" y="0"/>
            <a:chExt cx="1118" cy="1104"/>
          </a:xfrm>
        </p:grpSpPr>
        <p:pic>
          <p:nvPicPr>
            <p:cNvPr descr="CLOCK" id="297" name="Google Shape;297;p7"/>
            <p:cNvPicPr preferRelativeResize="0"/>
            <p:nvPr/>
          </p:nvPicPr>
          <p:blipFill rotWithShape="1">
            <a:blip r:embed="rId5">
              <a:alphaModFix/>
            </a:blip>
            <a:srcRect b="0" l="0" r="0" t="0"/>
            <a:stretch/>
          </p:blipFill>
          <p:spPr>
            <a:xfrm>
              <a:off x="4450" y="0"/>
              <a:ext cx="1118" cy="1104"/>
            </a:xfrm>
            <a:prstGeom prst="rect">
              <a:avLst/>
            </a:prstGeom>
            <a:noFill/>
            <a:ln>
              <a:noFill/>
            </a:ln>
          </p:spPr>
        </p:pic>
        <p:sp>
          <p:nvSpPr>
            <p:cNvPr id="298" name="Google Shape;298;p7"/>
            <p:cNvSpPr/>
            <p:nvPr/>
          </p:nvSpPr>
          <p:spPr>
            <a:xfrm>
              <a:off x="4656" y="137"/>
              <a:ext cx="864" cy="775"/>
            </a:xfrm>
            <a:prstGeom prst="octagon">
              <a:avLst>
                <a:gd fmla="val 29287" name="adj"/>
              </a:avLst>
            </a:prstGeom>
            <a:no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600"/>
                <a:buFont typeface="Arial"/>
                <a:buNone/>
              </a:pPr>
              <a:r>
                <a:rPr b="0" i="0" lang="en-US" sz="6600" u="none" cap="none" strike="noStrike">
                  <a:solidFill>
                    <a:srgbClr val="FF3300"/>
                  </a:solidFill>
                  <a:latin typeface="Calibri"/>
                  <a:ea typeface="Calibri"/>
                  <a:cs typeface="Calibri"/>
                  <a:sym typeface="Calibri"/>
                </a:rPr>
                <a:t>09s </a:t>
              </a:r>
              <a:endParaRPr b="0" i="0" sz="1400" u="none" cap="none" strike="noStrike">
                <a:solidFill>
                  <a:srgbClr val="000000"/>
                </a:solidFill>
                <a:latin typeface="Arial"/>
                <a:ea typeface="Arial"/>
                <a:cs typeface="Arial"/>
                <a:sym typeface="Arial"/>
              </a:endParaRPr>
            </a:p>
          </p:txBody>
        </p:sp>
      </p:grpSp>
      <p:grpSp>
        <p:nvGrpSpPr>
          <p:cNvPr id="299" name="Google Shape;299;p7"/>
          <p:cNvGrpSpPr/>
          <p:nvPr/>
        </p:nvGrpSpPr>
        <p:grpSpPr>
          <a:xfrm>
            <a:off x="7500958" y="214290"/>
            <a:ext cx="1163616" cy="1314448"/>
            <a:chOff x="4450" y="0"/>
            <a:chExt cx="1118" cy="1104"/>
          </a:xfrm>
        </p:grpSpPr>
        <p:pic>
          <p:nvPicPr>
            <p:cNvPr descr="CLOCK" id="300" name="Google Shape;300;p7"/>
            <p:cNvPicPr preferRelativeResize="0"/>
            <p:nvPr/>
          </p:nvPicPr>
          <p:blipFill rotWithShape="1">
            <a:blip r:embed="rId5">
              <a:alphaModFix/>
            </a:blip>
            <a:srcRect b="0" l="0" r="0" t="0"/>
            <a:stretch/>
          </p:blipFill>
          <p:spPr>
            <a:xfrm>
              <a:off x="4450" y="0"/>
              <a:ext cx="1118" cy="1104"/>
            </a:xfrm>
            <a:prstGeom prst="rect">
              <a:avLst/>
            </a:prstGeom>
            <a:noFill/>
            <a:ln>
              <a:noFill/>
            </a:ln>
          </p:spPr>
        </p:pic>
        <p:sp>
          <p:nvSpPr>
            <p:cNvPr id="301" name="Google Shape;301;p7"/>
            <p:cNvSpPr/>
            <p:nvPr/>
          </p:nvSpPr>
          <p:spPr>
            <a:xfrm>
              <a:off x="4656" y="137"/>
              <a:ext cx="864" cy="775"/>
            </a:xfrm>
            <a:prstGeom prst="octagon">
              <a:avLst>
                <a:gd fmla="val 29287" name="adj"/>
              </a:avLst>
            </a:prstGeom>
            <a:no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600"/>
                <a:buFont typeface="Arial"/>
                <a:buNone/>
              </a:pPr>
              <a:r>
                <a:rPr b="0" i="0" lang="en-US" sz="6600" u="none" cap="none" strike="noStrike">
                  <a:solidFill>
                    <a:srgbClr val="FF3300"/>
                  </a:solidFill>
                  <a:latin typeface="Calibri"/>
                  <a:ea typeface="Calibri"/>
                  <a:cs typeface="Calibri"/>
                  <a:sym typeface="Calibri"/>
                </a:rPr>
                <a:t>10s </a:t>
              </a:r>
              <a:endParaRPr b="0" i="0" sz="1400" u="none" cap="none" strike="noStrike">
                <a:solidFill>
                  <a:srgbClr val="000000"/>
                </a:solidFill>
                <a:latin typeface="Arial"/>
                <a:ea typeface="Arial"/>
                <a:cs typeface="Arial"/>
                <a:sym typeface="Arial"/>
              </a:endParaRPr>
            </a:p>
          </p:txBody>
        </p:sp>
      </p:grpSp>
    </p:spTree>
  </p:cSld>
  <p:clrMapOvr>
    <a:masterClrMapping/>
  </p:clrMapOvr>
  <p:transition>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500"/>
                                        <p:tgtEl>
                                          <p:spTgt spid="2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2"/>
                                        </p:tgtEl>
                                        <p:attrNameLst>
                                          <p:attrName>style.visibility</p:attrName>
                                        </p:attrNameLst>
                                      </p:cBhvr>
                                      <p:to>
                                        <p:strVal val="visible"/>
                                      </p:to>
                                    </p:set>
                                  </p:childTnLst>
                                </p:cTn>
                              </p:par>
                              <p:par>
                                <p:cTn fill="hold" nodeType="withEffect" presetClass="entr" presetID="1" presetSubtype="0">
                                  <p:stCondLst>
                                    <p:cond delay="1000"/>
                                  </p:stCondLst>
                                  <p:childTnLst>
                                    <p:set>
                                      <p:cBhvr>
                                        <p:cTn dur="1" fill="hold">
                                          <p:stCondLst>
                                            <p:cond delay="0"/>
                                          </p:stCondLst>
                                        </p:cTn>
                                        <p:tgtEl>
                                          <p:spTgt spid="275"/>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1000"/>
                                  </p:stCondLst>
                                  <p:childTnLst>
                                    <p:set>
                                      <p:cBhvr>
                                        <p:cTn dur="1" fill="hold">
                                          <p:stCondLst>
                                            <p:cond delay="0"/>
                                          </p:stCondLst>
                                        </p:cTn>
                                        <p:tgtEl>
                                          <p:spTgt spid="278"/>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1000"/>
                                  </p:stCondLst>
                                  <p:childTnLst>
                                    <p:set>
                                      <p:cBhvr>
                                        <p:cTn dur="1" fill="hold">
                                          <p:stCondLst>
                                            <p:cond delay="0"/>
                                          </p:stCondLst>
                                        </p:cTn>
                                        <p:tgtEl>
                                          <p:spTgt spid="281"/>
                                        </p:tgtEl>
                                        <p:attrNameLst>
                                          <p:attrName>style.visibility</p:attrName>
                                        </p:attrNameLst>
                                      </p:cBhvr>
                                      <p:to>
                                        <p:strVal val="visible"/>
                                      </p:to>
                                    </p:set>
                                  </p:childTnLst>
                                </p:cTn>
                              </p:par>
                            </p:childTnLst>
                          </p:cTn>
                        </p:par>
                        <p:par>
                          <p:cTn fill="hold">
                            <p:stCondLst>
                              <p:cond delay="3"/>
                            </p:stCondLst>
                            <p:childTnLst>
                              <p:par>
                                <p:cTn fill="hold" nodeType="afterEffect" presetClass="entr" presetID="1" presetSubtype="0">
                                  <p:stCondLst>
                                    <p:cond delay="1000"/>
                                  </p:stCondLst>
                                  <p:childTnLst>
                                    <p:set>
                                      <p:cBhvr>
                                        <p:cTn dur="1" fill="hold">
                                          <p:stCondLst>
                                            <p:cond delay="0"/>
                                          </p:stCondLst>
                                        </p:cTn>
                                        <p:tgtEl>
                                          <p:spTgt spid="284"/>
                                        </p:tgtEl>
                                        <p:attrNameLst>
                                          <p:attrName>style.visibility</p:attrName>
                                        </p:attrNameLst>
                                      </p:cBhvr>
                                      <p:to>
                                        <p:strVal val="visible"/>
                                      </p:to>
                                    </p:set>
                                  </p:childTnLst>
                                </p:cTn>
                              </p:par>
                            </p:childTnLst>
                          </p:cTn>
                        </p:par>
                        <p:par>
                          <p:cTn fill="hold">
                            <p:stCondLst>
                              <p:cond delay="4"/>
                            </p:stCondLst>
                            <p:childTnLst>
                              <p:par>
                                <p:cTn fill="hold" nodeType="afterEffect" presetClass="entr" presetID="1" presetSubtype="0">
                                  <p:stCondLst>
                                    <p:cond delay="1000"/>
                                  </p:stCondLst>
                                  <p:childTnLst>
                                    <p:set>
                                      <p:cBhvr>
                                        <p:cTn dur="1" fill="hold">
                                          <p:stCondLst>
                                            <p:cond delay="0"/>
                                          </p:stCondLst>
                                        </p:cTn>
                                        <p:tgtEl>
                                          <p:spTgt spid="287"/>
                                        </p:tgtEl>
                                        <p:attrNameLst>
                                          <p:attrName>style.visibility</p:attrName>
                                        </p:attrNameLst>
                                      </p:cBhvr>
                                      <p:to>
                                        <p:strVal val="visible"/>
                                      </p:to>
                                    </p:set>
                                  </p:childTnLst>
                                </p:cTn>
                              </p:par>
                            </p:childTnLst>
                          </p:cTn>
                        </p:par>
                        <p:par>
                          <p:cTn fill="hold">
                            <p:stCondLst>
                              <p:cond delay="5"/>
                            </p:stCondLst>
                            <p:childTnLst>
                              <p:par>
                                <p:cTn fill="hold" nodeType="afterEffect" presetClass="entr" presetID="1" presetSubtype="0">
                                  <p:stCondLst>
                                    <p:cond delay="1000"/>
                                  </p:stCondLst>
                                  <p:childTnLst>
                                    <p:set>
                                      <p:cBhvr>
                                        <p:cTn dur="1" fill="hold">
                                          <p:stCondLst>
                                            <p:cond delay="0"/>
                                          </p:stCondLst>
                                        </p:cTn>
                                        <p:tgtEl>
                                          <p:spTgt spid="290"/>
                                        </p:tgtEl>
                                        <p:attrNameLst>
                                          <p:attrName>style.visibility</p:attrName>
                                        </p:attrNameLst>
                                      </p:cBhvr>
                                      <p:to>
                                        <p:strVal val="visible"/>
                                      </p:to>
                                    </p:set>
                                  </p:childTnLst>
                                </p:cTn>
                              </p:par>
                            </p:childTnLst>
                          </p:cTn>
                        </p:par>
                        <p:par>
                          <p:cTn fill="hold">
                            <p:stCondLst>
                              <p:cond delay="6"/>
                            </p:stCondLst>
                            <p:childTnLst>
                              <p:par>
                                <p:cTn fill="hold" nodeType="afterEffect" presetClass="entr" presetID="1" presetSubtype="0">
                                  <p:stCondLst>
                                    <p:cond delay="1000"/>
                                  </p:stCondLst>
                                  <p:childTnLst>
                                    <p:set>
                                      <p:cBhvr>
                                        <p:cTn dur="1" fill="hold">
                                          <p:stCondLst>
                                            <p:cond delay="0"/>
                                          </p:stCondLst>
                                        </p:cTn>
                                        <p:tgtEl>
                                          <p:spTgt spid="293"/>
                                        </p:tgtEl>
                                        <p:attrNameLst>
                                          <p:attrName>style.visibility</p:attrName>
                                        </p:attrNameLst>
                                      </p:cBhvr>
                                      <p:to>
                                        <p:strVal val="visible"/>
                                      </p:to>
                                    </p:set>
                                  </p:childTnLst>
                                </p:cTn>
                              </p:par>
                            </p:childTnLst>
                          </p:cTn>
                        </p:par>
                        <p:par>
                          <p:cTn fill="hold">
                            <p:stCondLst>
                              <p:cond delay="7"/>
                            </p:stCondLst>
                            <p:childTnLst>
                              <p:par>
                                <p:cTn fill="hold" nodeType="afterEffect" presetClass="entr" presetID="1" presetSubtype="0">
                                  <p:stCondLst>
                                    <p:cond delay="1000"/>
                                  </p:stCondLst>
                                  <p:childTnLst>
                                    <p:set>
                                      <p:cBhvr>
                                        <p:cTn dur="1" fill="hold">
                                          <p:stCondLst>
                                            <p:cond delay="0"/>
                                          </p:stCondLst>
                                        </p:cTn>
                                        <p:tgtEl>
                                          <p:spTgt spid="296"/>
                                        </p:tgtEl>
                                        <p:attrNameLst>
                                          <p:attrName>style.visibility</p:attrName>
                                        </p:attrNameLst>
                                      </p:cBhvr>
                                      <p:to>
                                        <p:strVal val="visible"/>
                                      </p:to>
                                    </p:set>
                                  </p:childTnLst>
                                </p:cTn>
                              </p:par>
                            </p:childTnLst>
                          </p:cTn>
                        </p:par>
                        <p:par>
                          <p:cTn fill="hold">
                            <p:stCondLst>
                              <p:cond delay="8"/>
                            </p:stCondLst>
                            <p:childTnLst>
                              <p:par>
                                <p:cTn fill="hold" nodeType="afterEffect" presetClass="entr" presetID="1" presetSubtype="0">
                                  <p:stCondLst>
                                    <p:cond delay="1000"/>
                                  </p:stCondLst>
                                  <p:childTnLst>
                                    <p:set>
                                      <p:cBhvr>
                                        <p:cTn dur="1" fill="hold">
                                          <p:stCondLst>
                                            <p:cond delay="0"/>
                                          </p:stCondLst>
                                        </p:cTn>
                                        <p:tgtEl>
                                          <p:spTgt spid="2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70"/>
                                        </p:tgtEl>
                                        <p:attrNameLst>
                                          <p:attrName>style.visibility</p:attrName>
                                        </p:attrNameLst>
                                      </p:cBhvr>
                                      <p:to>
                                        <p:strVal val="visible"/>
                                      </p:to>
                                    </p:set>
                                    <p:anim calcmode="lin" valueType="num">
                                      <p:cBhvr additive="base">
                                        <p:cTn dur="500"/>
                                        <p:tgtEl>
                                          <p:spTgt spid="27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US"/>
              <a:t>ÃI</a:t>
            </a:r>
            <a:endParaRPr/>
          </a:p>
        </p:txBody>
      </p:sp>
      <p:pic>
        <p:nvPicPr>
          <p:cNvPr descr="Kết quả hình ảnh cho MÙA THU VÀNG" id="307" name="Google Shape;307;p8"/>
          <p:cNvPicPr preferRelativeResize="0"/>
          <p:nvPr>
            <p:ph idx="1" type="body"/>
          </p:nvPr>
        </p:nvPicPr>
        <p:blipFill rotWithShape="1">
          <a:blip r:embed="rId3">
            <a:alphaModFix/>
          </a:blip>
          <a:srcRect b="0" l="0" r="0" t="0"/>
          <a:stretch/>
        </p:blipFill>
        <p:spPr>
          <a:xfrm>
            <a:off x="60062" y="0"/>
            <a:ext cx="9083938" cy="6858000"/>
          </a:xfrm>
          <a:prstGeom prst="rect">
            <a:avLst/>
          </a:prstGeom>
          <a:noFill/>
          <a:ln>
            <a:noFill/>
          </a:ln>
        </p:spPr>
      </p:pic>
      <p:sp>
        <p:nvSpPr>
          <p:cNvPr id="308" name="Google Shape;308;p8"/>
          <p:cNvSpPr/>
          <p:nvPr/>
        </p:nvSpPr>
        <p:spPr>
          <a:xfrm>
            <a:off x="0" y="0"/>
            <a:ext cx="2286016" cy="914400"/>
          </a:xfrm>
          <a:prstGeom prst="roundRect">
            <a:avLst>
              <a:gd fmla="val 16667" name="adj"/>
            </a:avLst>
          </a:prstGeom>
          <a:solidFill>
            <a:schemeClr val="dk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Times New Roman"/>
                <a:ea typeface="Times New Roman"/>
                <a:cs typeface="Times New Roman"/>
                <a:sym typeface="Times New Roman"/>
              </a:rPr>
              <a:t>CÂU HỎI 6</a:t>
            </a:r>
            <a:endParaRPr b="0" i="0" sz="2800" u="none" cap="none" strike="noStrike">
              <a:solidFill>
                <a:schemeClr val="lt1"/>
              </a:solidFill>
              <a:latin typeface="Times New Roman"/>
              <a:ea typeface="Times New Roman"/>
              <a:cs typeface="Times New Roman"/>
              <a:sym typeface="Times New Roman"/>
            </a:endParaRPr>
          </a:p>
        </p:txBody>
      </p:sp>
      <p:sp>
        <p:nvSpPr>
          <p:cNvPr id="309" name="Google Shape;309;p8"/>
          <p:cNvSpPr/>
          <p:nvPr/>
        </p:nvSpPr>
        <p:spPr>
          <a:xfrm>
            <a:off x="-285784" y="500042"/>
            <a:ext cx="9787006" cy="4929222"/>
          </a:xfrm>
          <a:prstGeom prst="cloud">
            <a:avLst/>
          </a:prstGeom>
          <a:solidFill>
            <a:srgbClr val="FF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chemeClr val="lt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2800"/>
              <a:buFont typeface="Arial"/>
              <a:buNone/>
            </a:pPr>
            <a:r>
              <a:rPr b="0" i="0" lang="en-US" sz="2800" u="none" cap="none" strike="noStrike">
                <a:solidFill>
                  <a:srgbClr val="FFFF00"/>
                </a:solidFill>
                <a:latin typeface="Times New Roman"/>
                <a:ea typeface="Times New Roman"/>
                <a:cs typeface="Times New Roman"/>
                <a:sym typeface="Times New Roman"/>
              </a:rPr>
              <a:t>Em hãy chỉ ra biện pháp tu từ chủ đạo trong đoạn thơ sau:</a:t>
            </a:r>
            <a:endParaRPr b="0" i="0" sz="1400" u="none" cap="none" strike="noStrike">
              <a:solidFill>
                <a:srgbClr val="000000"/>
              </a:solidFill>
              <a:latin typeface="Arial"/>
              <a:ea typeface="Arial"/>
              <a:cs typeface="Arial"/>
              <a:sym typeface="Arial"/>
            </a:endParaRPr>
          </a:p>
          <a:p>
            <a:pPr indent="0" lvl="2" marL="914400" marR="0" rtl="0" algn="just">
              <a:lnSpc>
                <a:spcPct val="100000"/>
              </a:lnSpc>
              <a:spcBef>
                <a:spcPts val="0"/>
              </a:spcBef>
              <a:spcAft>
                <a:spcPts val="0"/>
              </a:spcAft>
              <a:buClr>
                <a:srgbClr val="000000"/>
              </a:buClr>
              <a:buSzPts val="2800"/>
              <a:buFont typeface="Arial"/>
              <a:buNone/>
            </a:pPr>
            <a:r>
              <a:rPr b="0" i="1" lang="en-US" sz="2800" u="none" cap="none" strike="noStrike">
                <a:solidFill>
                  <a:schemeClr val="lt1"/>
                </a:solidFill>
                <a:latin typeface="Times New Roman"/>
                <a:ea typeface="Times New Roman"/>
                <a:cs typeface="Times New Roman"/>
                <a:sym typeface="Times New Roman"/>
              </a:rPr>
              <a:t>Trời xanh đây là của chúng ta</a:t>
            </a:r>
            <a:endParaRPr b="0" i="0" sz="1400" u="none" cap="none" strike="noStrike">
              <a:solidFill>
                <a:srgbClr val="000000"/>
              </a:solidFill>
              <a:latin typeface="Arial"/>
              <a:ea typeface="Arial"/>
              <a:cs typeface="Arial"/>
              <a:sym typeface="Arial"/>
            </a:endParaRPr>
          </a:p>
          <a:p>
            <a:pPr indent="0" lvl="2" marL="914400" marR="0" rtl="0" algn="just">
              <a:lnSpc>
                <a:spcPct val="100000"/>
              </a:lnSpc>
              <a:spcBef>
                <a:spcPts val="0"/>
              </a:spcBef>
              <a:spcAft>
                <a:spcPts val="0"/>
              </a:spcAft>
              <a:buClr>
                <a:srgbClr val="000000"/>
              </a:buClr>
              <a:buSzPts val="2800"/>
              <a:buFont typeface="Arial"/>
              <a:buNone/>
            </a:pPr>
            <a:r>
              <a:rPr b="0" i="1" lang="en-US" sz="2800" u="none" cap="none" strike="noStrike">
                <a:solidFill>
                  <a:schemeClr val="lt1"/>
                </a:solidFill>
                <a:latin typeface="Times New Roman"/>
                <a:ea typeface="Times New Roman"/>
                <a:cs typeface="Times New Roman"/>
                <a:sym typeface="Times New Roman"/>
              </a:rPr>
              <a:t>Núi rừng đây là của chúng ta</a:t>
            </a:r>
            <a:endParaRPr b="0" i="0" sz="1400" u="none" cap="none" strike="noStrike">
              <a:solidFill>
                <a:srgbClr val="000000"/>
              </a:solidFill>
              <a:latin typeface="Arial"/>
              <a:ea typeface="Arial"/>
              <a:cs typeface="Arial"/>
              <a:sym typeface="Arial"/>
            </a:endParaRPr>
          </a:p>
          <a:p>
            <a:pPr indent="0" lvl="2" marL="914400" marR="0" rtl="0" algn="just">
              <a:lnSpc>
                <a:spcPct val="100000"/>
              </a:lnSpc>
              <a:spcBef>
                <a:spcPts val="0"/>
              </a:spcBef>
              <a:spcAft>
                <a:spcPts val="0"/>
              </a:spcAft>
              <a:buClr>
                <a:srgbClr val="000000"/>
              </a:buClr>
              <a:buSzPts val="2800"/>
              <a:buFont typeface="Arial"/>
              <a:buNone/>
            </a:pPr>
            <a:r>
              <a:rPr b="0" i="1" lang="en-US" sz="2800" u="none" cap="none" strike="noStrike">
                <a:solidFill>
                  <a:schemeClr val="lt1"/>
                </a:solidFill>
                <a:latin typeface="Times New Roman"/>
                <a:ea typeface="Times New Roman"/>
                <a:cs typeface="Times New Roman"/>
                <a:sym typeface="Times New Roman"/>
              </a:rPr>
              <a:t>Những cánh đồng thơm mát</a:t>
            </a:r>
            <a:endParaRPr b="0" i="0" sz="1400" u="none" cap="none" strike="noStrike">
              <a:solidFill>
                <a:srgbClr val="000000"/>
              </a:solidFill>
              <a:latin typeface="Arial"/>
              <a:ea typeface="Arial"/>
              <a:cs typeface="Arial"/>
              <a:sym typeface="Arial"/>
            </a:endParaRPr>
          </a:p>
          <a:p>
            <a:pPr indent="0" lvl="2" marL="914400" marR="0" rtl="0" algn="just">
              <a:lnSpc>
                <a:spcPct val="100000"/>
              </a:lnSpc>
              <a:spcBef>
                <a:spcPts val="0"/>
              </a:spcBef>
              <a:spcAft>
                <a:spcPts val="0"/>
              </a:spcAft>
              <a:buClr>
                <a:srgbClr val="000000"/>
              </a:buClr>
              <a:buSzPts val="2800"/>
              <a:buFont typeface="Arial"/>
              <a:buNone/>
            </a:pPr>
            <a:r>
              <a:rPr b="0" i="1" lang="en-US" sz="2800" u="none" cap="none" strike="noStrike">
                <a:solidFill>
                  <a:schemeClr val="lt1"/>
                </a:solidFill>
                <a:latin typeface="Times New Roman"/>
                <a:ea typeface="Times New Roman"/>
                <a:cs typeface="Times New Roman"/>
                <a:sym typeface="Times New Roman"/>
              </a:rPr>
              <a:t>Những ngả đường bát ngát</a:t>
            </a:r>
            <a:endParaRPr b="0" i="0" sz="1400" u="none" cap="none" strike="noStrike">
              <a:solidFill>
                <a:srgbClr val="000000"/>
              </a:solidFill>
              <a:latin typeface="Arial"/>
              <a:ea typeface="Arial"/>
              <a:cs typeface="Arial"/>
              <a:sym typeface="Arial"/>
            </a:endParaRPr>
          </a:p>
          <a:p>
            <a:pPr indent="0" lvl="2" marL="914400" marR="0" rtl="0" algn="just">
              <a:lnSpc>
                <a:spcPct val="100000"/>
              </a:lnSpc>
              <a:spcBef>
                <a:spcPts val="0"/>
              </a:spcBef>
              <a:spcAft>
                <a:spcPts val="0"/>
              </a:spcAft>
              <a:buClr>
                <a:srgbClr val="000000"/>
              </a:buClr>
              <a:buSzPts val="2800"/>
              <a:buFont typeface="Arial"/>
              <a:buNone/>
            </a:pPr>
            <a:r>
              <a:rPr b="0" i="1" lang="en-US" sz="2800" u="none" cap="none" strike="noStrike">
                <a:solidFill>
                  <a:schemeClr val="lt1"/>
                </a:solidFill>
                <a:latin typeface="Times New Roman"/>
                <a:ea typeface="Times New Roman"/>
                <a:cs typeface="Times New Roman"/>
                <a:sym typeface="Times New Roman"/>
              </a:rPr>
              <a:t>Những dòng sông đỏ nặng phù sa.</a:t>
            </a:r>
            <a:endParaRPr b="0" i="0" sz="1400" u="none" cap="none" strike="noStrike">
              <a:solidFill>
                <a:srgbClr val="000000"/>
              </a:solidFill>
              <a:latin typeface="Arial"/>
              <a:ea typeface="Arial"/>
              <a:cs typeface="Arial"/>
              <a:sym typeface="Arial"/>
            </a:endParaRPr>
          </a:p>
          <a:p>
            <a:pPr indent="0" lvl="2" marL="914400" marR="0" rtl="0" algn="just">
              <a:lnSpc>
                <a:spcPct val="100000"/>
              </a:lnSpc>
              <a:spcBef>
                <a:spcPts val="0"/>
              </a:spcBef>
              <a:spcAft>
                <a:spcPts val="0"/>
              </a:spcAft>
              <a:buClr>
                <a:srgbClr val="000000"/>
              </a:buClr>
              <a:buSzPts val="2800"/>
              <a:buFont typeface="Arial"/>
              <a:buNone/>
            </a:pPr>
            <a:r>
              <a:rPr b="0" i="1" lang="en-US" sz="2800" u="none" cap="none" strike="noStrike">
                <a:solidFill>
                  <a:schemeClr val="lt1"/>
                </a:solidFill>
                <a:latin typeface="Times New Roman"/>
                <a:ea typeface="Times New Roman"/>
                <a:cs typeface="Times New Roman"/>
                <a:sym typeface="Times New Roman"/>
              </a:rPr>
              <a:t>( Đất Nước – </a:t>
            </a:r>
            <a:r>
              <a:rPr b="0" i="0" lang="en-US" sz="2800" u="none" cap="none" strike="noStrike">
                <a:solidFill>
                  <a:schemeClr val="lt1"/>
                </a:solidFill>
                <a:latin typeface="Times New Roman"/>
                <a:ea typeface="Times New Roman"/>
                <a:cs typeface="Times New Roman"/>
                <a:sym typeface="Times New Roman"/>
              </a:rPr>
              <a:t>Nguyễn Đình Thi)</a:t>
            </a:r>
            <a:endParaRPr b="0" i="1" sz="2800" u="none" cap="none" strike="noStrike">
              <a:solidFill>
                <a:schemeClr val="lt1"/>
              </a:solidFill>
              <a:latin typeface="Times New Roman"/>
              <a:ea typeface="Times New Roman"/>
              <a:cs typeface="Times New Roman"/>
              <a:sym typeface="Times New Roman"/>
            </a:endParaRPr>
          </a:p>
        </p:txBody>
      </p:sp>
      <p:sp>
        <p:nvSpPr>
          <p:cNvPr id="310" name="Google Shape;310;p8">
            <a:hlinkClick action="ppaction://hlinksldjump" r:id="rId4"/>
          </p:cNvPr>
          <p:cNvSpPr/>
          <p:nvPr/>
        </p:nvSpPr>
        <p:spPr>
          <a:xfrm rot="10800000">
            <a:off x="7358082" y="6215082"/>
            <a:ext cx="978408" cy="484632"/>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311" name="Google Shape;311;p8"/>
          <p:cNvGrpSpPr/>
          <p:nvPr/>
        </p:nvGrpSpPr>
        <p:grpSpPr>
          <a:xfrm>
            <a:off x="7500958" y="428604"/>
            <a:ext cx="1235054" cy="1028696"/>
            <a:chOff x="4450" y="0"/>
            <a:chExt cx="1118" cy="1104"/>
          </a:xfrm>
        </p:grpSpPr>
        <p:pic>
          <p:nvPicPr>
            <p:cNvPr descr="CLOCK" id="312" name="Google Shape;312;p8"/>
            <p:cNvPicPr preferRelativeResize="0"/>
            <p:nvPr/>
          </p:nvPicPr>
          <p:blipFill rotWithShape="1">
            <a:blip r:embed="rId5">
              <a:alphaModFix/>
            </a:blip>
            <a:srcRect b="0" l="0" r="0" t="0"/>
            <a:stretch/>
          </p:blipFill>
          <p:spPr>
            <a:xfrm>
              <a:off x="4450" y="0"/>
              <a:ext cx="1118" cy="1104"/>
            </a:xfrm>
            <a:prstGeom prst="rect">
              <a:avLst/>
            </a:prstGeom>
            <a:noFill/>
            <a:ln>
              <a:noFill/>
            </a:ln>
          </p:spPr>
        </p:pic>
        <p:sp>
          <p:nvSpPr>
            <p:cNvPr id="313" name="Google Shape;313;p8"/>
            <p:cNvSpPr/>
            <p:nvPr/>
          </p:nvSpPr>
          <p:spPr>
            <a:xfrm>
              <a:off x="4656" y="137"/>
              <a:ext cx="864" cy="775"/>
            </a:xfrm>
            <a:prstGeom prst="octagon">
              <a:avLst>
                <a:gd fmla="val 29287" name="adj"/>
              </a:avLst>
            </a:prstGeom>
            <a:no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600"/>
                <a:buFont typeface="Arial"/>
                <a:buNone/>
              </a:pPr>
              <a:r>
                <a:rPr b="0" i="0" lang="en-US" sz="6600" u="none" cap="none" strike="noStrike">
                  <a:solidFill>
                    <a:srgbClr val="FF3300"/>
                  </a:solidFill>
                  <a:latin typeface="Calibri"/>
                  <a:ea typeface="Calibri"/>
                  <a:cs typeface="Calibri"/>
                  <a:sym typeface="Calibri"/>
                </a:rPr>
                <a:t>01s </a:t>
              </a:r>
              <a:endParaRPr b="0" i="0" sz="1400" u="none" cap="none" strike="noStrike">
                <a:solidFill>
                  <a:srgbClr val="000000"/>
                </a:solidFill>
                <a:latin typeface="Arial"/>
                <a:ea typeface="Arial"/>
                <a:cs typeface="Arial"/>
                <a:sym typeface="Arial"/>
              </a:endParaRPr>
            </a:p>
          </p:txBody>
        </p:sp>
      </p:grpSp>
      <p:grpSp>
        <p:nvGrpSpPr>
          <p:cNvPr id="314" name="Google Shape;314;p8"/>
          <p:cNvGrpSpPr/>
          <p:nvPr/>
        </p:nvGrpSpPr>
        <p:grpSpPr>
          <a:xfrm>
            <a:off x="7475558" y="428604"/>
            <a:ext cx="1236057" cy="1028696"/>
            <a:chOff x="4450" y="0"/>
            <a:chExt cx="1118" cy="1104"/>
          </a:xfrm>
        </p:grpSpPr>
        <p:pic>
          <p:nvPicPr>
            <p:cNvPr descr="CLOCK" id="315" name="Google Shape;315;p8"/>
            <p:cNvPicPr preferRelativeResize="0"/>
            <p:nvPr/>
          </p:nvPicPr>
          <p:blipFill rotWithShape="1">
            <a:blip r:embed="rId5">
              <a:alphaModFix/>
            </a:blip>
            <a:srcRect b="0" l="0" r="0" t="0"/>
            <a:stretch/>
          </p:blipFill>
          <p:spPr>
            <a:xfrm>
              <a:off x="4450" y="0"/>
              <a:ext cx="1118" cy="1104"/>
            </a:xfrm>
            <a:prstGeom prst="rect">
              <a:avLst/>
            </a:prstGeom>
            <a:noFill/>
            <a:ln>
              <a:noFill/>
            </a:ln>
          </p:spPr>
        </p:pic>
        <p:sp>
          <p:nvSpPr>
            <p:cNvPr id="316" name="Google Shape;316;p8"/>
            <p:cNvSpPr/>
            <p:nvPr/>
          </p:nvSpPr>
          <p:spPr>
            <a:xfrm>
              <a:off x="4656" y="137"/>
              <a:ext cx="864" cy="775"/>
            </a:xfrm>
            <a:prstGeom prst="octagon">
              <a:avLst>
                <a:gd fmla="val 29287" name="adj"/>
              </a:avLst>
            </a:prstGeom>
            <a:no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600"/>
                <a:buFont typeface="Arial"/>
                <a:buNone/>
              </a:pPr>
              <a:r>
                <a:rPr b="0" i="0" lang="en-US" sz="6600" u="none" cap="none" strike="noStrike">
                  <a:solidFill>
                    <a:srgbClr val="FF3300"/>
                  </a:solidFill>
                  <a:latin typeface="Calibri"/>
                  <a:ea typeface="Calibri"/>
                  <a:cs typeface="Calibri"/>
                  <a:sym typeface="Calibri"/>
                </a:rPr>
                <a:t>02s </a:t>
              </a:r>
              <a:endParaRPr b="0" i="0" sz="1400" u="none" cap="none" strike="noStrike">
                <a:solidFill>
                  <a:srgbClr val="000000"/>
                </a:solidFill>
                <a:latin typeface="Arial"/>
                <a:ea typeface="Arial"/>
                <a:cs typeface="Arial"/>
                <a:sym typeface="Arial"/>
              </a:endParaRPr>
            </a:p>
          </p:txBody>
        </p:sp>
      </p:grpSp>
      <p:grpSp>
        <p:nvGrpSpPr>
          <p:cNvPr id="317" name="Google Shape;317;p8"/>
          <p:cNvGrpSpPr/>
          <p:nvPr/>
        </p:nvGrpSpPr>
        <p:grpSpPr>
          <a:xfrm>
            <a:off x="7500958" y="428604"/>
            <a:ext cx="1235054" cy="1028696"/>
            <a:chOff x="4450" y="0"/>
            <a:chExt cx="1118" cy="1104"/>
          </a:xfrm>
        </p:grpSpPr>
        <p:pic>
          <p:nvPicPr>
            <p:cNvPr descr="CLOCK" id="318" name="Google Shape;318;p8"/>
            <p:cNvPicPr preferRelativeResize="0"/>
            <p:nvPr/>
          </p:nvPicPr>
          <p:blipFill rotWithShape="1">
            <a:blip r:embed="rId5">
              <a:alphaModFix/>
            </a:blip>
            <a:srcRect b="0" l="0" r="0" t="0"/>
            <a:stretch/>
          </p:blipFill>
          <p:spPr>
            <a:xfrm>
              <a:off x="4450" y="0"/>
              <a:ext cx="1118" cy="1104"/>
            </a:xfrm>
            <a:prstGeom prst="rect">
              <a:avLst/>
            </a:prstGeom>
            <a:noFill/>
            <a:ln>
              <a:noFill/>
            </a:ln>
          </p:spPr>
        </p:pic>
        <p:sp>
          <p:nvSpPr>
            <p:cNvPr id="319" name="Google Shape;319;p8"/>
            <p:cNvSpPr/>
            <p:nvPr/>
          </p:nvSpPr>
          <p:spPr>
            <a:xfrm>
              <a:off x="4656" y="137"/>
              <a:ext cx="864" cy="775"/>
            </a:xfrm>
            <a:prstGeom prst="octagon">
              <a:avLst>
                <a:gd fmla="val 29287" name="adj"/>
              </a:avLst>
            </a:prstGeom>
            <a:no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600"/>
                <a:buFont typeface="Arial"/>
                <a:buNone/>
              </a:pPr>
              <a:r>
                <a:rPr b="0" i="0" lang="en-US" sz="6600" u="none" cap="none" strike="noStrike">
                  <a:solidFill>
                    <a:srgbClr val="FF3300"/>
                  </a:solidFill>
                  <a:latin typeface="Calibri"/>
                  <a:ea typeface="Calibri"/>
                  <a:cs typeface="Calibri"/>
                  <a:sym typeface="Calibri"/>
                </a:rPr>
                <a:t>03s </a:t>
              </a:r>
              <a:endParaRPr b="0" i="0" sz="1400" u="none" cap="none" strike="noStrike">
                <a:solidFill>
                  <a:srgbClr val="000000"/>
                </a:solidFill>
                <a:latin typeface="Arial"/>
                <a:ea typeface="Arial"/>
                <a:cs typeface="Arial"/>
                <a:sym typeface="Arial"/>
              </a:endParaRPr>
            </a:p>
          </p:txBody>
        </p:sp>
      </p:grpSp>
      <p:grpSp>
        <p:nvGrpSpPr>
          <p:cNvPr id="320" name="Google Shape;320;p8"/>
          <p:cNvGrpSpPr/>
          <p:nvPr/>
        </p:nvGrpSpPr>
        <p:grpSpPr>
          <a:xfrm>
            <a:off x="7500958" y="428604"/>
            <a:ext cx="1235054" cy="1028696"/>
            <a:chOff x="4450" y="0"/>
            <a:chExt cx="1118" cy="1104"/>
          </a:xfrm>
        </p:grpSpPr>
        <p:pic>
          <p:nvPicPr>
            <p:cNvPr descr="CLOCK" id="321" name="Google Shape;321;p8"/>
            <p:cNvPicPr preferRelativeResize="0"/>
            <p:nvPr/>
          </p:nvPicPr>
          <p:blipFill rotWithShape="1">
            <a:blip r:embed="rId5">
              <a:alphaModFix/>
            </a:blip>
            <a:srcRect b="0" l="0" r="0" t="0"/>
            <a:stretch/>
          </p:blipFill>
          <p:spPr>
            <a:xfrm>
              <a:off x="4450" y="0"/>
              <a:ext cx="1118" cy="1104"/>
            </a:xfrm>
            <a:prstGeom prst="rect">
              <a:avLst/>
            </a:prstGeom>
            <a:noFill/>
            <a:ln>
              <a:noFill/>
            </a:ln>
          </p:spPr>
        </p:pic>
        <p:sp>
          <p:nvSpPr>
            <p:cNvPr id="322" name="Google Shape;322;p8"/>
            <p:cNvSpPr/>
            <p:nvPr/>
          </p:nvSpPr>
          <p:spPr>
            <a:xfrm>
              <a:off x="4656" y="137"/>
              <a:ext cx="864" cy="775"/>
            </a:xfrm>
            <a:prstGeom prst="octagon">
              <a:avLst>
                <a:gd fmla="val 29287" name="adj"/>
              </a:avLst>
            </a:prstGeom>
            <a:no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600"/>
                <a:buFont typeface="Arial"/>
                <a:buNone/>
              </a:pPr>
              <a:r>
                <a:rPr b="0" i="0" lang="en-US" sz="6600" u="none" cap="none" strike="noStrike">
                  <a:solidFill>
                    <a:srgbClr val="FF3300"/>
                  </a:solidFill>
                  <a:latin typeface="Calibri"/>
                  <a:ea typeface="Calibri"/>
                  <a:cs typeface="Calibri"/>
                  <a:sym typeface="Calibri"/>
                </a:rPr>
                <a:t>04s </a:t>
              </a:r>
              <a:endParaRPr b="0" i="0" sz="1400" u="none" cap="none" strike="noStrike">
                <a:solidFill>
                  <a:srgbClr val="000000"/>
                </a:solidFill>
                <a:latin typeface="Arial"/>
                <a:ea typeface="Arial"/>
                <a:cs typeface="Arial"/>
                <a:sym typeface="Arial"/>
              </a:endParaRPr>
            </a:p>
          </p:txBody>
        </p:sp>
      </p:grpSp>
      <p:grpSp>
        <p:nvGrpSpPr>
          <p:cNvPr id="323" name="Google Shape;323;p8"/>
          <p:cNvGrpSpPr/>
          <p:nvPr/>
        </p:nvGrpSpPr>
        <p:grpSpPr>
          <a:xfrm>
            <a:off x="7475558" y="428604"/>
            <a:ext cx="1236057" cy="1028696"/>
            <a:chOff x="4450" y="0"/>
            <a:chExt cx="1118" cy="1104"/>
          </a:xfrm>
        </p:grpSpPr>
        <p:pic>
          <p:nvPicPr>
            <p:cNvPr descr="CLOCK" id="324" name="Google Shape;324;p8"/>
            <p:cNvPicPr preferRelativeResize="0"/>
            <p:nvPr/>
          </p:nvPicPr>
          <p:blipFill rotWithShape="1">
            <a:blip r:embed="rId5">
              <a:alphaModFix/>
            </a:blip>
            <a:srcRect b="0" l="0" r="0" t="0"/>
            <a:stretch/>
          </p:blipFill>
          <p:spPr>
            <a:xfrm>
              <a:off x="4450" y="0"/>
              <a:ext cx="1118" cy="1104"/>
            </a:xfrm>
            <a:prstGeom prst="rect">
              <a:avLst/>
            </a:prstGeom>
            <a:noFill/>
            <a:ln>
              <a:noFill/>
            </a:ln>
          </p:spPr>
        </p:pic>
        <p:sp>
          <p:nvSpPr>
            <p:cNvPr id="325" name="Google Shape;325;p8"/>
            <p:cNvSpPr/>
            <p:nvPr/>
          </p:nvSpPr>
          <p:spPr>
            <a:xfrm>
              <a:off x="4656" y="137"/>
              <a:ext cx="864" cy="775"/>
            </a:xfrm>
            <a:prstGeom prst="octagon">
              <a:avLst>
                <a:gd fmla="val 29287" name="adj"/>
              </a:avLst>
            </a:prstGeom>
            <a:no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600"/>
                <a:buFont typeface="Arial"/>
                <a:buNone/>
              </a:pPr>
              <a:r>
                <a:rPr b="0" i="0" lang="en-US" sz="6600" u="none" cap="none" strike="noStrike">
                  <a:solidFill>
                    <a:srgbClr val="FF3300"/>
                  </a:solidFill>
                  <a:latin typeface="Calibri"/>
                  <a:ea typeface="Calibri"/>
                  <a:cs typeface="Calibri"/>
                  <a:sym typeface="Calibri"/>
                </a:rPr>
                <a:t>05s </a:t>
              </a:r>
              <a:endParaRPr b="0" i="0" sz="1400" u="none" cap="none" strike="noStrike">
                <a:solidFill>
                  <a:srgbClr val="000000"/>
                </a:solidFill>
                <a:latin typeface="Arial"/>
                <a:ea typeface="Arial"/>
                <a:cs typeface="Arial"/>
                <a:sym typeface="Arial"/>
              </a:endParaRPr>
            </a:p>
          </p:txBody>
        </p:sp>
      </p:grpSp>
      <p:grpSp>
        <p:nvGrpSpPr>
          <p:cNvPr id="326" name="Google Shape;326;p8"/>
          <p:cNvGrpSpPr/>
          <p:nvPr/>
        </p:nvGrpSpPr>
        <p:grpSpPr>
          <a:xfrm>
            <a:off x="7500958" y="428604"/>
            <a:ext cx="1235054" cy="1028696"/>
            <a:chOff x="4450" y="0"/>
            <a:chExt cx="1118" cy="1104"/>
          </a:xfrm>
        </p:grpSpPr>
        <p:pic>
          <p:nvPicPr>
            <p:cNvPr descr="CLOCK" id="327" name="Google Shape;327;p8"/>
            <p:cNvPicPr preferRelativeResize="0"/>
            <p:nvPr/>
          </p:nvPicPr>
          <p:blipFill rotWithShape="1">
            <a:blip r:embed="rId5">
              <a:alphaModFix/>
            </a:blip>
            <a:srcRect b="0" l="0" r="0" t="0"/>
            <a:stretch/>
          </p:blipFill>
          <p:spPr>
            <a:xfrm>
              <a:off x="4450" y="0"/>
              <a:ext cx="1118" cy="1104"/>
            </a:xfrm>
            <a:prstGeom prst="rect">
              <a:avLst/>
            </a:prstGeom>
            <a:noFill/>
            <a:ln>
              <a:noFill/>
            </a:ln>
          </p:spPr>
        </p:pic>
        <p:sp>
          <p:nvSpPr>
            <p:cNvPr id="328" name="Google Shape;328;p8"/>
            <p:cNvSpPr/>
            <p:nvPr/>
          </p:nvSpPr>
          <p:spPr>
            <a:xfrm>
              <a:off x="4656" y="137"/>
              <a:ext cx="864" cy="775"/>
            </a:xfrm>
            <a:prstGeom prst="octagon">
              <a:avLst>
                <a:gd fmla="val 29287" name="adj"/>
              </a:avLst>
            </a:prstGeom>
            <a:no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600"/>
                <a:buFont typeface="Arial"/>
                <a:buNone/>
              </a:pPr>
              <a:r>
                <a:rPr b="0" i="0" lang="en-US" sz="6600" u="none" cap="none" strike="noStrike">
                  <a:solidFill>
                    <a:srgbClr val="FF3300"/>
                  </a:solidFill>
                  <a:latin typeface="Calibri"/>
                  <a:ea typeface="Calibri"/>
                  <a:cs typeface="Calibri"/>
                  <a:sym typeface="Calibri"/>
                </a:rPr>
                <a:t>06s </a:t>
              </a:r>
              <a:endParaRPr b="0" i="0" sz="1400" u="none" cap="none" strike="noStrike">
                <a:solidFill>
                  <a:srgbClr val="000000"/>
                </a:solidFill>
                <a:latin typeface="Arial"/>
                <a:ea typeface="Arial"/>
                <a:cs typeface="Arial"/>
                <a:sym typeface="Arial"/>
              </a:endParaRPr>
            </a:p>
          </p:txBody>
        </p:sp>
      </p:grpSp>
      <p:grpSp>
        <p:nvGrpSpPr>
          <p:cNvPr id="329" name="Google Shape;329;p8"/>
          <p:cNvGrpSpPr/>
          <p:nvPr/>
        </p:nvGrpSpPr>
        <p:grpSpPr>
          <a:xfrm>
            <a:off x="7500958" y="428604"/>
            <a:ext cx="1235054" cy="1028696"/>
            <a:chOff x="4450" y="0"/>
            <a:chExt cx="1118" cy="1104"/>
          </a:xfrm>
        </p:grpSpPr>
        <p:pic>
          <p:nvPicPr>
            <p:cNvPr descr="CLOCK" id="330" name="Google Shape;330;p8"/>
            <p:cNvPicPr preferRelativeResize="0"/>
            <p:nvPr/>
          </p:nvPicPr>
          <p:blipFill rotWithShape="1">
            <a:blip r:embed="rId5">
              <a:alphaModFix/>
            </a:blip>
            <a:srcRect b="0" l="0" r="0" t="0"/>
            <a:stretch/>
          </p:blipFill>
          <p:spPr>
            <a:xfrm>
              <a:off x="4450" y="0"/>
              <a:ext cx="1118" cy="1104"/>
            </a:xfrm>
            <a:prstGeom prst="rect">
              <a:avLst/>
            </a:prstGeom>
            <a:noFill/>
            <a:ln>
              <a:noFill/>
            </a:ln>
          </p:spPr>
        </p:pic>
        <p:sp>
          <p:nvSpPr>
            <p:cNvPr id="331" name="Google Shape;331;p8"/>
            <p:cNvSpPr/>
            <p:nvPr/>
          </p:nvSpPr>
          <p:spPr>
            <a:xfrm>
              <a:off x="4656" y="137"/>
              <a:ext cx="864" cy="775"/>
            </a:xfrm>
            <a:prstGeom prst="octagon">
              <a:avLst>
                <a:gd fmla="val 29287" name="adj"/>
              </a:avLst>
            </a:prstGeom>
            <a:no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600"/>
                <a:buFont typeface="Arial"/>
                <a:buNone/>
              </a:pPr>
              <a:r>
                <a:rPr b="0" i="0" lang="en-US" sz="6600" u="none" cap="none" strike="noStrike">
                  <a:solidFill>
                    <a:srgbClr val="FF3300"/>
                  </a:solidFill>
                  <a:latin typeface="Calibri"/>
                  <a:ea typeface="Calibri"/>
                  <a:cs typeface="Calibri"/>
                  <a:sym typeface="Calibri"/>
                </a:rPr>
                <a:t>07s </a:t>
              </a:r>
              <a:endParaRPr b="0" i="0" sz="1400" u="none" cap="none" strike="noStrike">
                <a:solidFill>
                  <a:srgbClr val="000000"/>
                </a:solidFill>
                <a:latin typeface="Arial"/>
                <a:ea typeface="Arial"/>
                <a:cs typeface="Arial"/>
                <a:sym typeface="Arial"/>
              </a:endParaRPr>
            </a:p>
          </p:txBody>
        </p:sp>
      </p:grpSp>
      <p:grpSp>
        <p:nvGrpSpPr>
          <p:cNvPr id="332" name="Google Shape;332;p8"/>
          <p:cNvGrpSpPr/>
          <p:nvPr/>
        </p:nvGrpSpPr>
        <p:grpSpPr>
          <a:xfrm>
            <a:off x="7500958" y="428604"/>
            <a:ext cx="1235054" cy="1028696"/>
            <a:chOff x="4450" y="0"/>
            <a:chExt cx="1118" cy="1104"/>
          </a:xfrm>
        </p:grpSpPr>
        <p:pic>
          <p:nvPicPr>
            <p:cNvPr descr="CLOCK" id="333" name="Google Shape;333;p8"/>
            <p:cNvPicPr preferRelativeResize="0"/>
            <p:nvPr/>
          </p:nvPicPr>
          <p:blipFill rotWithShape="1">
            <a:blip r:embed="rId5">
              <a:alphaModFix/>
            </a:blip>
            <a:srcRect b="0" l="0" r="0" t="0"/>
            <a:stretch/>
          </p:blipFill>
          <p:spPr>
            <a:xfrm>
              <a:off x="4450" y="0"/>
              <a:ext cx="1118" cy="1104"/>
            </a:xfrm>
            <a:prstGeom prst="rect">
              <a:avLst/>
            </a:prstGeom>
            <a:noFill/>
            <a:ln>
              <a:noFill/>
            </a:ln>
          </p:spPr>
        </p:pic>
        <p:sp>
          <p:nvSpPr>
            <p:cNvPr id="334" name="Google Shape;334;p8"/>
            <p:cNvSpPr/>
            <p:nvPr/>
          </p:nvSpPr>
          <p:spPr>
            <a:xfrm>
              <a:off x="4656" y="137"/>
              <a:ext cx="864" cy="775"/>
            </a:xfrm>
            <a:prstGeom prst="octagon">
              <a:avLst>
                <a:gd fmla="val 29287" name="adj"/>
              </a:avLst>
            </a:prstGeom>
            <a:no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600"/>
                <a:buFont typeface="Arial"/>
                <a:buNone/>
              </a:pPr>
              <a:r>
                <a:rPr b="0" i="0" lang="en-US" sz="6600" u="none" cap="none" strike="noStrike">
                  <a:solidFill>
                    <a:srgbClr val="FF3300"/>
                  </a:solidFill>
                  <a:latin typeface="Calibri"/>
                  <a:ea typeface="Calibri"/>
                  <a:cs typeface="Calibri"/>
                  <a:sym typeface="Calibri"/>
                </a:rPr>
                <a:t>08s </a:t>
              </a:r>
              <a:endParaRPr b="0" i="0" sz="1400" u="none" cap="none" strike="noStrike">
                <a:solidFill>
                  <a:srgbClr val="000000"/>
                </a:solidFill>
                <a:latin typeface="Arial"/>
                <a:ea typeface="Arial"/>
                <a:cs typeface="Arial"/>
                <a:sym typeface="Arial"/>
              </a:endParaRPr>
            </a:p>
          </p:txBody>
        </p:sp>
      </p:grpSp>
      <p:grpSp>
        <p:nvGrpSpPr>
          <p:cNvPr id="335" name="Google Shape;335;p8"/>
          <p:cNvGrpSpPr/>
          <p:nvPr/>
        </p:nvGrpSpPr>
        <p:grpSpPr>
          <a:xfrm>
            <a:off x="7458097" y="415904"/>
            <a:ext cx="1236056" cy="1028696"/>
            <a:chOff x="4450" y="0"/>
            <a:chExt cx="1118" cy="1104"/>
          </a:xfrm>
        </p:grpSpPr>
        <p:pic>
          <p:nvPicPr>
            <p:cNvPr descr="CLOCK" id="336" name="Google Shape;336;p8"/>
            <p:cNvPicPr preferRelativeResize="0"/>
            <p:nvPr/>
          </p:nvPicPr>
          <p:blipFill rotWithShape="1">
            <a:blip r:embed="rId5">
              <a:alphaModFix/>
            </a:blip>
            <a:srcRect b="0" l="0" r="0" t="0"/>
            <a:stretch/>
          </p:blipFill>
          <p:spPr>
            <a:xfrm>
              <a:off x="4450" y="0"/>
              <a:ext cx="1118" cy="1104"/>
            </a:xfrm>
            <a:prstGeom prst="rect">
              <a:avLst/>
            </a:prstGeom>
            <a:noFill/>
            <a:ln>
              <a:noFill/>
            </a:ln>
          </p:spPr>
        </p:pic>
        <p:sp>
          <p:nvSpPr>
            <p:cNvPr id="337" name="Google Shape;337;p8"/>
            <p:cNvSpPr/>
            <p:nvPr/>
          </p:nvSpPr>
          <p:spPr>
            <a:xfrm>
              <a:off x="4656" y="137"/>
              <a:ext cx="864" cy="775"/>
            </a:xfrm>
            <a:prstGeom prst="octagon">
              <a:avLst>
                <a:gd fmla="val 29287" name="adj"/>
              </a:avLst>
            </a:prstGeom>
            <a:no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600"/>
                <a:buFont typeface="Arial"/>
                <a:buNone/>
              </a:pPr>
              <a:r>
                <a:rPr b="0" i="0" lang="en-US" sz="6600" u="none" cap="none" strike="noStrike">
                  <a:solidFill>
                    <a:srgbClr val="FF3300"/>
                  </a:solidFill>
                  <a:latin typeface="Calibri"/>
                  <a:ea typeface="Calibri"/>
                  <a:cs typeface="Calibri"/>
                  <a:sym typeface="Calibri"/>
                </a:rPr>
                <a:t>09s </a:t>
              </a:r>
              <a:endParaRPr b="0" i="0" sz="1400" u="none" cap="none" strike="noStrike">
                <a:solidFill>
                  <a:srgbClr val="000000"/>
                </a:solidFill>
                <a:latin typeface="Arial"/>
                <a:ea typeface="Arial"/>
                <a:cs typeface="Arial"/>
                <a:sym typeface="Arial"/>
              </a:endParaRPr>
            </a:p>
          </p:txBody>
        </p:sp>
      </p:grpSp>
      <p:grpSp>
        <p:nvGrpSpPr>
          <p:cNvPr id="338" name="Google Shape;338;p8"/>
          <p:cNvGrpSpPr/>
          <p:nvPr/>
        </p:nvGrpSpPr>
        <p:grpSpPr>
          <a:xfrm>
            <a:off x="7500958" y="142852"/>
            <a:ext cx="1235054" cy="1314448"/>
            <a:chOff x="4450" y="0"/>
            <a:chExt cx="1118" cy="1104"/>
          </a:xfrm>
        </p:grpSpPr>
        <p:pic>
          <p:nvPicPr>
            <p:cNvPr descr="CLOCK" id="339" name="Google Shape;339;p8"/>
            <p:cNvPicPr preferRelativeResize="0"/>
            <p:nvPr/>
          </p:nvPicPr>
          <p:blipFill rotWithShape="1">
            <a:blip r:embed="rId5">
              <a:alphaModFix/>
            </a:blip>
            <a:srcRect b="0" l="0" r="0" t="0"/>
            <a:stretch/>
          </p:blipFill>
          <p:spPr>
            <a:xfrm>
              <a:off x="4450" y="0"/>
              <a:ext cx="1118" cy="1104"/>
            </a:xfrm>
            <a:prstGeom prst="rect">
              <a:avLst/>
            </a:prstGeom>
            <a:noFill/>
            <a:ln>
              <a:noFill/>
            </a:ln>
          </p:spPr>
        </p:pic>
        <p:sp>
          <p:nvSpPr>
            <p:cNvPr id="340" name="Google Shape;340;p8"/>
            <p:cNvSpPr/>
            <p:nvPr/>
          </p:nvSpPr>
          <p:spPr>
            <a:xfrm>
              <a:off x="4656" y="137"/>
              <a:ext cx="864" cy="775"/>
            </a:xfrm>
            <a:prstGeom prst="octagon">
              <a:avLst>
                <a:gd fmla="val 29287" name="adj"/>
              </a:avLst>
            </a:prstGeom>
            <a:no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600"/>
                <a:buFont typeface="Arial"/>
                <a:buNone/>
              </a:pPr>
              <a:r>
                <a:rPr b="0" i="0" lang="en-US" sz="6600" u="none" cap="none" strike="noStrike">
                  <a:solidFill>
                    <a:srgbClr val="FF3300"/>
                  </a:solidFill>
                  <a:latin typeface="Calibri"/>
                  <a:ea typeface="Calibri"/>
                  <a:cs typeface="Calibri"/>
                  <a:sym typeface="Calibri"/>
                </a:rPr>
                <a:t>10s </a:t>
              </a:r>
              <a:endParaRPr b="0" i="0" sz="1400" u="none" cap="none" strike="noStrike">
                <a:solidFill>
                  <a:srgbClr val="000000"/>
                </a:solidFill>
                <a:latin typeface="Arial"/>
                <a:ea typeface="Arial"/>
                <a:cs typeface="Arial"/>
                <a:sym typeface="Arial"/>
              </a:endParaRPr>
            </a:p>
          </p:txBody>
        </p:sp>
      </p:grpSp>
      <p:sp>
        <p:nvSpPr>
          <p:cNvPr id="341" name="Google Shape;341;p8"/>
          <p:cNvSpPr/>
          <p:nvPr/>
        </p:nvSpPr>
        <p:spPr>
          <a:xfrm>
            <a:off x="1785918" y="5357826"/>
            <a:ext cx="5143536" cy="1033272"/>
          </a:xfrm>
          <a:prstGeom prst="horizontalScroll">
            <a:avLst>
              <a:gd fmla="val 12500" name="adj"/>
            </a:avLst>
          </a:prstGeom>
          <a:solidFill>
            <a:srgbClr val="0000FF"/>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Calibri"/>
                <a:ea typeface="Calibri"/>
                <a:cs typeface="Calibri"/>
                <a:sym typeface="Calibri"/>
              </a:rPr>
              <a:t>Điệp âm và điệp cấu trúc</a:t>
            </a:r>
            <a:endParaRPr b="0" i="0" sz="2800" u="none" cap="none" strike="noStrike">
              <a:solidFill>
                <a:schemeClr val="lt1"/>
              </a:solidFill>
              <a:latin typeface="Calibri"/>
              <a:ea typeface="Calibri"/>
              <a:cs typeface="Calibri"/>
              <a:sym typeface="Calibri"/>
            </a:endParaRPr>
          </a:p>
        </p:txBody>
      </p:sp>
    </p:spTree>
  </p:cSld>
  <p:clrMapOvr>
    <a:masterClrMapping/>
  </p:clrMapOvr>
  <p:transition>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500"/>
                                        <p:tgtEl>
                                          <p:spTgt spid="3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1"/>
                                        </p:tgtEl>
                                        <p:attrNameLst>
                                          <p:attrName>style.visibility</p:attrName>
                                        </p:attrNameLst>
                                      </p:cBhvr>
                                      <p:to>
                                        <p:strVal val="visible"/>
                                      </p:to>
                                    </p:set>
                                  </p:childTnLst>
                                </p:cTn>
                              </p:par>
                              <p:par>
                                <p:cTn fill="hold" nodeType="withEffect" presetClass="entr" presetID="1" presetSubtype="0">
                                  <p:stCondLst>
                                    <p:cond delay="1000"/>
                                  </p:stCondLst>
                                  <p:childTnLst>
                                    <p:set>
                                      <p:cBhvr>
                                        <p:cTn dur="1" fill="hold">
                                          <p:stCondLst>
                                            <p:cond delay="0"/>
                                          </p:stCondLst>
                                        </p:cTn>
                                        <p:tgtEl>
                                          <p:spTgt spid="314"/>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1000"/>
                                  </p:stCondLst>
                                  <p:childTnLst>
                                    <p:set>
                                      <p:cBhvr>
                                        <p:cTn dur="1" fill="hold">
                                          <p:stCondLst>
                                            <p:cond delay="0"/>
                                          </p:stCondLst>
                                        </p:cTn>
                                        <p:tgtEl>
                                          <p:spTgt spid="317"/>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1000"/>
                                  </p:stCondLst>
                                  <p:childTnLst>
                                    <p:set>
                                      <p:cBhvr>
                                        <p:cTn dur="1" fill="hold">
                                          <p:stCondLst>
                                            <p:cond delay="0"/>
                                          </p:stCondLst>
                                        </p:cTn>
                                        <p:tgtEl>
                                          <p:spTgt spid="320"/>
                                        </p:tgtEl>
                                        <p:attrNameLst>
                                          <p:attrName>style.visibility</p:attrName>
                                        </p:attrNameLst>
                                      </p:cBhvr>
                                      <p:to>
                                        <p:strVal val="visible"/>
                                      </p:to>
                                    </p:set>
                                  </p:childTnLst>
                                </p:cTn>
                              </p:par>
                            </p:childTnLst>
                          </p:cTn>
                        </p:par>
                        <p:par>
                          <p:cTn fill="hold">
                            <p:stCondLst>
                              <p:cond delay="3"/>
                            </p:stCondLst>
                            <p:childTnLst>
                              <p:par>
                                <p:cTn fill="hold" nodeType="afterEffect" presetClass="entr" presetID="1" presetSubtype="0">
                                  <p:stCondLst>
                                    <p:cond delay="1000"/>
                                  </p:stCondLst>
                                  <p:childTnLst>
                                    <p:set>
                                      <p:cBhvr>
                                        <p:cTn dur="1" fill="hold">
                                          <p:stCondLst>
                                            <p:cond delay="0"/>
                                          </p:stCondLst>
                                        </p:cTn>
                                        <p:tgtEl>
                                          <p:spTgt spid="323"/>
                                        </p:tgtEl>
                                        <p:attrNameLst>
                                          <p:attrName>style.visibility</p:attrName>
                                        </p:attrNameLst>
                                      </p:cBhvr>
                                      <p:to>
                                        <p:strVal val="visible"/>
                                      </p:to>
                                    </p:set>
                                  </p:childTnLst>
                                </p:cTn>
                              </p:par>
                            </p:childTnLst>
                          </p:cTn>
                        </p:par>
                        <p:par>
                          <p:cTn fill="hold">
                            <p:stCondLst>
                              <p:cond delay="4"/>
                            </p:stCondLst>
                            <p:childTnLst>
                              <p:par>
                                <p:cTn fill="hold" nodeType="afterEffect" presetClass="entr" presetID="1" presetSubtype="0">
                                  <p:stCondLst>
                                    <p:cond delay="1000"/>
                                  </p:stCondLst>
                                  <p:childTnLst>
                                    <p:set>
                                      <p:cBhvr>
                                        <p:cTn dur="1" fill="hold">
                                          <p:stCondLst>
                                            <p:cond delay="0"/>
                                          </p:stCondLst>
                                        </p:cTn>
                                        <p:tgtEl>
                                          <p:spTgt spid="326"/>
                                        </p:tgtEl>
                                        <p:attrNameLst>
                                          <p:attrName>style.visibility</p:attrName>
                                        </p:attrNameLst>
                                      </p:cBhvr>
                                      <p:to>
                                        <p:strVal val="visible"/>
                                      </p:to>
                                    </p:set>
                                  </p:childTnLst>
                                </p:cTn>
                              </p:par>
                            </p:childTnLst>
                          </p:cTn>
                        </p:par>
                        <p:par>
                          <p:cTn fill="hold">
                            <p:stCondLst>
                              <p:cond delay="5"/>
                            </p:stCondLst>
                            <p:childTnLst>
                              <p:par>
                                <p:cTn fill="hold" nodeType="afterEffect" presetClass="entr" presetID="1" presetSubtype="0">
                                  <p:stCondLst>
                                    <p:cond delay="1000"/>
                                  </p:stCondLst>
                                  <p:childTnLst>
                                    <p:set>
                                      <p:cBhvr>
                                        <p:cTn dur="1" fill="hold">
                                          <p:stCondLst>
                                            <p:cond delay="0"/>
                                          </p:stCondLst>
                                        </p:cTn>
                                        <p:tgtEl>
                                          <p:spTgt spid="329"/>
                                        </p:tgtEl>
                                        <p:attrNameLst>
                                          <p:attrName>style.visibility</p:attrName>
                                        </p:attrNameLst>
                                      </p:cBhvr>
                                      <p:to>
                                        <p:strVal val="visible"/>
                                      </p:to>
                                    </p:set>
                                  </p:childTnLst>
                                </p:cTn>
                              </p:par>
                            </p:childTnLst>
                          </p:cTn>
                        </p:par>
                        <p:par>
                          <p:cTn fill="hold">
                            <p:stCondLst>
                              <p:cond delay="6"/>
                            </p:stCondLst>
                            <p:childTnLst>
                              <p:par>
                                <p:cTn fill="hold" nodeType="afterEffect" presetClass="entr" presetID="1" presetSubtype="0">
                                  <p:stCondLst>
                                    <p:cond delay="1000"/>
                                  </p:stCondLst>
                                  <p:childTnLst>
                                    <p:set>
                                      <p:cBhvr>
                                        <p:cTn dur="1" fill="hold">
                                          <p:stCondLst>
                                            <p:cond delay="0"/>
                                          </p:stCondLst>
                                        </p:cTn>
                                        <p:tgtEl>
                                          <p:spTgt spid="332"/>
                                        </p:tgtEl>
                                        <p:attrNameLst>
                                          <p:attrName>style.visibility</p:attrName>
                                        </p:attrNameLst>
                                      </p:cBhvr>
                                      <p:to>
                                        <p:strVal val="visible"/>
                                      </p:to>
                                    </p:set>
                                  </p:childTnLst>
                                </p:cTn>
                              </p:par>
                            </p:childTnLst>
                          </p:cTn>
                        </p:par>
                        <p:par>
                          <p:cTn fill="hold">
                            <p:stCondLst>
                              <p:cond delay="7"/>
                            </p:stCondLst>
                            <p:childTnLst>
                              <p:par>
                                <p:cTn fill="hold" nodeType="afterEffect" presetClass="entr" presetID="1" presetSubtype="0">
                                  <p:stCondLst>
                                    <p:cond delay="1000"/>
                                  </p:stCondLst>
                                  <p:childTnLst>
                                    <p:set>
                                      <p:cBhvr>
                                        <p:cTn dur="1" fill="hold">
                                          <p:stCondLst>
                                            <p:cond delay="0"/>
                                          </p:stCondLst>
                                        </p:cTn>
                                        <p:tgtEl>
                                          <p:spTgt spid="335"/>
                                        </p:tgtEl>
                                        <p:attrNameLst>
                                          <p:attrName>style.visibility</p:attrName>
                                        </p:attrNameLst>
                                      </p:cBhvr>
                                      <p:to>
                                        <p:strVal val="visible"/>
                                      </p:to>
                                    </p:set>
                                  </p:childTnLst>
                                </p:cTn>
                              </p:par>
                            </p:childTnLst>
                          </p:cTn>
                        </p:par>
                        <p:par>
                          <p:cTn fill="hold">
                            <p:stCondLst>
                              <p:cond delay="8"/>
                            </p:stCondLst>
                            <p:childTnLst>
                              <p:par>
                                <p:cTn fill="hold" nodeType="afterEffect" presetClass="entr" presetID="1" presetSubtype="0">
                                  <p:stCondLst>
                                    <p:cond delay="1000"/>
                                  </p:stCondLst>
                                  <p:childTnLst>
                                    <p:set>
                                      <p:cBhvr>
                                        <p:cTn dur="1" fill="hold">
                                          <p:stCondLst>
                                            <p:cond delay="0"/>
                                          </p:stCondLst>
                                        </p:cTn>
                                        <p:tgtEl>
                                          <p:spTgt spid="3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500"/>
                                        <p:tgtEl>
                                          <p:spTgt spid="3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US"/>
              <a:t>ÃI</a:t>
            </a:r>
            <a:endParaRPr/>
          </a:p>
        </p:txBody>
      </p:sp>
      <p:pic>
        <p:nvPicPr>
          <p:cNvPr descr="Kết quả hình ảnh cho MÙA THU VÀNG" id="347" name="Google Shape;347;p9"/>
          <p:cNvPicPr preferRelativeResize="0"/>
          <p:nvPr>
            <p:ph idx="1" type="body"/>
          </p:nvPr>
        </p:nvPicPr>
        <p:blipFill rotWithShape="1">
          <a:blip r:embed="rId3">
            <a:alphaModFix/>
          </a:blip>
          <a:srcRect b="0" l="0" r="0" t="0"/>
          <a:stretch/>
        </p:blipFill>
        <p:spPr>
          <a:xfrm>
            <a:off x="60062" y="0"/>
            <a:ext cx="9083938" cy="6858000"/>
          </a:xfrm>
          <a:prstGeom prst="rect">
            <a:avLst/>
          </a:prstGeom>
          <a:noFill/>
          <a:ln>
            <a:noFill/>
          </a:ln>
        </p:spPr>
      </p:pic>
      <p:sp>
        <p:nvSpPr>
          <p:cNvPr id="348" name="Google Shape;348;p9"/>
          <p:cNvSpPr txBox="1"/>
          <p:nvPr/>
        </p:nvSpPr>
        <p:spPr>
          <a:xfrm>
            <a:off x="167465" y="285728"/>
            <a:ext cx="8690816" cy="156966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lt1"/>
                </a:solidFill>
                <a:latin typeface="Times New Roman"/>
                <a:ea typeface="Times New Roman"/>
                <a:cs typeface="Times New Roman"/>
                <a:sym typeface="Times New Roman"/>
              </a:rPr>
              <a:t>CHUYÊN ĐỀ: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lt1"/>
                </a:solidFill>
                <a:latin typeface="Times New Roman"/>
                <a:ea typeface="Times New Roman"/>
                <a:cs typeface="Times New Roman"/>
                <a:sym typeface="Times New Roman"/>
              </a:rPr>
              <a:t>HƯỚNG DẪN KHẮC PHỤC LỖI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lt1"/>
                </a:solidFill>
                <a:latin typeface="Times New Roman"/>
                <a:ea typeface="Times New Roman"/>
                <a:cs typeface="Times New Roman"/>
                <a:sym typeface="Times New Roman"/>
              </a:rPr>
              <a:t>TRONG NGHỊ LUẬN VỀ MỘT ĐOẠN THƠ</a:t>
            </a:r>
            <a:endParaRPr b="0" i="0" sz="3200" u="none" cap="none" strike="noStrike">
              <a:solidFill>
                <a:schemeClr val="lt1"/>
              </a:solidFill>
              <a:latin typeface="Times New Roman"/>
              <a:ea typeface="Times New Roman"/>
              <a:cs typeface="Times New Roman"/>
              <a:sym typeface="Times New Roman"/>
            </a:endParaRPr>
          </a:p>
        </p:txBody>
      </p:sp>
      <p:sp>
        <p:nvSpPr>
          <p:cNvPr id="349" name="Google Shape;349;p9"/>
          <p:cNvSpPr txBox="1"/>
          <p:nvPr/>
        </p:nvSpPr>
        <p:spPr>
          <a:xfrm>
            <a:off x="285720" y="2714620"/>
            <a:ext cx="8572560" cy="3970318"/>
          </a:xfrm>
          <a:prstGeom prst="rect">
            <a:avLst/>
          </a:prstGeom>
          <a:solidFill>
            <a:srgbClr val="08540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sng" cap="none" strike="noStrike">
                <a:solidFill>
                  <a:srgbClr val="FFFF00"/>
                </a:solidFill>
                <a:latin typeface="Times New Roman"/>
                <a:ea typeface="Times New Roman"/>
                <a:cs typeface="Times New Roman"/>
                <a:sym typeface="Times New Roman"/>
              </a:rPr>
              <a:t>Lập dàn ý cho đề bài:</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US" sz="2800" u="sng" cap="none" strike="noStrike">
                <a:solidFill>
                  <a:schemeClr val="lt1"/>
                </a:solidFill>
                <a:latin typeface="Times New Roman"/>
                <a:ea typeface="Times New Roman"/>
                <a:cs typeface="Times New Roman"/>
                <a:sym typeface="Times New Roman"/>
              </a:rPr>
              <a:t> </a:t>
            </a:r>
            <a:r>
              <a:rPr b="0" i="0" lang="en-US" sz="2800" u="none" cap="none" strike="noStrike">
                <a:solidFill>
                  <a:schemeClr val="lt1"/>
                </a:solidFill>
                <a:latin typeface="Times New Roman"/>
                <a:ea typeface="Times New Roman"/>
                <a:cs typeface="Times New Roman"/>
                <a:sym typeface="Times New Roman"/>
              </a:rPr>
              <a:t>Cảm nhận của anh (chị) về đoạn thơ sau trong bài thơ “</a:t>
            </a:r>
            <a:r>
              <a:rPr b="0" i="1" lang="en-US" sz="2800" u="none" cap="none" strike="noStrike">
                <a:solidFill>
                  <a:schemeClr val="lt1"/>
                </a:solidFill>
                <a:latin typeface="Times New Roman"/>
                <a:ea typeface="Times New Roman"/>
                <a:cs typeface="Times New Roman"/>
                <a:sym typeface="Times New Roman"/>
              </a:rPr>
              <a:t>Tây Tiến” </a:t>
            </a:r>
            <a:r>
              <a:rPr b="0" i="0" lang="en-US" sz="2800" u="none" cap="none" strike="noStrike">
                <a:solidFill>
                  <a:schemeClr val="lt1"/>
                </a:solidFill>
                <a:latin typeface="Times New Roman"/>
                <a:ea typeface="Times New Roman"/>
                <a:cs typeface="Times New Roman"/>
                <a:sym typeface="Times New Roman"/>
              </a:rPr>
              <a:t>để thấy được nét tài hoa, độc đáo của hồn thơ Quang Dũng:</a:t>
            </a:r>
            <a:endParaRPr b="0" i="0" sz="1400" u="none" cap="none" strike="noStrike">
              <a:solidFill>
                <a:srgbClr val="000000"/>
              </a:solidFill>
              <a:latin typeface="Arial"/>
              <a:ea typeface="Arial"/>
              <a:cs typeface="Arial"/>
              <a:sym typeface="Arial"/>
            </a:endParaRPr>
          </a:p>
          <a:p>
            <a:pPr indent="0" lvl="2" marL="914400" marR="0" rtl="0" algn="l">
              <a:lnSpc>
                <a:spcPct val="100000"/>
              </a:lnSpc>
              <a:spcBef>
                <a:spcPts val="0"/>
              </a:spcBef>
              <a:spcAft>
                <a:spcPts val="0"/>
              </a:spcAft>
              <a:buClr>
                <a:srgbClr val="000000"/>
              </a:buClr>
              <a:buSzPts val="2800"/>
              <a:buFont typeface="Arial"/>
              <a:buNone/>
            </a:pPr>
            <a:r>
              <a:rPr b="0" i="1" lang="en-US" sz="2800" u="none" cap="none" strike="noStrike">
                <a:solidFill>
                  <a:schemeClr val="lt1"/>
                </a:solidFill>
                <a:latin typeface="Times New Roman"/>
                <a:ea typeface="Times New Roman"/>
                <a:cs typeface="Times New Roman"/>
                <a:sym typeface="Times New Roman"/>
              </a:rPr>
              <a:t>Dốc lên khúc khuỷu, dốc thăm thẳm</a:t>
            </a:r>
            <a:endParaRPr b="0" i="1" sz="2800" u="none" cap="none" strike="noStrike">
              <a:solidFill>
                <a:schemeClr val="lt1"/>
              </a:solidFill>
              <a:latin typeface="Times New Roman"/>
              <a:ea typeface="Times New Roman"/>
              <a:cs typeface="Times New Roman"/>
              <a:sym typeface="Times New Roman"/>
            </a:endParaRPr>
          </a:p>
          <a:p>
            <a:pPr indent="0" lvl="2" marL="914400" marR="0" rtl="0" algn="l">
              <a:lnSpc>
                <a:spcPct val="100000"/>
              </a:lnSpc>
              <a:spcBef>
                <a:spcPts val="0"/>
              </a:spcBef>
              <a:spcAft>
                <a:spcPts val="0"/>
              </a:spcAft>
              <a:buClr>
                <a:srgbClr val="000000"/>
              </a:buClr>
              <a:buSzPts val="2800"/>
              <a:buFont typeface="Arial"/>
              <a:buNone/>
            </a:pPr>
            <a:r>
              <a:rPr b="0" i="1" lang="en-US" sz="2800" u="none" cap="none" strike="noStrike">
                <a:solidFill>
                  <a:schemeClr val="lt1"/>
                </a:solidFill>
                <a:latin typeface="Times New Roman"/>
                <a:ea typeface="Times New Roman"/>
                <a:cs typeface="Times New Roman"/>
                <a:sym typeface="Times New Roman"/>
              </a:rPr>
              <a:t>Heo hút cồn mây súng ngửi trời </a:t>
            </a:r>
            <a:endParaRPr b="0" i="0" sz="1400" u="none" cap="none" strike="noStrike">
              <a:solidFill>
                <a:srgbClr val="000000"/>
              </a:solidFill>
              <a:latin typeface="Arial"/>
              <a:ea typeface="Arial"/>
              <a:cs typeface="Arial"/>
              <a:sym typeface="Arial"/>
            </a:endParaRPr>
          </a:p>
          <a:p>
            <a:pPr indent="0" lvl="2" marL="914400" marR="0" rtl="0" algn="l">
              <a:lnSpc>
                <a:spcPct val="100000"/>
              </a:lnSpc>
              <a:spcBef>
                <a:spcPts val="0"/>
              </a:spcBef>
              <a:spcAft>
                <a:spcPts val="0"/>
              </a:spcAft>
              <a:buClr>
                <a:srgbClr val="000000"/>
              </a:buClr>
              <a:buSzPts val="2800"/>
              <a:buFont typeface="Arial"/>
              <a:buNone/>
            </a:pPr>
            <a:r>
              <a:rPr b="0" i="1" lang="en-US" sz="2800" u="none" cap="none" strike="noStrike">
                <a:solidFill>
                  <a:schemeClr val="lt1"/>
                </a:solidFill>
                <a:latin typeface="Times New Roman"/>
                <a:ea typeface="Times New Roman"/>
                <a:cs typeface="Times New Roman"/>
                <a:sym typeface="Times New Roman"/>
              </a:rPr>
              <a:t>Ngàn thước lên cao, ngàn thước xuống</a:t>
            </a:r>
            <a:endParaRPr b="0" i="1" sz="2800" u="none" cap="none" strike="noStrike">
              <a:solidFill>
                <a:schemeClr val="lt1"/>
              </a:solidFill>
              <a:latin typeface="Times New Roman"/>
              <a:ea typeface="Times New Roman"/>
              <a:cs typeface="Times New Roman"/>
              <a:sym typeface="Times New Roman"/>
            </a:endParaRPr>
          </a:p>
          <a:p>
            <a:pPr indent="0" lvl="2" marL="914400" marR="0" rtl="0" algn="l">
              <a:lnSpc>
                <a:spcPct val="100000"/>
              </a:lnSpc>
              <a:spcBef>
                <a:spcPts val="0"/>
              </a:spcBef>
              <a:spcAft>
                <a:spcPts val="0"/>
              </a:spcAft>
              <a:buClr>
                <a:srgbClr val="000000"/>
              </a:buClr>
              <a:buSzPts val="2800"/>
              <a:buFont typeface="Arial"/>
              <a:buNone/>
            </a:pPr>
            <a:r>
              <a:rPr b="0" i="1" lang="en-US" sz="2800" u="none" cap="none" strike="noStrike">
                <a:solidFill>
                  <a:schemeClr val="lt1"/>
                </a:solidFill>
                <a:latin typeface="Times New Roman"/>
                <a:ea typeface="Times New Roman"/>
                <a:cs typeface="Times New Roman"/>
                <a:sym typeface="Times New Roman"/>
              </a:rPr>
              <a:t>Nhà ai Pha Luông mưa xa khơi.</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1" lang="en-US" sz="2800" u="none" cap="none" strike="noStrike">
                <a:solidFill>
                  <a:schemeClr val="lt1"/>
                </a:solidFill>
                <a:latin typeface="Times New Roman"/>
                <a:ea typeface="Times New Roman"/>
                <a:cs typeface="Times New Roman"/>
                <a:sym typeface="Times New Roman"/>
              </a:rPr>
              <a:t>                          (Tây Tiến – Quang Dũng)</a:t>
            </a:r>
            <a:endParaRPr b="0" i="0" sz="1400" u="none" cap="none" strike="noStrike">
              <a:solidFill>
                <a:srgbClr val="000000"/>
              </a:solidFill>
              <a:latin typeface="Arial"/>
              <a:ea typeface="Arial"/>
              <a:cs typeface="Arial"/>
              <a:sym typeface="Arial"/>
            </a:endParaRPr>
          </a:p>
        </p:txBody>
      </p:sp>
      <p:sp>
        <p:nvSpPr>
          <p:cNvPr id="350" name="Google Shape;350;p9"/>
          <p:cNvSpPr/>
          <p:nvPr/>
        </p:nvSpPr>
        <p:spPr>
          <a:xfrm>
            <a:off x="285720" y="2000240"/>
            <a:ext cx="8572560" cy="642942"/>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Times New Roman"/>
                <a:ea typeface="Times New Roman"/>
                <a:cs typeface="Times New Roman"/>
                <a:sym typeface="Times New Roman"/>
              </a:rPr>
              <a:t>1. Một số lỗi thường gặp trong nghị luận về một đoạn thơ</a:t>
            </a:r>
            <a:endParaRPr b="0" i="0" sz="2800" u="none" cap="none" strike="noStrike">
              <a:solidFill>
                <a:schemeClr val="lt1"/>
              </a:solidFill>
              <a:latin typeface="Times New Roman"/>
              <a:ea typeface="Times New Roman"/>
              <a:cs typeface="Times New Roman"/>
              <a:sym typeface="Times New Roman"/>
            </a:endParaRPr>
          </a:p>
        </p:txBody>
      </p:sp>
    </p:spTree>
  </p:cSld>
  <p:clrMapOvr>
    <a:masterClrMapping/>
  </p:clrMapOvr>
  <p:transition>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500"/>
                                        <p:tgtEl>
                                          <p:spTgt spid="3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500"/>
                                        <p:tgtEl>
                                          <p:spTgt spid="3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2019-10-23T07:42:49Z</dcterms:created>
  <dc:creator>Admin</dc:creator>
</cp:coreProperties>
</file>