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embeddedFontLst>
    <p:embeddedFont>
      <p:font typeface="Alata" panose="020B0604020202020204" charset="0"/>
      <p:regular r:id="rId14"/>
    </p:embeddedFont>
    <p:embeddedFont>
      <p:font typeface="Baloo" panose="020B0604020202020204" charset="0"/>
      <p:regular r:id="rId15"/>
    </p:embeddedFont>
    <p:embeddedFont>
      <p:font typeface="KG Primary Dots Lined" panose="020B0604020202020204" charset="0"/>
      <p:regular r:id="rId16"/>
    </p:embeddedFont>
    <p:embeddedFont>
      <p:font typeface="League Sparta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3.jpe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2.sv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5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64.svg"/><Relationship Id="rId2" Type="http://schemas.openxmlformats.org/officeDocument/2006/relationships/image" Target="../media/image55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7.svg"/><Relationship Id="rId10" Type="http://schemas.openxmlformats.org/officeDocument/2006/relationships/image" Target="../media/image62.sv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2.sv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62813" y="221180"/>
            <a:ext cx="9563100" cy="7067550"/>
          </a:xfrm>
          <a:custGeom>
            <a:avLst/>
            <a:gdLst/>
            <a:ahLst/>
            <a:cxnLst/>
            <a:rect l="l" t="t" r="r" b="b"/>
            <a:pathLst>
              <a:path w="9563100" h="7067550">
                <a:moveTo>
                  <a:pt x="0" y="0"/>
                </a:moveTo>
                <a:lnTo>
                  <a:pt x="9563100" y="0"/>
                </a:lnTo>
                <a:lnTo>
                  <a:pt x="9563100" y="7067550"/>
                </a:lnTo>
                <a:lnTo>
                  <a:pt x="0" y="706755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2258" r="-232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lantern">
            <a:hlinkClick r:id="" action="ppaction://media"/>
            <a:extLst>
              <a:ext uri="{FF2B5EF4-FFF2-40B4-BE49-F238E27FC236}">
                <a16:creationId xmlns:a16="http://schemas.microsoft.com/office/drawing/2014/main" id="{503DD239-A726-DBA0-C669-E1E9AD52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51300" y="882650"/>
            <a:ext cx="406400" cy="406400"/>
          </a:xfrm>
          <a:prstGeom prst="rect">
            <a:avLst/>
          </a:prstGeom>
        </p:spPr>
      </p:pic>
      <p:pic>
        <p:nvPicPr>
          <p:cNvPr id="5" name="mask">
            <a:hlinkClick r:id="" action="ppaction://media"/>
            <a:extLst>
              <a:ext uri="{FF2B5EF4-FFF2-40B4-BE49-F238E27FC236}">
                <a16:creationId xmlns:a16="http://schemas.microsoft.com/office/drawing/2014/main" id="{D7E4B581-5365-E171-9FF9-F1CC83C55A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63642" y="6470650"/>
            <a:ext cx="406400" cy="406400"/>
          </a:xfrm>
          <a:prstGeom prst="rect">
            <a:avLst/>
          </a:prstGeom>
        </p:spPr>
      </p:pic>
      <p:pic>
        <p:nvPicPr>
          <p:cNvPr id="6" name="luvvoice.com-20241208-0eoeCF">
            <a:hlinkClick r:id="" action="ppaction://media"/>
            <a:extLst>
              <a:ext uri="{FF2B5EF4-FFF2-40B4-BE49-F238E27FC236}">
                <a16:creationId xmlns:a16="http://schemas.microsoft.com/office/drawing/2014/main" id="{4454FC1E-9FFD-DCDE-10A7-6A06C38A391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4700" y="6673850"/>
            <a:ext cx="406400" cy="406400"/>
          </a:xfrm>
          <a:prstGeom prst="rect">
            <a:avLst/>
          </a:prstGeom>
        </p:spPr>
      </p:pic>
      <p:pic>
        <p:nvPicPr>
          <p:cNvPr id="7" name="luvvoice.com-20241208-P3wilK">
            <a:hlinkClick r:id="" action="ppaction://media"/>
            <a:extLst>
              <a:ext uri="{FF2B5EF4-FFF2-40B4-BE49-F238E27FC236}">
                <a16:creationId xmlns:a16="http://schemas.microsoft.com/office/drawing/2014/main" id="{985D5A56-9042-8E67-B197-ED1EA280613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1500" y="1797050"/>
            <a:ext cx="406400" cy="406400"/>
          </a:xfrm>
          <a:prstGeom prst="rect">
            <a:avLst/>
          </a:prstGeom>
        </p:spPr>
      </p:pic>
      <p:pic>
        <p:nvPicPr>
          <p:cNvPr id="8" name="luvvoice.com-20241208-CA5kXm">
            <a:hlinkClick r:id="" action="ppaction://media"/>
            <a:extLst>
              <a:ext uri="{FF2B5EF4-FFF2-40B4-BE49-F238E27FC236}">
                <a16:creationId xmlns:a16="http://schemas.microsoft.com/office/drawing/2014/main" id="{A6BB67FE-8DE5-CA9F-3121-1EB516B558D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451100" y="681802"/>
            <a:ext cx="406400" cy="406400"/>
          </a:xfrm>
          <a:prstGeom prst="rect">
            <a:avLst/>
          </a:prstGeom>
        </p:spPr>
      </p:pic>
      <p:pic>
        <p:nvPicPr>
          <p:cNvPr id="9" name="luvvoice.com-20241208-gYTVfq">
            <a:hlinkClick r:id="" action="ppaction://media"/>
            <a:extLst>
              <a:ext uri="{FF2B5EF4-FFF2-40B4-BE49-F238E27FC236}">
                <a16:creationId xmlns:a16="http://schemas.microsoft.com/office/drawing/2014/main" id="{8794FF6F-3A3B-412B-75D1-1133849B1B1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829302" y="1087747"/>
            <a:ext cx="406400" cy="406400"/>
          </a:xfrm>
          <a:prstGeom prst="rect">
            <a:avLst/>
          </a:prstGeom>
        </p:spPr>
      </p:pic>
      <p:pic>
        <p:nvPicPr>
          <p:cNvPr id="10" name="luvvoice.com-20241208-eCnyyr">
            <a:hlinkClick r:id="" action="ppaction://media"/>
            <a:extLst>
              <a:ext uri="{FF2B5EF4-FFF2-40B4-BE49-F238E27FC236}">
                <a16:creationId xmlns:a16="http://schemas.microsoft.com/office/drawing/2014/main" id="{2935E567-B48F-66C4-5BD6-2D4A2546851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556500" y="1873250"/>
            <a:ext cx="406400" cy="406400"/>
          </a:xfrm>
          <a:prstGeom prst="rect">
            <a:avLst/>
          </a:prstGeom>
        </p:spPr>
      </p:pic>
      <p:pic>
        <p:nvPicPr>
          <p:cNvPr id="11" name="luvvoice.com-20241208-Mg1hrb">
            <a:hlinkClick r:id="" action="ppaction://media"/>
            <a:extLst>
              <a:ext uri="{FF2B5EF4-FFF2-40B4-BE49-F238E27FC236}">
                <a16:creationId xmlns:a16="http://schemas.microsoft.com/office/drawing/2014/main" id="{A09FB643-6F7E-8AFA-DD6F-E0C6C5928A2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525657" y="6267450"/>
            <a:ext cx="406400" cy="406400"/>
          </a:xfrm>
          <a:prstGeom prst="rect">
            <a:avLst/>
          </a:prstGeom>
        </p:spPr>
      </p:pic>
      <p:pic>
        <p:nvPicPr>
          <p:cNvPr id="12" name="luvvoice.com-20241208-bWTlKX">
            <a:hlinkClick r:id="" action="ppaction://media"/>
            <a:extLst>
              <a:ext uri="{FF2B5EF4-FFF2-40B4-BE49-F238E27FC236}">
                <a16:creationId xmlns:a16="http://schemas.microsoft.com/office/drawing/2014/main" id="{E6DE3BB0-2DD4-C884-5BDE-80C138AD010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537700" y="5922779"/>
            <a:ext cx="406400" cy="406400"/>
          </a:xfrm>
          <a:prstGeom prst="rect">
            <a:avLst/>
          </a:prstGeom>
        </p:spPr>
      </p:pic>
      <p:pic>
        <p:nvPicPr>
          <p:cNvPr id="13" name="luvvoice.com-20241208-sYXl4p">
            <a:hlinkClick r:id="" action="ppaction://media"/>
            <a:extLst>
              <a:ext uri="{FF2B5EF4-FFF2-40B4-BE49-F238E27FC236}">
                <a16:creationId xmlns:a16="http://schemas.microsoft.com/office/drawing/2014/main" id="{6B0FDD51-1AA2-F3E9-2D92-E5ECB713C07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670115" y="3244850"/>
            <a:ext cx="406400" cy="406400"/>
          </a:xfrm>
          <a:prstGeom prst="rect">
            <a:avLst/>
          </a:prstGeom>
        </p:spPr>
      </p:pic>
      <p:pic>
        <p:nvPicPr>
          <p:cNvPr id="14" name="luvvoice.com-20241208-guZby8">
            <a:hlinkClick r:id="" action="ppaction://media"/>
            <a:extLst>
              <a:ext uri="{FF2B5EF4-FFF2-40B4-BE49-F238E27FC236}">
                <a16:creationId xmlns:a16="http://schemas.microsoft.com/office/drawing/2014/main" id="{20C1DAC4-99A1-3607-4E12-005CA68AF60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987087" y="22034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13843" y="1630051"/>
            <a:ext cx="1143000" cy="1952625"/>
          </a:xfrm>
          <a:custGeom>
            <a:avLst/>
            <a:gdLst/>
            <a:ahLst/>
            <a:cxnLst/>
            <a:rect l="l" t="t" r="r" b="b"/>
            <a:pathLst>
              <a:path w="1143000" h="1952625">
                <a:moveTo>
                  <a:pt x="0" y="0"/>
                </a:moveTo>
                <a:lnTo>
                  <a:pt x="1143000" y="0"/>
                </a:lnTo>
                <a:lnTo>
                  <a:pt x="1143000" y="1952625"/>
                </a:lnTo>
                <a:lnTo>
                  <a:pt x="0" y="1952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5000" b="-14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89784" y="1861509"/>
            <a:ext cx="1419225" cy="1857375"/>
          </a:xfrm>
          <a:custGeom>
            <a:avLst/>
            <a:gdLst/>
            <a:ahLst/>
            <a:cxnLst/>
            <a:rect l="l" t="t" r="r" b="b"/>
            <a:pathLst>
              <a:path w="1419225" h="1857375">
                <a:moveTo>
                  <a:pt x="0" y="0"/>
                </a:moveTo>
                <a:lnTo>
                  <a:pt x="1419225" y="0"/>
                </a:lnTo>
                <a:lnTo>
                  <a:pt x="1419225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6469" t="-49889" r="-40" b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55999" y="5225263"/>
            <a:ext cx="2105025" cy="1038225"/>
          </a:xfrm>
          <a:custGeom>
            <a:avLst/>
            <a:gdLst/>
            <a:ahLst/>
            <a:cxnLst/>
            <a:rect l="l" t="t" r="r" b="b"/>
            <a:pathLst>
              <a:path w="2105025" h="1038225">
                <a:moveTo>
                  <a:pt x="0" y="0"/>
                </a:moveTo>
                <a:lnTo>
                  <a:pt x="2105025" y="0"/>
                </a:lnTo>
                <a:lnTo>
                  <a:pt x="2105025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431" t="-131655" r="-97998" b="-105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26853" y="4990081"/>
            <a:ext cx="2247900" cy="1162050"/>
          </a:xfrm>
          <a:custGeom>
            <a:avLst/>
            <a:gdLst/>
            <a:ahLst/>
            <a:cxnLst/>
            <a:rect l="l" t="t" r="r" b="b"/>
            <a:pathLst>
              <a:path w="2247900" h="1162050">
                <a:moveTo>
                  <a:pt x="0" y="0"/>
                </a:moveTo>
                <a:lnTo>
                  <a:pt x="2247900" y="0"/>
                </a:lnTo>
                <a:lnTo>
                  <a:pt x="2247900" y="1162050"/>
                </a:ln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245" t="-113447" r="-279" b="-4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619176" y="2790577"/>
            <a:ext cx="1057275" cy="9525"/>
            <a:chOff x="0" y="0"/>
            <a:chExt cx="1057275" cy="9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7275" cy="9525"/>
            </a:xfrm>
            <a:custGeom>
              <a:avLst/>
              <a:gdLst/>
              <a:ahLst/>
              <a:cxnLst/>
              <a:rect l="l" t="t" r="r" b="b"/>
              <a:pathLst>
                <a:path w="1057275" h="9525">
                  <a:moveTo>
                    <a:pt x="0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moveTo>
                    <a:pt x="19050" y="0"/>
                  </a:moveTo>
                  <a:lnTo>
                    <a:pt x="28575" y="0"/>
                  </a:lnTo>
                  <a:lnTo>
                    <a:pt x="28575" y="9525"/>
                  </a:lnTo>
                  <a:lnTo>
                    <a:pt x="19050" y="9525"/>
                  </a:lnTo>
                  <a:moveTo>
                    <a:pt x="38100" y="0"/>
                  </a:moveTo>
                  <a:lnTo>
                    <a:pt x="47625" y="0"/>
                  </a:lnTo>
                  <a:lnTo>
                    <a:pt x="47625" y="9525"/>
                  </a:lnTo>
                  <a:lnTo>
                    <a:pt x="38100" y="9525"/>
                  </a:lnTo>
                  <a:moveTo>
                    <a:pt x="57150" y="0"/>
                  </a:moveTo>
                  <a:lnTo>
                    <a:pt x="66675" y="0"/>
                  </a:lnTo>
                  <a:lnTo>
                    <a:pt x="66675" y="9525"/>
                  </a:lnTo>
                  <a:lnTo>
                    <a:pt x="57150" y="9525"/>
                  </a:lnTo>
                  <a:moveTo>
                    <a:pt x="76200" y="0"/>
                  </a:moveTo>
                  <a:lnTo>
                    <a:pt x="85725" y="0"/>
                  </a:lnTo>
                  <a:lnTo>
                    <a:pt x="85725" y="9525"/>
                  </a:lnTo>
                  <a:lnTo>
                    <a:pt x="76200" y="9525"/>
                  </a:lnTo>
                  <a:moveTo>
                    <a:pt x="95250" y="0"/>
                  </a:moveTo>
                  <a:lnTo>
                    <a:pt x="104775" y="0"/>
                  </a:lnTo>
                  <a:lnTo>
                    <a:pt x="104775" y="9525"/>
                  </a:lnTo>
                  <a:lnTo>
                    <a:pt x="95250" y="9525"/>
                  </a:lnTo>
                  <a:moveTo>
                    <a:pt x="114300" y="0"/>
                  </a:moveTo>
                  <a:lnTo>
                    <a:pt x="123825" y="0"/>
                  </a:lnTo>
                  <a:lnTo>
                    <a:pt x="123825" y="9525"/>
                  </a:lnTo>
                  <a:lnTo>
                    <a:pt x="114300" y="9525"/>
                  </a:lnTo>
                  <a:moveTo>
                    <a:pt x="133350" y="0"/>
                  </a:moveTo>
                  <a:lnTo>
                    <a:pt x="142875" y="0"/>
                  </a:lnTo>
                  <a:lnTo>
                    <a:pt x="142875" y="9525"/>
                  </a:lnTo>
                  <a:lnTo>
                    <a:pt x="133350" y="9525"/>
                  </a:lnTo>
                  <a:moveTo>
                    <a:pt x="152400" y="0"/>
                  </a:moveTo>
                  <a:lnTo>
                    <a:pt x="161925" y="0"/>
                  </a:lnTo>
                  <a:lnTo>
                    <a:pt x="161925" y="9525"/>
                  </a:lnTo>
                  <a:lnTo>
                    <a:pt x="152400" y="9525"/>
                  </a:lnTo>
                  <a:moveTo>
                    <a:pt x="171450" y="0"/>
                  </a:moveTo>
                  <a:lnTo>
                    <a:pt x="180975" y="0"/>
                  </a:lnTo>
                  <a:lnTo>
                    <a:pt x="180975" y="9525"/>
                  </a:lnTo>
                  <a:lnTo>
                    <a:pt x="171450" y="9525"/>
                  </a:lnTo>
                  <a:moveTo>
                    <a:pt x="190500" y="0"/>
                  </a:moveTo>
                  <a:lnTo>
                    <a:pt x="200025" y="0"/>
                  </a:lnTo>
                  <a:lnTo>
                    <a:pt x="200025" y="9525"/>
                  </a:lnTo>
                  <a:lnTo>
                    <a:pt x="190500" y="9525"/>
                  </a:lnTo>
                  <a:moveTo>
                    <a:pt x="209550" y="0"/>
                  </a:moveTo>
                  <a:lnTo>
                    <a:pt x="219075" y="0"/>
                  </a:lnTo>
                  <a:lnTo>
                    <a:pt x="219075" y="9525"/>
                  </a:lnTo>
                  <a:lnTo>
                    <a:pt x="209550" y="9525"/>
                  </a:lnTo>
                  <a:moveTo>
                    <a:pt x="228600" y="0"/>
                  </a:moveTo>
                  <a:lnTo>
                    <a:pt x="238125" y="0"/>
                  </a:lnTo>
                  <a:lnTo>
                    <a:pt x="238125" y="9525"/>
                  </a:lnTo>
                  <a:lnTo>
                    <a:pt x="228600" y="9525"/>
                  </a:lnTo>
                  <a:moveTo>
                    <a:pt x="247650" y="0"/>
                  </a:moveTo>
                  <a:lnTo>
                    <a:pt x="257175" y="0"/>
                  </a:lnTo>
                  <a:lnTo>
                    <a:pt x="257175" y="9525"/>
                  </a:lnTo>
                  <a:lnTo>
                    <a:pt x="247650" y="9525"/>
                  </a:lnTo>
                  <a:moveTo>
                    <a:pt x="266700" y="0"/>
                  </a:moveTo>
                  <a:lnTo>
                    <a:pt x="276225" y="0"/>
                  </a:lnTo>
                  <a:lnTo>
                    <a:pt x="276225" y="9525"/>
                  </a:lnTo>
                  <a:lnTo>
                    <a:pt x="266700" y="9525"/>
                  </a:lnTo>
                  <a:moveTo>
                    <a:pt x="285750" y="0"/>
                  </a:moveTo>
                  <a:lnTo>
                    <a:pt x="295275" y="0"/>
                  </a:lnTo>
                  <a:lnTo>
                    <a:pt x="295275" y="9525"/>
                  </a:lnTo>
                  <a:lnTo>
                    <a:pt x="285750" y="9525"/>
                  </a:lnTo>
                  <a:moveTo>
                    <a:pt x="304800" y="0"/>
                  </a:moveTo>
                  <a:lnTo>
                    <a:pt x="314325" y="0"/>
                  </a:lnTo>
                  <a:lnTo>
                    <a:pt x="314325" y="9525"/>
                  </a:lnTo>
                  <a:lnTo>
                    <a:pt x="304800" y="9525"/>
                  </a:lnTo>
                  <a:moveTo>
                    <a:pt x="323850" y="0"/>
                  </a:moveTo>
                  <a:lnTo>
                    <a:pt x="333375" y="0"/>
                  </a:lnTo>
                  <a:lnTo>
                    <a:pt x="333375" y="9525"/>
                  </a:lnTo>
                  <a:lnTo>
                    <a:pt x="323850" y="9525"/>
                  </a:lnTo>
                  <a:moveTo>
                    <a:pt x="342900" y="0"/>
                  </a:moveTo>
                  <a:lnTo>
                    <a:pt x="352425" y="0"/>
                  </a:lnTo>
                  <a:lnTo>
                    <a:pt x="352425" y="9525"/>
                  </a:lnTo>
                  <a:lnTo>
                    <a:pt x="342900" y="9525"/>
                  </a:lnTo>
                  <a:moveTo>
                    <a:pt x="361950" y="0"/>
                  </a:moveTo>
                  <a:lnTo>
                    <a:pt x="371475" y="0"/>
                  </a:lnTo>
                  <a:lnTo>
                    <a:pt x="371475" y="9525"/>
                  </a:lnTo>
                  <a:lnTo>
                    <a:pt x="361950" y="9525"/>
                  </a:lnTo>
                  <a:moveTo>
                    <a:pt x="381000" y="0"/>
                  </a:moveTo>
                  <a:lnTo>
                    <a:pt x="390525" y="0"/>
                  </a:lnTo>
                  <a:lnTo>
                    <a:pt x="390525" y="9525"/>
                  </a:lnTo>
                  <a:lnTo>
                    <a:pt x="381000" y="9525"/>
                  </a:lnTo>
                  <a:moveTo>
                    <a:pt x="400050" y="0"/>
                  </a:moveTo>
                  <a:lnTo>
                    <a:pt x="409575" y="0"/>
                  </a:lnTo>
                  <a:lnTo>
                    <a:pt x="409575" y="9525"/>
                  </a:lnTo>
                  <a:lnTo>
                    <a:pt x="400050" y="9525"/>
                  </a:lnTo>
                  <a:moveTo>
                    <a:pt x="419100" y="0"/>
                  </a:moveTo>
                  <a:lnTo>
                    <a:pt x="428625" y="0"/>
                  </a:lnTo>
                  <a:lnTo>
                    <a:pt x="428625" y="9525"/>
                  </a:lnTo>
                  <a:lnTo>
                    <a:pt x="419100" y="9525"/>
                  </a:lnTo>
                  <a:moveTo>
                    <a:pt x="438150" y="0"/>
                  </a:moveTo>
                  <a:lnTo>
                    <a:pt x="447675" y="0"/>
                  </a:lnTo>
                  <a:lnTo>
                    <a:pt x="447675" y="9525"/>
                  </a:lnTo>
                  <a:lnTo>
                    <a:pt x="438150" y="9525"/>
                  </a:lnTo>
                  <a:moveTo>
                    <a:pt x="457200" y="0"/>
                  </a:moveTo>
                  <a:lnTo>
                    <a:pt x="466725" y="0"/>
                  </a:lnTo>
                  <a:lnTo>
                    <a:pt x="466725" y="9525"/>
                  </a:lnTo>
                  <a:lnTo>
                    <a:pt x="457200" y="9525"/>
                  </a:lnTo>
                  <a:moveTo>
                    <a:pt x="476250" y="0"/>
                  </a:moveTo>
                  <a:lnTo>
                    <a:pt x="485775" y="0"/>
                  </a:lnTo>
                  <a:lnTo>
                    <a:pt x="485775" y="9525"/>
                  </a:lnTo>
                  <a:lnTo>
                    <a:pt x="476250" y="9525"/>
                  </a:lnTo>
                  <a:moveTo>
                    <a:pt x="495300" y="0"/>
                  </a:moveTo>
                  <a:lnTo>
                    <a:pt x="504825" y="0"/>
                  </a:lnTo>
                  <a:lnTo>
                    <a:pt x="504825" y="9525"/>
                  </a:lnTo>
                  <a:lnTo>
                    <a:pt x="495300" y="9525"/>
                  </a:lnTo>
                  <a:moveTo>
                    <a:pt x="514350" y="0"/>
                  </a:moveTo>
                  <a:lnTo>
                    <a:pt x="523875" y="0"/>
                  </a:lnTo>
                  <a:lnTo>
                    <a:pt x="523875" y="9525"/>
                  </a:lnTo>
                  <a:lnTo>
                    <a:pt x="514350" y="9525"/>
                  </a:lnTo>
                  <a:moveTo>
                    <a:pt x="533400" y="0"/>
                  </a:moveTo>
                  <a:lnTo>
                    <a:pt x="542925" y="0"/>
                  </a:lnTo>
                  <a:lnTo>
                    <a:pt x="542925" y="9525"/>
                  </a:lnTo>
                  <a:lnTo>
                    <a:pt x="533400" y="9525"/>
                  </a:lnTo>
                  <a:moveTo>
                    <a:pt x="552450" y="0"/>
                  </a:moveTo>
                  <a:lnTo>
                    <a:pt x="561975" y="0"/>
                  </a:lnTo>
                  <a:lnTo>
                    <a:pt x="561975" y="9525"/>
                  </a:lnTo>
                  <a:lnTo>
                    <a:pt x="552450" y="9525"/>
                  </a:lnTo>
                  <a:moveTo>
                    <a:pt x="571500" y="0"/>
                  </a:moveTo>
                  <a:lnTo>
                    <a:pt x="581025" y="0"/>
                  </a:lnTo>
                  <a:lnTo>
                    <a:pt x="581025" y="9525"/>
                  </a:lnTo>
                  <a:lnTo>
                    <a:pt x="571500" y="9525"/>
                  </a:lnTo>
                  <a:moveTo>
                    <a:pt x="590550" y="0"/>
                  </a:moveTo>
                  <a:lnTo>
                    <a:pt x="600075" y="0"/>
                  </a:lnTo>
                  <a:lnTo>
                    <a:pt x="600075" y="9525"/>
                  </a:lnTo>
                  <a:lnTo>
                    <a:pt x="590550" y="9525"/>
                  </a:lnTo>
                  <a:moveTo>
                    <a:pt x="609600" y="0"/>
                  </a:moveTo>
                  <a:lnTo>
                    <a:pt x="619125" y="0"/>
                  </a:lnTo>
                  <a:lnTo>
                    <a:pt x="619125" y="9525"/>
                  </a:lnTo>
                  <a:lnTo>
                    <a:pt x="609600" y="9525"/>
                  </a:lnTo>
                  <a:moveTo>
                    <a:pt x="628650" y="0"/>
                  </a:moveTo>
                  <a:lnTo>
                    <a:pt x="638175" y="0"/>
                  </a:lnTo>
                  <a:lnTo>
                    <a:pt x="638175" y="9525"/>
                  </a:lnTo>
                  <a:lnTo>
                    <a:pt x="628650" y="9525"/>
                  </a:lnTo>
                  <a:moveTo>
                    <a:pt x="647700" y="0"/>
                  </a:moveTo>
                  <a:lnTo>
                    <a:pt x="657225" y="0"/>
                  </a:lnTo>
                  <a:lnTo>
                    <a:pt x="657225" y="9525"/>
                  </a:lnTo>
                  <a:lnTo>
                    <a:pt x="647700" y="9525"/>
                  </a:lnTo>
                  <a:moveTo>
                    <a:pt x="666750" y="0"/>
                  </a:moveTo>
                  <a:lnTo>
                    <a:pt x="676275" y="0"/>
                  </a:lnTo>
                  <a:lnTo>
                    <a:pt x="676275" y="9525"/>
                  </a:lnTo>
                  <a:lnTo>
                    <a:pt x="666750" y="9525"/>
                  </a:lnTo>
                  <a:moveTo>
                    <a:pt x="685800" y="0"/>
                  </a:moveTo>
                  <a:lnTo>
                    <a:pt x="695325" y="0"/>
                  </a:lnTo>
                  <a:lnTo>
                    <a:pt x="695325" y="9525"/>
                  </a:lnTo>
                  <a:lnTo>
                    <a:pt x="685800" y="9525"/>
                  </a:lnTo>
                  <a:moveTo>
                    <a:pt x="704850" y="0"/>
                  </a:moveTo>
                  <a:lnTo>
                    <a:pt x="714375" y="0"/>
                  </a:lnTo>
                  <a:lnTo>
                    <a:pt x="714375" y="9525"/>
                  </a:lnTo>
                  <a:lnTo>
                    <a:pt x="704850" y="9525"/>
                  </a:lnTo>
                  <a:moveTo>
                    <a:pt x="723900" y="0"/>
                  </a:moveTo>
                  <a:lnTo>
                    <a:pt x="733425" y="0"/>
                  </a:lnTo>
                  <a:lnTo>
                    <a:pt x="733425" y="9525"/>
                  </a:lnTo>
                  <a:lnTo>
                    <a:pt x="723900" y="9525"/>
                  </a:lnTo>
                  <a:moveTo>
                    <a:pt x="742950" y="0"/>
                  </a:moveTo>
                  <a:lnTo>
                    <a:pt x="752475" y="0"/>
                  </a:lnTo>
                  <a:lnTo>
                    <a:pt x="752475" y="9525"/>
                  </a:lnTo>
                  <a:lnTo>
                    <a:pt x="742950" y="9525"/>
                  </a:lnTo>
                  <a:moveTo>
                    <a:pt x="762000" y="0"/>
                  </a:moveTo>
                  <a:lnTo>
                    <a:pt x="771525" y="0"/>
                  </a:lnTo>
                  <a:lnTo>
                    <a:pt x="771525" y="9525"/>
                  </a:lnTo>
                  <a:lnTo>
                    <a:pt x="762000" y="9525"/>
                  </a:lnTo>
                  <a:moveTo>
                    <a:pt x="781050" y="0"/>
                  </a:moveTo>
                  <a:lnTo>
                    <a:pt x="790575" y="0"/>
                  </a:lnTo>
                  <a:lnTo>
                    <a:pt x="790575" y="9525"/>
                  </a:lnTo>
                  <a:lnTo>
                    <a:pt x="781050" y="9525"/>
                  </a:lnTo>
                  <a:moveTo>
                    <a:pt x="800100" y="0"/>
                  </a:moveTo>
                  <a:lnTo>
                    <a:pt x="809625" y="0"/>
                  </a:lnTo>
                  <a:lnTo>
                    <a:pt x="809625" y="9525"/>
                  </a:lnTo>
                  <a:lnTo>
                    <a:pt x="800100" y="9525"/>
                  </a:lnTo>
                  <a:moveTo>
                    <a:pt x="819150" y="0"/>
                  </a:moveTo>
                  <a:lnTo>
                    <a:pt x="828675" y="0"/>
                  </a:lnTo>
                  <a:lnTo>
                    <a:pt x="828675" y="9525"/>
                  </a:lnTo>
                  <a:lnTo>
                    <a:pt x="819150" y="9525"/>
                  </a:lnTo>
                  <a:moveTo>
                    <a:pt x="838200" y="0"/>
                  </a:moveTo>
                  <a:lnTo>
                    <a:pt x="847725" y="0"/>
                  </a:lnTo>
                  <a:lnTo>
                    <a:pt x="847725" y="9525"/>
                  </a:lnTo>
                  <a:lnTo>
                    <a:pt x="838200" y="9525"/>
                  </a:lnTo>
                  <a:moveTo>
                    <a:pt x="857250" y="0"/>
                  </a:moveTo>
                  <a:lnTo>
                    <a:pt x="866775" y="0"/>
                  </a:lnTo>
                  <a:lnTo>
                    <a:pt x="866775" y="9525"/>
                  </a:lnTo>
                  <a:lnTo>
                    <a:pt x="857250" y="9525"/>
                  </a:lnTo>
                  <a:moveTo>
                    <a:pt x="876300" y="0"/>
                  </a:moveTo>
                  <a:lnTo>
                    <a:pt x="885825" y="0"/>
                  </a:lnTo>
                  <a:lnTo>
                    <a:pt x="885825" y="9525"/>
                  </a:lnTo>
                  <a:lnTo>
                    <a:pt x="876300" y="9525"/>
                  </a:lnTo>
                  <a:moveTo>
                    <a:pt x="895350" y="0"/>
                  </a:moveTo>
                  <a:lnTo>
                    <a:pt x="904875" y="0"/>
                  </a:lnTo>
                  <a:lnTo>
                    <a:pt x="904875" y="9525"/>
                  </a:lnTo>
                  <a:lnTo>
                    <a:pt x="895350" y="9525"/>
                  </a:lnTo>
                  <a:moveTo>
                    <a:pt x="914400" y="0"/>
                  </a:moveTo>
                  <a:lnTo>
                    <a:pt x="923925" y="0"/>
                  </a:lnTo>
                  <a:lnTo>
                    <a:pt x="923925" y="9525"/>
                  </a:lnTo>
                  <a:lnTo>
                    <a:pt x="914400" y="9525"/>
                  </a:lnTo>
                  <a:moveTo>
                    <a:pt x="933450" y="0"/>
                  </a:moveTo>
                  <a:lnTo>
                    <a:pt x="942975" y="0"/>
                  </a:lnTo>
                  <a:lnTo>
                    <a:pt x="942975" y="9525"/>
                  </a:lnTo>
                  <a:lnTo>
                    <a:pt x="933450" y="9525"/>
                  </a:lnTo>
                  <a:moveTo>
                    <a:pt x="952500" y="0"/>
                  </a:moveTo>
                  <a:lnTo>
                    <a:pt x="962025" y="0"/>
                  </a:lnTo>
                  <a:lnTo>
                    <a:pt x="962025" y="9525"/>
                  </a:lnTo>
                  <a:lnTo>
                    <a:pt x="952500" y="9525"/>
                  </a:lnTo>
                  <a:moveTo>
                    <a:pt x="971550" y="0"/>
                  </a:moveTo>
                  <a:lnTo>
                    <a:pt x="981075" y="0"/>
                  </a:lnTo>
                  <a:lnTo>
                    <a:pt x="981075" y="9525"/>
                  </a:lnTo>
                  <a:lnTo>
                    <a:pt x="971550" y="9525"/>
                  </a:lnTo>
                  <a:moveTo>
                    <a:pt x="990600" y="0"/>
                  </a:moveTo>
                  <a:lnTo>
                    <a:pt x="1000125" y="0"/>
                  </a:lnTo>
                  <a:lnTo>
                    <a:pt x="1000125" y="9525"/>
                  </a:lnTo>
                  <a:lnTo>
                    <a:pt x="990600" y="9525"/>
                  </a:lnTo>
                  <a:moveTo>
                    <a:pt x="1009650" y="0"/>
                  </a:moveTo>
                  <a:lnTo>
                    <a:pt x="1019175" y="0"/>
                  </a:lnTo>
                  <a:lnTo>
                    <a:pt x="1019175" y="9525"/>
                  </a:lnTo>
                  <a:lnTo>
                    <a:pt x="1009650" y="9525"/>
                  </a:lnTo>
                  <a:moveTo>
                    <a:pt x="1028700" y="0"/>
                  </a:moveTo>
                  <a:lnTo>
                    <a:pt x="1038225" y="0"/>
                  </a:lnTo>
                  <a:lnTo>
                    <a:pt x="1038225" y="9525"/>
                  </a:lnTo>
                  <a:lnTo>
                    <a:pt x="1028700" y="9525"/>
                  </a:lnTo>
                  <a:moveTo>
                    <a:pt x="1047750" y="0"/>
                  </a:moveTo>
                  <a:lnTo>
                    <a:pt x="1057275" y="0"/>
                  </a:lnTo>
                  <a:lnTo>
                    <a:pt x="1057275" y="9525"/>
                  </a:lnTo>
                  <a:lnTo>
                    <a:pt x="1047750" y="9525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619176" y="5675738"/>
            <a:ext cx="1057275" cy="9525"/>
            <a:chOff x="0" y="0"/>
            <a:chExt cx="1057275" cy="95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7275" cy="9525"/>
            </a:xfrm>
            <a:custGeom>
              <a:avLst/>
              <a:gdLst/>
              <a:ahLst/>
              <a:cxnLst/>
              <a:rect l="l" t="t" r="r" b="b"/>
              <a:pathLst>
                <a:path w="1057275" h="9525">
                  <a:moveTo>
                    <a:pt x="0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moveTo>
                    <a:pt x="19050" y="0"/>
                  </a:moveTo>
                  <a:lnTo>
                    <a:pt x="28575" y="0"/>
                  </a:lnTo>
                  <a:lnTo>
                    <a:pt x="28575" y="9525"/>
                  </a:lnTo>
                  <a:lnTo>
                    <a:pt x="19050" y="9525"/>
                  </a:lnTo>
                  <a:moveTo>
                    <a:pt x="38100" y="0"/>
                  </a:moveTo>
                  <a:lnTo>
                    <a:pt x="47625" y="0"/>
                  </a:lnTo>
                  <a:lnTo>
                    <a:pt x="47625" y="9525"/>
                  </a:lnTo>
                  <a:lnTo>
                    <a:pt x="38100" y="9525"/>
                  </a:lnTo>
                  <a:moveTo>
                    <a:pt x="57150" y="0"/>
                  </a:moveTo>
                  <a:lnTo>
                    <a:pt x="66675" y="0"/>
                  </a:lnTo>
                  <a:lnTo>
                    <a:pt x="66675" y="9525"/>
                  </a:lnTo>
                  <a:lnTo>
                    <a:pt x="57150" y="9525"/>
                  </a:lnTo>
                  <a:moveTo>
                    <a:pt x="76200" y="0"/>
                  </a:moveTo>
                  <a:lnTo>
                    <a:pt x="85725" y="0"/>
                  </a:lnTo>
                  <a:lnTo>
                    <a:pt x="85725" y="9525"/>
                  </a:lnTo>
                  <a:lnTo>
                    <a:pt x="76200" y="9525"/>
                  </a:lnTo>
                  <a:moveTo>
                    <a:pt x="95250" y="0"/>
                  </a:moveTo>
                  <a:lnTo>
                    <a:pt x="104775" y="0"/>
                  </a:lnTo>
                  <a:lnTo>
                    <a:pt x="104775" y="9525"/>
                  </a:lnTo>
                  <a:lnTo>
                    <a:pt x="95250" y="9525"/>
                  </a:lnTo>
                  <a:moveTo>
                    <a:pt x="114300" y="0"/>
                  </a:moveTo>
                  <a:lnTo>
                    <a:pt x="123825" y="0"/>
                  </a:lnTo>
                  <a:lnTo>
                    <a:pt x="123825" y="9525"/>
                  </a:lnTo>
                  <a:lnTo>
                    <a:pt x="114300" y="9525"/>
                  </a:lnTo>
                  <a:moveTo>
                    <a:pt x="133350" y="0"/>
                  </a:moveTo>
                  <a:lnTo>
                    <a:pt x="142875" y="0"/>
                  </a:lnTo>
                  <a:lnTo>
                    <a:pt x="142875" y="9525"/>
                  </a:lnTo>
                  <a:lnTo>
                    <a:pt x="133350" y="9525"/>
                  </a:lnTo>
                  <a:moveTo>
                    <a:pt x="152400" y="0"/>
                  </a:moveTo>
                  <a:lnTo>
                    <a:pt x="161925" y="0"/>
                  </a:lnTo>
                  <a:lnTo>
                    <a:pt x="161925" y="9525"/>
                  </a:lnTo>
                  <a:lnTo>
                    <a:pt x="152400" y="9525"/>
                  </a:lnTo>
                  <a:moveTo>
                    <a:pt x="171450" y="0"/>
                  </a:moveTo>
                  <a:lnTo>
                    <a:pt x="180975" y="0"/>
                  </a:lnTo>
                  <a:lnTo>
                    <a:pt x="180975" y="9525"/>
                  </a:lnTo>
                  <a:lnTo>
                    <a:pt x="171450" y="9525"/>
                  </a:lnTo>
                  <a:moveTo>
                    <a:pt x="190500" y="0"/>
                  </a:moveTo>
                  <a:lnTo>
                    <a:pt x="200025" y="0"/>
                  </a:lnTo>
                  <a:lnTo>
                    <a:pt x="200025" y="9525"/>
                  </a:lnTo>
                  <a:lnTo>
                    <a:pt x="190500" y="9525"/>
                  </a:lnTo>
                  <a:moveTo>
                    <a:pt x="209550" y="0"/>
                  </a:moveTo>
                  <a:lnTo>
                    <a:pt x="219075" y="0"/>
                  </a:lnTo>
                  <a:lnTo>
                    <a:pt x="219075" y="9525"/>
                  </a:lnTo>
                  <a:lnTo>
                    <a:pt x="209550" y="9525"/>
                  </a:lnTo>
                  <a:moveTo>
                    <a:pt x="228600" y="0"/>
                  </a:moveTo>
                  <a:lnTo>
                    <a:pt x="238125" y="0"/>
                  </a:lnTo>
                  <a:lnTo>
                    <a:pt x="238125" y="9525"/>
                  </a:lnTo>
                  <a:lnTo>
                    <a:pt x="228600" y="9525"/>
                  </a:lnTo>
                  <a:moveTo>
                    <a:pt x="247650" y="0"/>
                  </a:moveTo>
                  <a:lnTo>
                    <a:pt x="257175" y="0"/>
                  </a:lnTo>
                  <a:lnTo>
                    <a:pt x="257175" y="9525"/>
                  </a:lnTo>
                  <a:lnTo>
                    <a:pt x="247650" y="9525"/>
                  </a:lnTo>
                  <a:moveTo>
                    <a:pt x="266700" y="0"/>
                  </a:moveTo>
                  <a:lnTo>
                    <a:pt x="276225" y="0"/>
                  </a:lnTo>
                  <a:lnTo>
                    <a:pt x="276225" y="9525"/>
                  </a:lnTo>
                  <a:lnTo>
                    <a:pt x="266700" y="9525"/>
                  </a:lnTo>
                  <a:moveTo>
                    <a:pt x="285750" y="0"/>
                  </a:moveTo>
                  <a:lnTo>
                    <a:pt x="295275" y="0"/>
                  </a:lnTo>
                  <a:lnTo>
                    <a:pt x="295275" y="9525"/>
                  </a:lnTo>
                  <a:lnTo>
                    <a:pt x="285750" y="9525"/>
                  </a:lnTo>
                  <a:moveTo>
                    <a:pt x="304800" y="0"/>
                  </a:moveTo>
                  <a:lnTo>
                    <a:pt x="314325" y="0"/>
                  </a:lnTo>
                  <a:lnTo>
                    <a:pt x="314325" y="9525"/>
                  </a:lnTo>
                  <a:lnTo>
                    <a:pt x="304800" y="9525"/>
                  </a:lnTo>
                  <a:moveTo>
                    <a:pt x="323850" y="0"/>
                  </a:moveTo>
                  <a:lnTo>
                    <a:pt x="333375" y="0"/>
                  </a:lnTo>
                  <a:lnTo>
                    <a:pt x="333375" y="9525"/>
                  </a:lnTo>
                  <a:lnTo>
                    <a:pt x="323850" y="9525"/>
                  </a:lnTo>
                  <a:moveTo>
                    <a:pt x="342900" y="0"/>
                  </a:moveTo>
                  <a:lnTo>
                    <a:pt x="352425" y="0"/>
                  </a:lnTo>
                  <a:lnTo>
                    <a:pt x="352425" y="9525"/>
                  </a:lnTo>
                  <a:lnTo>
                    <a:pt x="342900" y="9525"/>
                  </a:lnTo>
                  <a:moveTo>
                    <a:pt x="361950" y="0"/>
                  </a:moveTo>
                  <a:lnTo>
                    <a:pt x="371475" y="0"/>
                  </a:lnTo>
                  <a:lnTo>
                    <a:pt x="371475" y="9525"/>
                  </a:lnTo>
                  <a:lnTo>
                    <a:pt x="361950" y="9525"/>
                  </a:lnTo>
                  <a:moveTo>
                    <a:pt x="381000" y="0"/>
                  </a:moveTo>
                  <a:lnTo>
                    <a:pt x="390525" y="0"/>
                  </a:lnTo>
                  <a:lnTo>
                    <a:pt x="390525" y="9525"/>
                  </a:lnTo>
                  <a:lnTo>
                    <a:pt x="381000" y="9525"/>
                  </a:lnTo>
                  <a:moveTo>
                    <a:pt x="400050" y="0"/>
                  </a:moveTo>
                  <a:lnTo>
                    <a:pt x="409575" y="0"/>
                  </a:lnTo>
                  <a:lnTo>
                    <a:pt x="409575" y="9525"/>
                  </a:lnTo>
                  <a:lnTo>
                    <a:pt x="400050" y="9525"/>
                  </a:lnTo>
                  <a:moveTo>
                    <a:pt x="419100" y="0"/>
                  </a:moveTo>
                  <a:lnTo>
                    <a:pt x="428625" y="0"/>
                  </a:lnTo>
                  <a:lnTo>
                    <a:pt x="428625" y="9525"/>
                  </a:lnTo>
                  <a:lnTo>
                    <a:pt x="419100" y="9525"/>
                  </a:lnTo>
                  <a:moveTo>
                    <a:pt x="438150" y="0"/>
                  </a:moveTo>
                  <a:lnTo>
                    <a:pt x="447675" y="0"/>
                  </a:lnTo>
                  <a:lnTo>
                    <a:pt x="447675" y="9525"/>
                  </a:lnTo>
                  <a:lnTo>
                    <a:pt x="438150" y="9525"/>
                  </a:lnTo>
                  <a:moveTo>
                    <a:pt x="457200" y="0"/>
                  </a:moveTo>
                  <a:lnTo>
                    <a:pt x="466725" y="0"/>
                  </a:lnTo>
                  <a:lnTo>
                    <a:pt x="466725" y="9525"/>
                  </a:lnTo>
                  <a:lnTo>
                    <a:pt x="457200" y="9525"/>
                  </a:lnTo>
                  <a:moveTo>
                    <a:pt x="476250" y="0"/>
                  </a:moveTo>
                  <a:lnTo>
                    <a:pt x="485775" y="0"/>
                  </a:lnTo>
                  <a:lnTo>
                    <a:pt x="485775" y="9525"/>
                  </a:lnTo>
                  <a:lnTo>
                    <a:pt x="476250" y="9525"/>
                  </a:lnTo>
                  <a:moveTo>
                    <a:pt x="495300" y="0"/>
                  </a:moveTo>
                  <a:lnTo>
                    <a:pt x="504825" y="0"/>
                  </a:lnTo>
                  <a:lnTo>
                    <a:pt x="504825" y="9525"/>
                  </a:lnTo>
                  <a:lnTo>
                    <a:pt x="495300" y="9525"/>
                  </a:lnTo>
                  <a:moveTo>
                    <a:pt x="514350" y="0"/>
                  </a:moveTo>
                  <a:lnTo>
                    <a:pt x="523875" y="0"/>
                  </a:lnTo>
                  <a:lnTo>
                    <a:pt x="523875" y="9525"/>
                  </a:lnTo>
                  <a:lnTo>
                    <a:pt x="514350" y="9525"/>
                  </a:lnTo>
                  <a:moveTo>
                    <a:pt x="533400" y="0"/>
                  </a:moveTo>
                  <a:lnTo>
                    <a:pt x="542925" y="0"/>
                  </a:lnTo>
                  <a:lnTo>
                    <a:pt x="542925" y="9525"/>
                  </a:lnTo>
                  <a:lnTo>
                    <a:pt x="533400" y="9525"/>
                  </a:lnTo>
                  <a:moveTo>
                    <a:pt x="552450" y="0"/>
                  </a:moveTo>
                  <a:lnTo>
                    <a:pt x="561975" y="0"/>
                  </a:lnTo>
                  <a:lnTo>
                    <a:pt x="561975" y="9525"/>
                  </a:lnTo>
                  <a:lnTo>
                    <a:pt x="552450" y="9525"/>
                  </a:lnTo>
                  <a:moveTo>
                    <a:pt x="571500" y="0"/>
                  </a:moveTo>
                  <a:lnTo>
                    <a:pt x="581025" y="0"/>
                  </a:lnTo>
                  <a:lnTo>
                    <a:pt x="581025" y="9525"/>
                  </a:lnTo>
                  <a:lnTo>
                    <a:pt x="571500" y="9525"/>
                  </a:lnTo>
                  <a:moveTo>
                    <a:pt x="590550" y="0"/>
                  </a:moveTo>
                  <a:lnTo>
                    <a:pt x="600075" y="0"/>
                  </a:lnTo>
                  <a:lnTo>
                    <a:pt x="600075" y="9525"/>
                  </a:lnTo>
                  <a:lnTo>
                    <a:pt x="590550" y="9525"/>
                  </a:lnTo>
                  <a:moveTo>
                    <a:pt x="609600" y="0"/>
                  </a:moveTo>
                  <a:lnTo>
                    <a:pt x="619125" y="0"/>
                  </a:lnTo>
                  <a:lnTo>
                    <a:pt x="619125" y="9525"/>
                  </a:lnTo>
                  <a:lnTo>
                    <a:pt x="609600" y="9525"/>
                  </a:lnTo>
                  <a:moveTo>
                    <a:pt x="628650" y="0"/>
                  </a:moveTo>
                  <a:lnTo>
                    <a:pt x="638175" y="0"/>
                  </a:lnTo>
                  <a:lnTo>
                    <a:pt x="638175" y="9525"/>
                  </a:lnTo>
                  <a:lnTo>
                    <a:pt x="628650" y="9525"/>
                  </a:lnTo>
                  <a:moveTo>
                    <a:pt x="647700" y="0"/>
                  </a:moveTo>
                  <a:lnTo>
                    <a:pt x="657225" y="0"/>
                  </a:lnTo>
                  <a:lnTo>
                    <a:pt x="657225" y="9525"/>
                  </a:lnTo>
                  <a:lnTo>
                    <a:pt x="647700" y="9525"/>
                  </a:lnTo>
                  <a:moveTo>
                    <a:pt x="666750" y="0"/>
                  </a:moveTo>
                  <a:lnTo>
                    <a:pt x="676275" y="0"/>
                  </a:lnTo>
                  <a:lnTo>
                    <a:pt x="676275" y="9525"/>
                  </a:lnTo>
                  <a:lnTo>
                    <a:pt x="666750" y="9525"/>
                  </a:lnTo>
                  <a:moveTo>
                    <a:pt x="685800" y="0"/>
                  </a:moveTo>
                  <a:lnTo>
                    <a:pt x="695325" y="0"/>
                  </a:lnTo>
                  <a:lnTo>
                    <a:pt x="695325" y="9525"/>
                  </a:lnTo>
                  <a:lnTo>
                    <a:pt x="685800" y="9525"/>
                  </a:lnTo>
                  <a:moveTo>
                    <a:pt x="704850" y="0"/>
                  </a:moveTo>
                  <a:lnTo>
                    <a:pt x="714375" y="0"/>
                  </a:lnTo>
                  <a:lnTo>
                    <a:pt x="714375" y="9525"/>
                  </a:lnTo>
                  <a:lnTo>
                    <a:pt x="704850" y="9525"/>
                  </a:lnTo>
                  <a:moveTo>
                    <a:pt x="723900" y="0"/>
                  </a:moveTo>
                  <a:lnTo>
                    <a:pt x="733425" y="0"/>
                  </a:lnTo>
                  <a:lnTo>
                    <a:pt x="733425" y="9525"/>
                  </a:lnTo>
                  <a:lnTo>
                    <a:pt x="723900" y="9525"/>
                  </a:lnTo>
                  <a:moveTo>
                    <a:pt x="742950" y="0"/>
                  </a:moveTo>
                  <a:lnTo>
                    <a:pt x="752475" y="0"/>
                  </a:lnTo>
                  <a:lnTo>
                    <a:pt x="752475" y="9525"/>
                  </a:lnTo>
                  <a:lnTo>
                    <a:pt x="742950" y="9525"/>
                  </a:lnTo>
                  <a:moveTo>
                    <a:pt x="762000" y="0"/>
                  </a:moveTo>
                  <a:lnTo>
                    <a:pt x="771525" y="0"/>
                  </a:lnTo>
                  <a:lnTo>
                    <a:pt x="771525" y="9525"/>
                  </a:lnTo>
                  <a:lnTo>
                    <a:pt x="762000" y="9525"/>
                  </a:lnTo>
                  <a:moveTo>
                    <a:pt x="781050" y="0"/>
                  </a:moveTo>
                  <a:lnTo>
                    <a:pt x="790575" y="0"/>
                  </a:lnTo>
                  <a:lnTo>
                    <a:pt x="790575" y="9525"/>
                  </a:lnTo>
                  <a:lnTo>
                    <a:pt x="781050" y="9525"/>
                  </a:lnTo>
                  <a:moveTo>
                    <a:pt x="800100" y="0"/>
                  </a:moveTo>
                  <a:lnTo>
                    <a:pt x="809625" y="0"/>
                  </a:lnTo>
                  <a:lnTo>
                    <a:pt x="809625" y="9525"/>
                  </a:lnTo>
                  <a:lnTo>
                    <a:pt x="800100" y="9525"/>
                  </a:lnTo>
                  <a:moveTo>
                    <a:pt x="819150" y="0"/>
                  </a:moveTo>
                  <a:lnTo>
                    <a:pt x="828675" y="0"/>
                  </a:lnTo>
                  <a:lnTo>
                    <a:pt x="828675" y="9525"/>
                  </a:lnTo>
                  <a:lnTo>
                    <a:pt x="819150" y="9525"/>
                  </a:lnTo>
                  <a:moveTo>
                    <a:pt x="838200" y="0"/>
                  </a:moveTo>
                  <a:lnTo>
                    <a:pt x="847725" y="0"/>
                  </a:lnTo>
                  <a:lnTo>
                    <a:pt x="847725" y="9525"/>
                  </a:lnTo>
                  <a:lnTo>
                    <a:pt x="838200" y="9525"/>
                  </a:lnTo>
                  <a:moveTo>
                    <a:pt x="857250" y="0"/>
                  </a:moveTo>
                  <a:lnTo>
                    <a:pt x="866775" y="0"/>
                  </a:lnTo>
                  <a:lnTo>
                    <a:pt x="866775" y="9525"/>
                  </a:lnTo>
                  <a:lnTo>
                    <a:pt x="857250" y="9525"/>
                  </a:lnTo>
                  <a:moveTo>
                    <a:pt x="876300" y="0"/>
                  </a:moveTo>
                  <a:lnTo>
                    <a:pt x="885825" y="0"/>
                  </a:lnTo>
                  <a:lnTo>
                    <a:pt x="885825" y="9525"/>
                  </a:lnTo>
                  <a:lnTo>
                    <a:pt x="876300" y="9525"/>
                  </a:lnTo>
                  <a:moveTo>
                    <a:pt x="895350" y="0"/>
                  </a:moveTo>
                  <a:lnTo>
                    <a:pt x="904875" y="0"/>
                  </a:lnTo>
                  <a:lnTo>
                    <a:pt x="904875" y="9525"/>
                  </a:lnTo>
                  <a:lnTo>
                    <a:pt x="895350" y="9525"/>
                  </a:lnTo>
                  <a:moveTo>
                    <a:pt x="914400" y="0"/>
                  </a:moveTo>
                  <a:lnTo>
                    <a:pt x="923925" y="0"/>
                  </a:lnTo>
                  <a:lnTo>
                    <a:pt x="923925" y="9525"/>
                  </a:lnTo>
                  <a:lnTo>
                    <a:pt x="914400" y="9525"/>
                  </a:lnTo>
                  <a:moveTo>
                    <a:pt x="933450" y="0"/>
                  </a:moveTo>
                  <a:lnTo>
                    <a:pt x="942975" y="0"/>
                  </a:lnTo>
                  <a:lnTo>
                    <a:pt x="942975" y="9525"/>
                  </a:lnTo>
                  <a:lnTo>
                    <a:pt x="933450" y="9525"/>
                  </a:lnTo>
                  <a:moveTo>
                    <a:pt x="952500" y="0"/>
                  </a:moveTo>
                  <a:lnTo>
                    <a:pt x="962025" y="0"/>
                  </a:lnTo>
                  <a:lnTo>
                    <a:pt x="962025" y="9525"/>
                  </a:lnTo>
                  <a:lnTo>
                    <a:pt x="952500" y="9525"/>
                  </a:lnTo>
                  <a:moveTo>
                    <a:pt x="971550" y="0"/>
                  </a:moveTo>
                  <a:lnTo>
                    <a:pt x="981075" y="0"/>
                  </a:lnTo>
                  <a:lnTo>
                    <a:pt x="981075" y="9525"/>
                  </a:lnTo>
                  <a:lnTo>
                    <a:pt x="971550" y="9525"/>
                  </a:lnTo>
                  <a:moveTo>
                    <a:pt x="990600" y="0"/>
                  </a:moveTo>
                  <a:lnTo>
                    <a:pt x="1000125" y="0"/>
                  </a:lnTo>
                  <a:lnTo>
                    <a:pt x="1000125" y="9525"/>
                  </a:lnTo>
                  <a:lnTo>
                    <a:pt x="990600" y="9525"/>
                  </a:lnTo>
                  <a:moveTo>
                    <a:pt x="1009650" y="0"/>
                  </a:moveTo>
                  <a:lnTo>
                    <a:pt x="1019175" y="0"/>
                  </a:lnTo>
                  <a:lnTo>
                    <a:pt x="1019175" y="9525"/>
                  </a:lnTo>
                  <a:lnTo>
                    <a:pt x="1009650" y="9525"/>
                  </a:lnTo>
                  <a:moveTo>
                    <a:pt x="1028700" y="0"/>
                  </a:moveTo>
                  <a:lnTo>
                    <a:pt x="1038225" y="0"/>
                  </a:lnTo>
                  <a:lnTo>
                    <a:pt x="1038225" y="9525"/>
                  </a:lnTo>
                  <a:lnTo>
                    <a:pt x="1028700" y="9525"/>
                  </a:lnTo>
                  <a:moveTo>
                    <a:pt x="1047750" y="0"/>
                  </a:moveTo>
                  <a:lnTo>
                    <a:pt x="1057275" y="0"/>
                  </a:lnTo>
                  <a:lnTo>
                    <a:pt x="1057275" y="9525"/>
                  </a:lnTo>
                  <a:lnTo>
                    <a:pt x="1047750" y="9525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777439" y="2781052"/>
            <a:ext cx="1057275" cy="9525"/>
            <a:chOff x="0" y="0"/>
            <a:chExt cx="1057275" cy="95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7275" cy="9525"/>
            </a:xfrm>
            <a:custGeom>
              <a:avLst/>
              <a:gdLst/>
              <a:ahLst/>
              <a:cxnLst/>
              <a:rect l="l" t="t" r="r" b="b"/>
              <a:pathLst>
                <a:path w="1057275" h="9525">
                  <a:moveTo>
                    <a:pt x="0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moveTo>
                    <a:pt x="19050" y="0"/>
                  </a:moveTo>
                  <a:lnTo>
                    <a:pt x="28575" y="0"/>
                  </a:lnTo>
                  <a:lnTo>
                    <a:pt x="28575" y="9525"/>
                  </a:lnTo>
                  <a:lnTo>
                    <a:pt x="19050" y="9525"/>
                  </a:lnTo>
                  <a:moveTo>
                    <a:pt x="38100" y="0"/>
                  </a:moveTo>
                  <a:lnTo>
                    <a:pt x="47625" y="0"/>
                  </a:lnTo>
                  <a:lnTo>
                    <a:pt x="47625" y="9525"/>
                  </a:lnTo>
                  <a:lnTo>
                    <a:pt x="38100" y="9525"/>
                  </a:lnTo>
                  <a:moveTo>
                    <a:pt x="57150" y="0"/>
                  </a:moveTo>
                  <a:lnTo>
                    <a:pt x="66675" y="0"/>
                  </a:lnTo>
                  <a:lnTo>
                    <a:pt x="66675" y="9525"/>
                  </a:lnTo>
                  <a:lnTo>
                    <a:pt x="57150" y="9525"/>
                  </a:lnTo>
                  <a:moveTo>
                    <a:pt x="76200" y="0"/>
                  </a:moveTo>
                  <a:lnTo>
                    <a:pt x="85725" y="0"/>
                  </a:lnTo>
                  <a:lnTo>
                    <a:pt x="85725" y="9525"/>
                  </a:lnTo>
                  <a:lnTo>
                    <a:pt x="76200" y="9525"/>
                  </a:lnTo>
                  <a:moveTo>
                    <a:pt x="95250" y="0"/>
                  </a:moveTo>
                  <a:lnTo>
                    <a:pt x="104775" y="0"/>
                  </a:lnTo>
                  <a:lnTo>
                    <a:pt x="104775" y="9525"/>
                  </a:lnTo>
                  <a:lnTo>
                    <a:pt x="95250" y="9525"/>
                  </a:lnTo>
                  <a:moveTo>
                    <a:pt x="114300" y="0"/>
                  </a:moveTo>
                  <a:lnTo>
                    <a:pt x="123825" y="0"/>
                  </a:lnTo>
                  <a:lnTo>
                    <a:pt x="123825" y="9525"/>
                  </a:lnTo>
                  <a:lnTo>
                    <a:pt x="114300" y="9525"/>
                  </a:lnTo>
                  <a:moveTo>
                    <a:pt x="133350" y="0"/>
                  </a:moveTo>
                  <a:lnTo>
                    <a:pt x="142875" y="0"/>
                  </a:lnTo>
                  <a:lnTo>
                    <a:pt x="142875" y="9525"/>
                  </a:lnTo>
                  <a:lnTo>
                    <a:pt x="133350" y="9525"/>
                  </a:lnTo>
                  <a:moveTo>
                    <a:pt x="152400" y="0"/>
                  </a:moveTo>
                  <a:lnTo>
                    <a:pt x="161925" y="0"/>
                  </a:lnTo>
                  <a:lnTo>
                    <a:pt x="161925" y="9525"/>
                  </a:lnTo>
                  <a:lnTo>
                    <a:pt x="152400" y="9525"/>
                  </a:lnTo>
                  <a:moveTo>
                    <a:pt x="171450" y="0"/>
                  </a:moveTo>
                  <a:lnTo>
                    <a:pt x="180975" y="0"/>
                  </a:lnTo>
                  <a:lnTo>
                    <a:pt x="180975" y="9525"/>
                  </a:lnTo>
                  <a:lnTo>
                    <a:pt x="171450" y="9525"/>
                  </a:lnTo>
                  <a:moveTo>
                    <a:pt x="190500" y="0"/>
                  </a:moveTo>
                  <a:lnTo>
                    <a:pt x="200025" y="0"/>
                  </a:lnTo>
                  <a:lnTo>
                    <a:pt x="200025" y="9525"/>
                  </a:lnTo>
                  <a:lnTo>
                    <a:pt x="190500" y="9525"/>
                  </a:lnTo>
                  <a:moveTo>
                    <a:pt x="209550" y="0"/>
                  </a:moveTo>
                  <a:lnTo>
                    <a:pt x="219075" y="0"/>
                  </a:lnTo>
                  <a:lnTo>
                    <a:pt x="219075" y="9525"/>
                  </a:lnTo>
                  <a:lnTo>
                    <a:pt x="209550" y="9525"/>
                  </a:lnTo>
                  <a:moveTo>
                    <a:pt x="228600" y="0"/>
                  </a:moveTo>
                  <a:lnTo>
                    <a:pt x="238125" y="0"/>
                  </a:lnTo>
                  <a:lnTo>
                    <a:pt x="238125" y="9525"/>
                  </a:lnTo>
                  <a:lnTo>
                    <a:pt x="228600" y="9525"/>
                  </a:lnTo>
                  <a:moveTo>
                    <a:pt x="247650" y="0"/>
                  </a:moveTo>
                  <a:lnTo>
                    <a:pt x="257175" y="0"/>
                  </a:lnTo>
                  <a:lnTo>
                    <a:pt x="257175" y="9525"/>
                  </a:lnTo>
                  <a:lnTo>
                    <a:pt x="247650" y="9525"/>
                  </a:lnTo>
                  <a:moveTo>
                    <a:pt x="266700" y="0"/>
                  </a:moveTo>
                  <a:lnTo>
                    <a:pt x="276225" y="0"/>
                  </a:lnTo>
                  <a:lnTo>
                    <a:pt x="276225" y="9525"/>
                  </a:lnTo>
                  <a:lnTo>
                    <a:pt x="266700" y="9525"/>
                  </a:lnTo>
                  <a:moveTo>
                    <a:pt x="285750" y="0"/>
                  </a:moveTo>
                  <a:lnTo>
                    <a:pt x="295275" y="0"/>
                  </a:lnTo>
                  <a:lnTo>
                    <a:pt x="295275" y="9525"/>
                  </a:lnTo>
                  <a:lnTo>
                    <a:pt x="285750" y="9525"/>
                  </a:lnTo>
                  <a:moveTo>
                    <a:pt x="304800" y="0"/>
                  </a:moveTo>
                  <a:lnTo>
                    <a:pt x="314325" y="0"/>
                  </a:lnTo>
                  <a:lnTo>
                    <a:pt x="314325" y="9525"/>
                  </a:lnTo>
                  <a:lnTo>
                    <a:pt x="304800" y="9525"/>
                  </a:lnTo>
                  <a:moveTo>
                    <a:pt x="323850" y="0"/>
                  </a:moveTo>
                  <a:lnTo>
                    <a:pt x="333375" y="0"/>
                  </a:lnTo>
                  <a:lnTo>
                    <a:pt x="333375" y="9525"/>
                  </a:lnTo>
                  <a:lnTo>
                    <a:pt x="323850" y="9525"/>
                  </a:lnTo>
                  <a:moveTo>
                    <a:pt x="342900" y="0"/>
                  </a:moveTo>
                  <a:lnTo>
                    <a:pt x="352425" y="0"/>
                  </a:lnTo>
                  <a:lnTo>
                    <a:pt x="352425" y="9525"/>
                  </a:lnTo>
                  <a:lnTo>
                    <a:pt x="342900" y="9525"/>
                  </a:lnTo>
                  <a:moveTo>
                    <a:pt x="361950" y="0"/>
                  </a:moveTo>
                  <a:lnTo>
                    <a:pt x="371475" y="0"/>
                  </a:lnTo>
                  <a:lnTo>
                    <a:pt x="371475" y="9525"/>
                  </a:lnTo>
                  <a:lnTo>
                    <a:pt x="361950" y="9525"/>
                  </a:lnTo>
                  <a:moveTo>
                    <a:pt x="381000" y="0"/>
                  </a:moveTo>
                  <a:lnTo>
                    <a:pt x="390525" y="0"/>
                  </a:lnTo>
                  <a:lnTo>
                    <a:pt x="390525" y="9525"/>
                  </a:lnTo>
                  <a:lnTo>
                    <a:pt x="381000" y="9525"/>
                  </a:lnTo>
                  <a:moveTo>
                    <a:pt x="400050" y="0"/>
                  </a:moveTo>
                  <a:lnTo>
                    <a:pt x="409575" y="0"/>
                  </a:lnTo>
                  <a:lnTo>
                    <a:pt x="409575" y="9525"/>
                  </a:lnTo>
                  <a:lnTo>
                    <a:pt x="400050" y="9525"/>
                  </a:lnTo>
                  <a:moveTo>
                    <a:pt x="419100" y="0"/>
                  </a:moveTo>
                  <a:lnTo>
                    <a:pt x="428625" y="0"/>
                  </a:lnTo>
                  <a:lnTo>
                    <a:pt x="428625" y="9525"/>
                  </a:lnTo>
                  <a:lnTo>
                    <a:pt x="419100" y="9525"/>
                  </a:lnTo>
                  <a:moveTo>
                    <a:pt x="438150" y="0"/>
                  </a:moveTo>
                  <a:lnTo>
                    <a:pt x="447675" y="0"/>
                  </a:lnTo>
                  <a:lnTo>
                    <a:pt x="447675" y="9525"/>
                  </a:lnTo>
                  <a:lnTo>
                    <a:pt x="438150" y="9525"/>
                  </a:lnTo>
                  <a:moveTo>
                    <a:pt x="457200" y="0"/>
                  </a:moveTo>
                  <a:lnTo>
                    <a:pt x="466725" y="0"/>
                  </a:lnTo>
                  <a:lnTo>
                    <a:pt x="466725" y="9525"/>
                  </a:lnTo>
                  <a:lnTo>
                    <a:pt x="457200" y="9525"/>
                  </a:lnTo>
                  <a:moveTo>
                    <a:pt x="476250" y="0"/>
                  </a:moveTo>
                  <a:lnTo>
                    <a:pt x="485775" y="0"/>
                  </a:lnTo>
                  <a:lnTo>
                    <a:pt x="485775" y="9525"/>
                  </a:lnTo>
                  <a:lnTo>
                    <a:pt x="476250" y="9525"/>
                  </a:lnTo>
                  <a:moveTo>
                    <a:pt x="495300" y="0"/>
                  </a:moveTo>
                  <a:lnTo>
                    <a:pt x="504825" y="0"/>
                  </a:lnTo>
                  <a:lnTo>
                    <a:pt x="504825" y="9525"/>
                  </a:lnTo>
                  <a:lnTo>
                    <a:pt x="495300" y="9525"/>
                  </a:lnTo>
                  <a:moveTo>
                    <a:pt x="514350" y="0"/>
                  </a:moveTo>
                  <a:lnTo>
                    <a:pt x="523875" y="0"/>
                  </a:lnTo>
                  <a:lnTo>
                    <a:pt x="523875" y="9525"/>
                  </a:lnTo>
                  <a:lnTo>
                    <a:pt x="514350" y="9525"/>
                  </a:lnTo>
                  <a:moveTo>
                    <a:pt x="533400" y="0"/>
                  </a:moveTo>
                  <a:lnTo>
                    <a:pt x="542925" y="0"/>
                  </a:lnTo>
                  <a:lnTo>
                    <a:pt x="542925" y="9525"/>
                  </a:lnTo>
                  <a:lnTo>
                    <a:pt x="533400" y="9525"/>
                  </a:lnTo>
                  <a:moveTo>
                    <a:pt x="552450" y="0"/>
                  </a:moveTo>
                  <a:lnTo>
                    <a:pt x="561975" y="0"/>
                  </a:lnTo>
                  <a:lnTo>
                    <a:pt x="561975" y="9525"/>
                  </a:lnTo>
                  <a:lnTo>
                    <a:pt x="552450" y="9525"/>
                  </a:lnTo>
                  <a:moveTo>
                    <a:pt x="571500" y="0"/>
                  </a:moveTo>
                  <a:lnTo>
                    <a:pt x="581025" y="0"/>
                  </a:lnTo>
                  <a:lnTo>
                    <a:pt x="581025" y="9525"/>
                  </a:lnTo>
                  <a:lnTo>
                    <a:pt x="571500" y="9525"/>
                  </a:lnTo>
                  <a:moveTo>
                    <a:pt x="590550" y="0"/>
                  </a:moveTo>
                  <a:lnTo>
                    <a:pt x="600075" y="0"/>
                  </a:lnTo>
                  <a:lnTo>
                    <a:pt x="600075" y="9525"/>
                  </a:lnTo>
                  <a:lnTo>
                    <a:pt x="590550" y="9525"/>
                  </a:lnTo>
                  <a:moveTo>
                    <a:pt x="609600" y="0"/>
                  </a:moveTo>
                  <a:lnTo>
                    <a:pt x="619125" y="0"/>
                  </a:lnTo>
                  <a:lnTo>
                    <a:pt x="619125" y="9525"/>
                  </a:lnTo>
                  <a:lnTo>
                    <a:pt x="609600" y="9525"/>
                  </a:lnTo>
                  <a:moveTo>
                    <a:pt x="628650" y="0"/>
                  </a:moveTo>
                  <a:lnTo>
                    <a:pt x="638175" y="0"/>
                  </a:lnTo>
                  <a:lnTo>
                    <a:pt x="638175" y="9525"/>
                  </a:lnTo>
                  <a:lnTo>
                    <a:pt x="628650" y="9525"/>
                  </a:lnTo>
                  <a:moveTo>
                    <a:pt x="647700" y="0"/>
                  </a:moveTo>
                  <a:lnTo>
                    <a:pt x="657225" y="0"/>
                  </a:lnTo>
                  <a:lnTo>
                    <a:pt x="657225" y="9525"/>
                  </a:lnTo>
                  <a:lnTo>
                    <a:pt x="647700" y="9525"/>
                  </a:lnTo>
                  <a:moveTo>
                    <a:pt x="666750" y="0"/>
                  </a:moveTo>
                  <a:lnTo>
                    <a:pt x="676275" y="0"/>
                  </a:lnTo>
                  <a:lnTo>
                    <a:pt x="676275" y="9525"/>
                  </a:lnTo>
                  <a:lnTo>
                    <a:pt x="666750" y="9525"/>
                  </a:lnTo>
                  <a:moveTo>
                    <a:pt x="685800" y="0"/>
                  </a:moveTo>
                  <a:lnTo>
                    <a:pt x="695325" y="0"/>
                  </a:lnTo>
                  <a:lnTo>
                    <a:pt x="695325" y="9525"/>
                  </a:lnTo>
                  <a:lnTo>
                    <a:pt x="685800" y="9525"/>
                  </a:lnTo>
                  <a:moveTo>
                    <a:pt x="704850" y="0"/>
                  </a:moveTo>
                  <a:lnTo>
                    <a:pt x="714375" y="0"/>
                  </a:lnTo>
                  <a:lnTo>
                    <a:pt x="714375" y="9525"/>
                  </a:lnTo>
                  <a:lnTo>
                    <a:pt x="704850" y="9525"/>
                  </a:lnTo>
                  <a:moveTo>
                    <a:pt x="723900" y="0"/>
                  </a:moveTo>
                  <a:lnTo>
                    <a:pt x="733425" y="0"/>
                  </a:lnTo>
                  <a:lnTo>
                    <a:pt x="733425" y="9525"/>
                  </a:lnTo>
                  <a:lnTo>
                    <a:pt x="723900" y="9525"/>
                  </a:lnTo>
                  <a:moveTo>
                    <a:pt x="742950" y="0"/>
                  </a:moveTo>
                  <a:lnTo>
                    <a:pt x="752475" y="0"/>
                  </a:lnTo>
                  <a:lnTo>
                    <a:pt x="752475" y="9525"/>
                  </a:lnTo>
                  <a:lnTo>
                    <a:pt x="742950" y="9525"/>
                  </a:lnTo>
                  <a:moveTo>
                    <a:pt x="762000" y="0"/>
                  </a:moveTo>
                  <a:lnTo>
                    <a:pt x="771525" y="0"/>
                  </a:lnTo>
                  <a:lnTo>
                    <a:pt x="771525" y="9525"/>
                  </a:lnTo>
                  <a:lnTo>
                    <a:pt x="762000" y="9525"/>
                  </a:lnTo>
                  <a:moveTo>
                    <a:pt x="781050" y="0"/>
                  </a:moveTo>
                  <a:lnTo>
                    <a:pt x="790575" y="0"/>
                  </a:lnTo>
                  <a:lnTo>
                    <a:pt x="790575" y="9525"/>
                  </a:lnTo>
                  <a:lnTo>
                    <a:pt x="781050" y="9525"/>
                  </a:lnTo>
                  <a:moveTo>
                    <a:pt x="800100" y="0"/>
                  </a:moveTo>
                  <a:lnTo>
                    <a:pt x="809625" y="0"/>
                  </a:lnTo>
                  <a:lnTo>
                    <a:pt x="809625" y="9525"/>
                  </a:lnTo>
                  <a:lnTo>
                    <a:pt x="800100" y="9525"/>
                  </a:lnTo>
                  <a:moveTo>
                    <a:pt x="819150" y="0"/>
                  </a:moveTo>
                  <a:lnTo>
                    <a:pt x="828675" y="0"/>
                  </a:lnTo>
                  <a:lnTo>
                    <a:pt x="828675" y="9525"/>
                  </a:lnTo>
                  <a:lnTo>
                    <a:pt x="819150" y="9525"/>
                  </a:lnTo>
                  <a:moveTo>
                    <a:pt x="838200" y="0"/>
                  </a:moveTo>
                  <a:lnTo>
                    <a:pt x="847725" y="0"/>
                  </a:lnTo>
                  <a:lnTo>
                    <a:pt x="847725" y="9525"/>
                  </a:lnTo>
                  <a:lnTo>
                    <a:pt x="838200" y="9525"/>
                  </a:lnTo>
                  <a:moveTo>
                    <a:pt x="857250" y="0"/>
                  </a:moveTo>
                  <a:lnTo>
                    <a:pt x="866775" y="0"/>
                  </a:lnTo>
                  <a:lnTo>
                    <a:pt x="866775" y="9525"/>
                  </a:lnTo>
                  <a:lnTo>
                    <a:pt x="857250" y="9525"/>
                  </a:lnTo>
                  <a:moveTo>
                    <a:pt x="876300" y="0"/>
                  </a:moveTo>
                  <a:lnTo>
                    <a:pt x="885825" y="0"/>
                  </a:lnTo>
                  <a:lnTo>
                    <a:pt x="885825" y="9525"/>
                  </a:lnTo>
                  <a:lnTo>
                    <a:pt x="876300" y="9525"/>
                  </a:lnTo>
                  <a:moveTo>
                    <a:pt x="895350" y="0"/>
                  </a:moveTo>
                  <a:lnTo>
                    <a:pt x="904875" y="0"/>
                  </a:lnTo>
                  <a:lnTo>
                    <a:pt x="904875" y="9525"/>
                  </a:lnTo>
                  <a:lnTo>
                    <a:pt x="895350" y="9525"/>
                  </a:lnTo>
                  <a:moveTo>
                    <a:pt x="914400" y="0"/>
                  </a:moveTo>
                  <a:lnTo>
                    <a:pt x="923925" y="0"/>
                  </a:lnTo>
                  <a:lnTo>
                    <a:pt x="923925" y="9525"/>
                  </a:lnTo>
                  <a:lnTo>
                    <a:pt x="914400" y="9525"/>
                  </a:lnTo>
                  <a:moveTo>
                    <a:pt x="933450" y="0"/>
                  </a:moveTo>
                  <a:lnTo>
                    <a:pt x="942975" y="0"/>
                  </a:lnTo>
                  <a:lnTo>
                    <a:pt x="942975" y="9525"/>
                  </a:lnTo>
                  <a:lnTo>
                    <a:pt x="933450" y="9525"/>
                  </a:lnTo>
                  <a:moveTo>
                    <a:pt x="952500" y="0"/>
                  </a:moveTo>
                  <a:lnTo>
                    <a:pt x="962025" y="0"/>
                  </a:lnTo>
                  <a:lnTo>
                    <a:pt x="962025" y="9525"/>
                  </a:lnTo>
                  <a:lnTo>
                    <a:pt x="952500" y="9525"/>
                  </a:lnTo>
                  <a:moveTo>
                    <a:pt x="971550" y="0"/>
                  </a:moveTo>
                  <a:lnTo>
                    <a:pt x="981075" y="0"/>
                  </a:lnTo>
                  <a:lnTo>
                    <a:pt x="981075" y="9525"/>
                  </a:lnTo>
                  <a:lnTo>
                    <a:pt x="971550" y="9525"/>
                  </a:lnTo>
                  <a:moveTo>
                    <a:pt x="990600" y="0"/>
                  </a:moveTo>
                  <a:lnTo>
                    <a:pt x="1000125" y="0"/>
                  </a:lnTo>
                  <a:lnTo>
                    <a:pt x="1000125" y="9525"/>
                  </a:lnTo>
                  <a:lnTo>
                    <a:pt x="990600" y="9525"/>
                  </a:lnTo>
                  <a:moveTo>
                    <a:pt x="1009650" y="0"/>
                  </a:moveTo>
                  <a:lnTo>
                    <a:pt x="1019175" y="0"/>
                  </a:lnTo>
                  <a:lnTo>
                    <a:pt x="1019175" y="9525"/>
                  </a:lnTo>
                  <a:lnTo>
                    <a:pt x="1009650" y="9525"/>
                  </a:lnTo>
                  <a:moveTo>
                    <a:pt x="1028700" y="0"/>
                  </a:moveTo>
                  <a:lnTo>
                    <a:pt x="1038225" y="0"/>
                  </a:lnTo>
                  <a:lnTo>
                    <a:pt x="1038225" y="9525"/>
                  </a:lnTo>
                  <a:lnTo>
                    <a:pt x="1028700" y="9525"/>
                  </a:lnTo>
                  <a:moveTo>
                    <a:pt x="1047750" y="0"/>
                  </a:moveTo>
                  <a:lnTo>
                    <a:pt x="1057275" y="0"/>
                  </a:lnTo>
                  <a:lnTo>
                    <a:pt x="1057275" y="9525"/>
                  </a:lnTo>
                  <a:lnTo>
                    <a:pt x="1047750" y="9525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777439" y="5563886"/>
            <a:ext cx="1057275" cy="9525"/>
            <a:chOff x="0" y="0"/>
            <a:chExt cx="1057275" cy="95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7275" cy="9525"/>
            </a:xfrm>
            <a:custGeom>
              <a:avLst/>
              <a:gdLst/>
              <a:ahLst/>
              <a:cxnLst/>
              <a:rect l="l" t="t" r="r" b="b"/>
              <a:pathLst>
                <a:path w="1057275" h="9525">
                  <a:moveTo>
                    <a:pt x="0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moveTo>
                    <a:pt x="19050" y="0"/>
                  </a:moveTo>
                  <a:lnTo>
                    <a:pt x="28575" y="0"/>
                  </a:lnTo>
                  <a:lnTo>
                    <a:pt x="28575" y="9525"/>
                  </a:lnTo>
                  <a:lnTo>
                    <a:pt x="19050" y="9525"/>
                  </a:lnTo>
                  <a:moveTo>
                    <a:pt x="38100" y="0"/>
                  </a:moveTo>
                  <a:lnTo>
                    <a:pt x="47625" y="0"/>
                  </a:lnTo>
                  <a:lnTo>
                    <a:pt x="47625" y="9525"/>
                  </a:lnTo>
                  <a:lnTo>
                    <a:pt x="38100" y="9525"/>
                  </a:lnTo>
                  <a:moveTo>
                    <a:pt x="57150" y="0"/>
                  </a:moveTo>
                  <a:lnTo>
                    <a:pt x="66675" y="0"/>
                  </a:lnTo>
                  <a:lnTo>
                    <a:pt x="66675" y="9525"/>
                  </a:lnTo>
                  <a:lnTo>
                    <a:pt x="57150" y="9525"/>
                  </a:lnTo>
                  <a:moveTo>
                    <a:pt x="76200" y="0"/>
                  </a:moveTo>
                  <a:lnTo>
                    <a:pt x="85725" y="0"/>
                  </a:lnTo>
                  <a:lnTo>
                    <a:pt x="85725" y="9525"/>
                  </a:lnTo>
                  <a:lnTo>
                    <a:pt x="76200" y="9525"/>
                  </a:lnTo>
                  <a:moveTo>
                    <a:pt x="95250" y="0"/>
                  </a:moveTo>
                  <a:lnTo>
                    <a:pt x="104775" y="0"/>
                  </a:lnTo>
                  <a:lnTo>
                    <a:pt x="104775" y="9525"/>
                  </a:lnTo>
                  <a:lnTo>
                    <a:pt x="95250" y="9525"/>
                  </a:lnTo>
                  <a:moveTo>
                    <a:pt x="114300" y="0"/>
                  </a:moveTo>
                  <a:lnTo>
                    <a:pt x="123825" y="0"/>
                  </a:lnTo>
                  <a:lnTo>
                    <a:pt x="123825" y="9525"/>
                  </a:lnTo>
                  <a:lnTo>
                    <a:pt x="114300" y="9525"/>
                  </a:lnTo>
                  <a:moveTo>
                    <a:pt x="133350" y="0"/>
                  </a:moveTo>
                  <a:lnTo>
                    <a:pt x="142875" y="0"/>
                  </a:lnTo>
                  <a:lnTo>
                    <a:pt x="142875" y="9525"/>
                  </a:lnTo>
                  <a:lnTo>
                    <a:pt x="133350" y="9525"/>
                  </a:lnTo>
                  <a:moveTo>
                    <a:pt x="152400" y="0"/>
                  </a:moveTo>
                  <a:lnTo>
                    <a:pt x="161925" y="0"/>
                  </a:lnTo>
                  <a:lnTo>
                    <a:pt x="161925" y="9525"/>
                  </a:lnTo>
                  <a:lnTo>
                    <a:pt x="152400" y="9525"/>
                  </a:lnTo>
                  <a:moveTo>
                    <a:pt x="171450" y="0"/>
                  </a:moveTo>
                  <a:lnTo>
                    <a:pt x="180975" y="0"/>
                  </a:lnTo>
                  <a:lnTo>
                    <a:pt x="180975" y="9525"/>
                  </a:lnTo>
                  <a:lnTo>
                    <a:pt x="171450" y="9525"/>
                  </a:lnTo>
                  <a:moveTo>
                    <a:pt x="190500" y="0"/>
                  </a:moveTo>
                  <a:lnTo>
                    <a:pt x="200025" y="0"/>
                  </a:lnTo>
                  <a:lnTo>
                    <a:pt x="200025" y="9525"/>
                  </a:lnTo>
                  <a:lnTo>
                    <a:pt x="190500" y="9525"/>
                  </a:lnTo>
                  <a:moveTo>
                    <a:pt x="209550" y="0"/>
                  </a:moveTo>
                  <a:lnTo>
                    <a:pt x="219075" y="0"/>
                  </a:lnTo>
                  <a:lnTo>
                    <a:pt x="219075" y="9525"/>
                  </a:lnTo>
                  <a:lnTo>
                    <a:pt x="209550" y="9525"/>
                  </a:lnTo>
                  <a:moveTo>
                    <a:pt x="228600" y="0"/>
                  </a:moveTo>
                  <a:lnTo>
                    <a:pt x="238125" y="0"/>
                  </a:lnTo>
                  <a:lnTo>
                    <a:pt x="238125" y="9525"/>
                  </a:lnTo>
                  <a:lnTo>
                    <a:pt x="228600" y="9525"/>
                  </a:lnTo>
                  <a:moveTo>
                    <a:pt x="247650" y="0"/>
                  </a:moveTo>
                  <a:lnTo>
                    <a:pt x="257175" y="0"/>
                  </a:lnTo>
                  <a:lnTo>
                    <a:pt x="257175" y="9525"/>
                  </a:lnTo>
                  <a:lnTo>
                    <a:pt x="247650" y="9525"/>
                  </a:lnTo>
                  <a:moveTo>
                    <a:pt x="266700" y="0"/>
                  </a:moveTo>
                  <a:lnTo>
                    <a:pt x="276225" y="0"/>
                  </a:lnTo>
                  <a:lnTo>
                    <a:pt x="276225" y="9525"/>
                  </a:lnTo>
                  <a:lnTo>
                    <a:pt x="266700" y="9525"/>
                  </a:lnTo>
                  <a:moveTo>
                    <a:pt x="285750" y="0"/>
                  </a:moveTo>
                  <a:lnTo>
                    <a:pt x="295275" y="0"/>
                  </a:lnTo>
                  <a:lnTo>
                    <a:pt x="295275" y="9525"/>
                  </a:lnTo>
                  <a:lnTo>
                    <a:pt x="285750" y="9525"/>
                  </a:lnTo>
                  <a:moveTo>
                    <a:pt x="304800" y="0"/>
                  </a:moveTo>
                  <a:lnTo>
                    <a:pt x="314325" y="0"/>
                  </a:lnTo>
                  <a:lnTo>
                    <a:pt x="314325" y="9525"/>
                  </a:lnTo>
                  <a:lnTo>
                    <a:pt x="304800" y="9525"/>
                  </a:lnTo>
                  <a:moveTo>
                    <a:pt x="323850" y="0"/>
                  </a:moveTo>
                  <a:lnTo>
                    <a:pt x="333375" y="0"/>
                  </a:lnTo>
                  <a:lnTo>
                    <a:pt x="333375" y="9525"/>
                  </a:lnTo>
                  <a:lnTo>
                    <a:pt x="323850" y="9525"/>
                  </a:lnTo>
                  <a:moveTo>
                    <a:pt x="342900" y="0"/>
                  </a:moveTo>
                  <a:lnTo>
                    <a:pt x="352425" y="0"/>
                  </a:lnTo>
                  <a:lnTo>
                    <a:pt x="352425" y="9525"/>
                  </a:lnTo>
                  <a:lnTo>
                    <a:pt x="342900" y="9525"/>
                  </a:lnTo>
                  <a:moveTo>
                    <a:pt x="361950" y="0"/>
                  </a:moveTo>
                  <a:lnTo>
                    <a:pt x="371475" y="0"/>
                  </a:lnTo>
                  <a:lnTo>
                    <a:pt x="371475" y="9525"/>
                  </a:lnTo>
                  <a:lnTo>
                    <a:pt x="361950" y="9525"/>
                  </a:lnTo>
                  <a:moveTo>
                    <a:pt x="381000" y="0"/>
                  </a:moveTo>
                  <a:lnTo>
                    <a:pt x="390525" y="0"/>
                  </a:lnTo>
                  <a:lnTo>
                    <a:pt x="390525" y="9525"/>
                  </a:lnTo>
                  <a:lnTo>
                    <a:pt x="381000" y="9525"/>
                  </a:lnTo>
                  <a:moveTo>
                    <a:pt x="400050" y="0"/>
                  </a:moveTo>
                  <a:lnTo>
                    <a:pt x="409575" y="0"/>
                  </a:lnTo>
                  <a:lnTo>
                    <a:pt x="409575" y="9525"/>
                  </a:lnTo>
                  <a:lnTo>
                    <a:pt x="400050" y="9525"/>
                  </a:lnTo>
                  <a:moveTo>
                    <a:pt x="419100" y="0"/>
                  </a:moveTo>
                  <a:lnTo>
                    <a:pt x="428625" y="0"/>
                  </a:lnTo>
                  <a:lnTo>
                    <a:pt x="428625" y="9525"/>
                  </a:lnTo>
                  <a:lnTo>
                    <a:pt x="419100" y="9525"/>
                  </a:lnTo>
                  <a:moveTo>
                    <a:pt x="438150" y="0"/>
                  </a:moveTo>
                  <a:lnTo>
                    <a:pt x="447675" y="0"/>
                  </a:lnTo>
                  <a:lnTo>
                    <a:pt x="447675" y="9525"/>
                  </a:lnTo>
                  <a:lnTo>
                    <a:pt x="438150" y="9525"/>
                  </a:lnTo>
                  <a:moveTo>
                    <a:pt x="457200" y="0"/>
                  </a:moveTo>
                  <a:lnTo>
                    <a:pt x="466725" y="0"/>
                  </a:lnTo>
                  <a:lnTo>
                    <a:pt x="466725" y="9525"/>
                  </a:lnTo>
                  <a:lnTo>
                    <a:pt x="457200" y="9525"/>
                  </a:lnTo>
                  <a:moveTo>
                    <a:pt x="476250" y="0"/>
                  </a:moveTo>
                  <a:lnTo>
                    <a:pt x="485775" y="0"/>
                  </a:lnTo>
                  <a:lnTo>
                    <a:pt x="485775" y="9525"/>
                  </a:lnTo>
                  <a:lnTo>
                    <a:pt x="476250" y="9525"/>
                  </a:lnTo>
                  <a:moveTo>
                    <a:pt x="495300" y="0"/>
                  </a:moveTo>
                  <a:lnTo>
                    <a:pt x="504825" y="0"/>
                  </a:lnTo>
                  <a:lnTo>
                    <a:pt x="504825" y="9525"/>
                  </a:lnTo>
                  <a:lnTo>
                    <a:pt x="495300" y="9525"/>
                  </a:lnTo>
                  <a:moveTo>
                    <a:pt x="514350" y="0"/>
                  </a:moveTo>
                  <a:lnTo>
                    <a:pt x="523875" y="0"/>
                  </a:lnTo>
                  <a:lnTo>
                    <a:pt x="523875" y="9525"/>
                  </a:lnTo>
                  <a:lnTo>
                    <a:pt x="514350" y="9525"/>
                  </a:lnTo>
                  <a:moveTo>
                    <a:pt x="533400" y="0"/>
                  </a:moveTo>
                  <a:lnTo>
                    <a:pt x="542925" y="0"/>
                  </a:lnTo>
                  <a:lnTo>
                    <a:pt x="542925" y="9525"/>
                  </a:lnTo>
                  <a:lnTo>
                    <a:pt x="533400" y="9525"/>
                  </a:lnTo>
                  <a:moveTo>
                    <a:pt x="552450" y="0"/>
                  </a:moveTo>
                  <a:lnTo>
                    <a:pt x="561975" y="0"/>
                  </a:lnTo>
                  <a:lnTo>
                    <a:pt x="561975" y="9525"/>
                  </a:lnTo>
                  <a:lnTo>
                    <a:pt x="552450" y="9525"/>
                  </a:lnTo>
                  <a:moveTo>
                    <a:pt x="571500" y="0"/>
                  </a:moveTo>
                  <a:lnTo>
                    <a:pt x="581025" y="0"/>
                  </a:lnTo>
                  <a:lnTo>
                    <a:pt x="581025" y="9525"/>
                  </a:lnTo>
                  <a:lnTo>
                    <a:pt x="571500" y="9525"/>
                  </a:lnTo>
                  <a:moveTo>
                    <a:pt x="590550" y="0"/>
                  </a:moveTo>
                  <a:lnTo>
                    <a:pt x="600075" y="0"/>
                  </a:lnTo>
                  <a:lnTo>
                    <a:pt x="600075" y="9525"/>
                  </a:lnTo>
                  <a:lnTo>
                    <a:pt x="590550" y="9525"/>
                  </a:lnTo>
                  <a:moveTo>
                    <a:pt x="609600" y="0"/>
                  </a:moveTo>
                  <a:lnTo>
                    <a:pt x="619125" y="0"/>
                  </a:lnTo>
                  <a:lnTo>
                    <a:pt x="619125" y="9525"/>
                  </a:lnTo>
                  <a:lnTo>
                    <a:pt x="609600" y="9525"/>
                  </a:lnTo>
                  <a:moveTo>
                    <a:pt x="628650" y="0"/>
                  </a:moveTo>
                  <a:lnTo>
                    <a:pt x="638175" y="0"/>
                  </a:lnTo>
                  <a:lnTo>
                    <a:pt x="638175" y="9525"/>
                  </a:lnTo>
                  <a:lnTo>
                    <a:pt x="628650" y="9525"/>
                  </a:lnTo>
                  <a:moveTo>
                    <a:pt x="647700" y="0"/>
                  </a:moveTo>
                  <a:lnTo>
                    <a:pt x="657225" y="0"/>
                  </a:lnTo>
                  <a:lnTo>
                    <a:pt x="657225" y="9525"/>
                  </a:lnTo>
                  <a:lnTo>
                    <a:pt x="647700" y="9525"/>
                  </a:lnTo>
                  <a:moveTo>
                    <a:pt x="666750" y="0"/>
                  </a:moveTo>
                  <a:lnTo>
                    <a:pt x="676275" y="0"/>
                  </a:lnTo>
                  <a:lnTo>
                    <a:pt x="676275" y="9525"/>
                  </a:lnTo>
                  <a:lnTo>
                    <a:pt x="666750" y="9525"/>
                  </a:lnTo>
                  <a:moveTo>
                    <a:pt x="685800" y="0"/>
                  </a:moveTo>
                  <a:lnTo>
                    <a:pt x="695325" y="0"/>
                  </a:lnTo>
                  <a:lnTo>
                    <a:pt x="695325" y="9525"/>
                  </a:lnTo>
                  <a:lnTo>
                    <a:pt x="685800" y="9525"/>
                  </a:lnTo>
                  <a:moveTo>
                    <a:pt x="704850" y="0"/>
                  </a:moveTo>
                  <a:lnTo>
                    <a:pt x="714375" y="0"/>
                  </a:lnTo>
                  <a:lnTo>
                    <a:pt x="714375" y="9525"/>
                  </a:lnTo>
                  <a:lnTo>
                    <a:pt x="704850" y="9525"/>
                  </a:lnTo>
                  <a:moveTo>
                    <a:pt x="723900" y="0"/>
                  </a:moveTo>
                  <a:lnTo>
                    <a:pt x="733425" y="0"/>
                  </a:lnTo>
                  <a:lnTo>
                    <a:pt x="733425" y="9525"/>
                  </a:lnTo>
                  <a:lnTo>
                    <a:pt x="723900" y="9525"/>
                  </a:lnTo>
                  <a:moveTo>
                    <a:pt x="742950" y="0"/>
                  </a:moveTo>
                  <a:lnTo>
                    <a:pt x="752475" y="0"/>
                  </a:lnTo>
                  <a:lnTo>
                    <a:pt x="752475" y="9525"/>
                  </a:lnTo>
                  <a:lnTo>
                    <a:pt x="742950" y="9525"/>
                  </a:lnTo>
                  <a:moveTo>
                    <a:pt x="762000" y="0"/>
                  </a:moveTo>
                  <a:lnTo>
                    <a:pt x="771525" y="0"/>
                  </a:lnTo>
                  <a:lnTo>
                    <a:pt x="771525" y="9525"/>
                  </a:lnTo>
                  <a:lnTo>
                    <a:pt x="762000" y="9525"/>
                  </a:lnTo>
                  <a:moveTo>
                    <a:pt x="781050" y="0"/>
                  </a:moveTo>
                  <a:lnTo>
                    <a:pt x="790575" y="0"/>
                  </a:lnTo>
                  <a:lnTo>
                    <a:pt x="790575" y="9525"/>
                  </a:lnTo>
                  <a:lnTo>
                    <a:pt x="781050" y="9525"/>
                  </a:lnTo>
                  <a:moveTo>
                    <a:pt x="800100" y="0"/>
                  </a:moveTo>
                  <a:lnTo>
                    <a:pt x="809625" y="0"/>
                  </a:lnTo>
                  <a:lnTo>
                    <a:pt x="809625" y="9525"/>
                  </a:lnTo>
                  <a:lnTo>
                    <a:pt x="800100" y="9525"/>
                  </a:lnTo>
                  <a:moveTo>
                    <a:pt x="819150" y="0"/>
                  </a:moveTo>
                  <a:lnTo>
                    <a:pt x="828675" y="0"/>
                  </a:lnTo>
                  <a:lnTo>
                    <a:pt x="828675" y="9525"/>
                  </a:lnTo>
                  <a:lnTo>
                    <a:pt x="819150" y="9525"/>
                  </a:lnTo>
                  <a:moveTo>
                    <a:pt x="838200" y="0"/>
                  </a:moveTo>
                  <a:lnTo>
                    <a:pt x="847725" y="0"/>
                  </a:lnTo>
                  <a:lnTo>
                    <a:pt x="847725" y="9525"/>
                  </a:lnTo>
                  <a:lnTo>
                    <a:pt x="838200" y="9525"/>
                  </a:lnTo>
                  <a:moveTo>
                    <a:pt x="857250" y="0"/>
                  </a:moveTo>
                  <a:lnTo>
                    <a:pt x="866775" y="0"/>
                  </a:lnTo>
                  <a:lnTo>
                    <a:pt x="866775" y="9525"/>
                  </a:lnTo>
                  <a:lnTo>
                    <a:pt x="857250" y="9525"/>
                  </a:lnTo>
                  <a:moveTo>
                    <a:pt x="876300" y="0"/>
                  </a:moveTo>
                  <a:lnTo>
                    <a:pt x="885825" y="0"/>
                  </a:lnTo>
                  <a:lnTo>
                    <a:pt x="885825" y="9525"/>
                  </a:lnTo>
                  <a:lnTo>
                    <a:pt x="876300" y="9525"/>
                  </a:lnTo>
                  <a:moveTo>
                    <a:pt x="895350" y="0"/>
                  </a:moveTo>
                  <a:lnTo>
                    <a:pt x="904875" y="0"/>
                  </a:lnTo>
                  <a:lnTo>
                    <a:pt x="904875" y="9525"/>
                  </a:lnTo>
                  <a:lnTo>
                    <a:pt x="895350" y="9525"/>
                  </a:lnTo>
                  <a:moveTo>
                    <a:pt x="914400" y="0"/>
                  </a:moveTo>
                  <a:lnTo>
                    <a:pt x="923925" y="0"/>
                  </a:lnTo>
                  <a:lnTo>
                    <a:pt x="923925" y="9525"/>
                  </a:lnTo>
                  <a:lnTo>
                    <a:pt x="914400" y="9525"/>
                  </a:lnTo>
                  <a:moveTo>
                    <a:pt x="933450" y="0"/>
                  </a:moveTo>
                  <a:lnTo>
                    <a:pt x="942975" y="0"/>
                  </a:lnTo>
                  <a:lnTo>
                    <a:pt x="942975" y="9525"/>
                  </a:lnTo>
                  <a:lnTo>
                    <a:pt x="933450" y="9525"/>
                  </a:lnTo>
                  <a:moveTo>
                    <a:pt x="952500" y="0"/>
                  </a:moveTo>
                  <a:lnTo>
                    <a:pt x="962025" y="0"/>
                  </a:lnTo>
                  <a:lnTo>
                    <a:pt x="962025" y="9525"/>
                  </a:lnTo>
                  <a:lnTo>
                    <a:pt x="952500" y="9525"/>
                  </a:lnTo>
                  <a:moveTo>
                    <a:pt x="971550" y="0"/>
                  </a:moveTo>
                  <a:lnTo>
                    <a:pt x="981075" y="0"/>
                  </a:lnTo>
                  <a:lnTo>
                    <a:pt x="981075" y="9525"/>
                  </a:lnTo>
                  <a:lnTo>
                    <a:pt x="971550" y="9525"/>
                  </a:lnTo>
                  <a:moveTo>
                    <a:pt x="990600" y="0"/>
                  </a:moveTo>
                  <a:lnTo>
                    <a:pt x="1000125" y="0"/>
                  </a:lnTo>
                  <a:lnTo>
                    <a:pt x="1000125" y="9525"/>
                  </a:lnTo>
                  <a:lnTo>
                    <a:pt x="990600" y="9525"/>
                  </a:lnTo>
                  <a:moveTo>
                    <a:pt x="1009650" y="0"/>
                  </a:moveTo>
                  <a:lnTo>
                    <a:pt x="1019175" y="0"/>
                  </a:lnTo>
                  <a:lnTo>
                    <a:pt x="1019175" y="9525"/>
                  </a:lnTo>
                  <a:lnTo>
                    <a:pt x="1009650" y="9525"/>
                  </a:lnTo>
                  <a:moveTo>
                    <a:pt x="1028700" y="0"/>
                  </a:moveTo>
                  <a:lnTo>
                    <a:pt x="1038225" y="0"/>
                  </a:lnTo>
                  <a:lnTo>
                    <a:pt x="1038225" y="9525"/>
                  </a:lnTo>
                  <a:lnTo>
                    <a:pt x="1028700" y="9525"/>
                  </a:lnTo>
                  <a:moveTo>
                    <a:pt x="1047750" y="0"/>
                  </a:moveTo>
                  <a:lnTo>
                    <a:pt x="1057275" y="0"/>
                  </a:lnTo>
                  <a:lnTo>
                    <a:pt x="1057275" y="9525"/>
                  </a:lnTo>
                  <a:lnTo>
                    <a:pt x="1047750" y="9525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5999" y="1080154"/>
            <a:ext cx="681143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Look at the picture and guess the word: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183" y="177155"/>
            <a:ext cx="10353646" cy="7205691"/>
          </a:xfrm>
          <a:custGeom>
            <a:avLst/>
            <a:gdLst/>
            <a:ahLst/>
            <a:cxnLst/>
            <a:rect l="l" t="t" r="r" b="b"/>
            <a:pathLst>
              <a:path w="10353646" h="7205691">
                <a:moveTo>
                  <a:pt x="0" y="0"/>
                </a:moveTo>
                <a:lnTo>
                  <a:pt x="10353646" y="0"/>
                </a:lnTo>
                <a:lnTo>
                  <a:pt x="10353646" y="7205692"/>
                </a:lnTo>
                <a:lnTo>
                  <a:pt x="0" y="7205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91651" y="5182553"/>
            <a:ext cx="2362200" cy="1895475"/>
          </a:xfrm>
          <a:custGeom>
            <a:avLst/>
            <a:gdLst/>
            <a:ahLst/>
            <a:cxnLst/>
            <a:rect l="l" t="t" r="r" b="b"/>
            <a:pathLst>
              <a:path w="2362200" h="1895475">
                <a:moveTo>
                  <a:pt x="0" y="0"/>
                </a:moveTo>
                <a:lnTo>
                  <a:pt x="2362200" y="0"/>
                </a:lnTo>
                <a:lnTo>
                  <a:pt x="2362200" y="1895475"/>
                </a:lnTo>
                <a:lnTo>
                  <a:pt x="0" y="1895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63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515974" y="1903066"/>
            <a:ext cx="1304925" cy="2457450"/>
          </a:xfrm>
          <a:custGeom>
            <a:avLst/>
            <a:gdLst/>
            <a:ahLst/>
            <a:cxnLst/>
            <a:rect l="l" t="t" r="r" b="b"/>
            <a:pathLst>
              <a:path w="1304925" h="2457450">
                <a:moveTo>
                  <a:pt x="0" y="0"/>
                </a:moveTo>
                <a:lnTo>
                  <a:pt x="1304925" y="0"/>
                </a:lnTo>
                <a:lnTo>
                  <a:pt x="1304925" y="2457450"/>
                </a:lnTo>
                <a:lnTo>
                  <a:pt x="0" y="2457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9051" b="-3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773791" y="2653465"/>
            <a:ext cx="1775955" cy="2095500"/>
          </a:xfrm>
          <a:custGeom>
            <a:avLst/>
            <a:gdLst/>
            <a:ahLst/>
            <a:cxnLst/>
            <a:rect l="l" t="t" r="r" b="b"/>
            <a:pathLst>
              <a:path w="1775955" h="2095500">
                <a:moveTo>
                  <a:pt x="0" y="0"/>
                </a:moveTo>
                <a:lnTo>
                  <a:pt x="1775955" y="0"/>
                </a:lnTo>
                <a:lnTo>
                  <a:pt x="1775955" y="2095500"/>
                </a:lnTo>
                <a:lnTo>
                  <a:pt x="0" y="209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39" t="-129447" b="-64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45003" y="4491123"/>
            <a:ext cx="1564348" cy="2314575"/>
          </a:xfrm>
          <a:custGeom>
            <a:avLst/>
            <a:gdLst/>
            <a:ahLst/>
            <a:cxnLst/>
            <a:rect l="l" t="t" r="r" b="b"/>
            <a:pathLst>
              <a:path w="1564348" h="2314575">
                <a:moveTo>
                  <a:pt x="0" y="0"/>
                </a:moveTo>
                <a:lnTo>
                  <a:pt x="1564348" y="0"/>
                </a:lnTo>
                <a:lnTo>
                  <a:pt x="1564348" y="2314575"/>
                </a:lnTo>
                <a:lnTo>
                  <a:pt x="0" y="2314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09" b="-901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782398" y="4764195"/>
            <a:ext cx="1123950" cy="2431342"/>
          </a:xfrm>
          <a:custGeom>
            <a:avLst/>
            <a:gdLst/>
            <a:ahLst/>
            <a:cxnLst/>
            <a:rect l="l" t="t" r="r" b="b"/>
            <a:pathLst>
              <a:path w="1123950" h="2431342">
                <a:moveTo>
                  <a:pt x="0" y="0"/>
                </a:moveTo>
                <a:lnTo>
                  <a:pt x="1123950" y="0"/>
                </a:lnTo>
                <a:lnTo>
                  <a:pt x="1123950" y="2431342"/>
                </a:lnTo>
                <a:lnTo>
                  <a:pt x="0" y="2431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76" t="-1465" r="-3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0347" y="2653465"/>
            <a:ext cx="2314575" cy="1628775"/>
          </a:xfrm>
          <a:custGeom>
            <a:avLst/>
            <a:gdLst/>
            <a:ahLst/>
            <a:cxnLst/>
            <a:rect l="l" t="t" r="r" b="b"/>
            <a:pathLst>
              <a:path w="2314575" h="1628775">
                <a:moveTo>
                  <a:pt x="0" y="0"/>
                </a:moveTo>
                <a:lnTo>
                  <a:pt x="2314575" y="0"/>
                </a:lnTo>
                <a:lnTo>
                  <a:pt x="2314575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31" t="-109066" r="-183" b="-2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5999" y="1080154"/>
            <a:ext cx="371490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Find half and match: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12431" y="3719655"/>
            <a:ext cx="1381125" cy="1266825"/>
          </a:xfrm>
          <a:custGeom>
            <a:avLst/>
            <a:gdLst/>
            <a:ahLst/>
            <a:cxnLst/>
            <a:rect l="l" t="t" r="r" b="b"/>
            <a:pathLst>
              <a:path w="1381125" h="1266825">
                <a:moveTo>
                  <a:pt x="0" y="0"/>
                </a:moveTo>
                <a:lnTo>
                  <a:pt x="1381125" y="0"/>
                </a:lnTo>
                <a:lnTo>
                  <a:pt x="1381125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40875" y="3522002"/>
            <a:ext cx="1466783" cy="1479547"/>
          </a:xfrm>
          <a:custGeom>
            <a:avLst/>
            <a:gdLst/>
            <a:ahLst/>
            <a:cxnLst/>
            <a:rect l="l" t="t" r="r" b="b"/>
            <a:pathLst>
              <a:path w="1466783" h="1479547">
                <a:moveTo>
                  <a:pt x="0" y="0"/>
                </a:moveTo>
                <a:lnTo>
                  <a:pt x="1466783" y="0"/>
                </a:lnTo>
                <a:lnTo>
                  <a:pt x="1466783" y="1479547"/>
                </a:lnTo>
                <a:lnTo>
                  <a:pt x="0" y="1479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004734" y="3493894"/>
            <a:ext cx="1304925" cy="1447800"/>
          </a:xfrm>
          <a:custGeom>
            <a:avLst/>
            <a:gdLst/>
            <a:ahLst/>
            <a:cxnLst/>
            <a:rect l="l" t="t" r="r" b="b"/>
            <a:pathLst>
              <a:path w="1304925" h="1447800">
                <a:moveTo>
                  <a:pt x="0" y="0"/>
                </a:moveTo>
                <a:lnTo>
                  <a:pt x="1304925" y="0"/>
                </a:lnTo>
                <a:lnTo>
                  <a:pt x="1304925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02292" y="2023424"/>
            <a:ext cx="1409700" cy="1562100"/>
          </a:xfrm>
          <a:custGeom>
            <a:avLst/>
            <a:gdLst/>
            <a:ahLst/>
            <a:cxnLst/>
            <a:rect l="l" t="t" r="r" b="b"/>
            <a:pathLst>
              <a:path w="1409700" h="1562100">
                <a:moveTo>
                  <a:pt x="0" y="0"/>
                </a:moveTo>
                <a:lnTo>
                  <a:pt x="1409700" y="0"/>
                </a:lnTo>
                <a:lnTo>
                  <a:pt x="14097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758720" y="2075478"/>
            <a:ext cx="1103681" cy="1513303"/>
          </a:xfrm>
          <a:custGeom>
            <a:avLst/>
            <a:gdLst/>
            <a:ahLst/>
            <a:cxnLst/>
            <a:rect l="l" t="t" r="r" b="b"/>
            <a:pathLst>
              <a:path w="1103681" h="1513303">
                <a:moveTo>
                  <a:pt x="0" y="0"/>
                </a:moveTo>
                <a:lnTo>
                  <a:pt x="1103681" y="0"/>
                </a:lnTo>
                <a:lnTo>
                  <a:pt x="1103681" y="1513304"/>
                </a:lnTo>
                <a:lnTo>
                  <a:pt x="0" y="1513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89687" y="2194084"/>
            <a:ext cx="1512218" cy="1356608"/>
          </a:xfrm>
          <a:custGeom>
            <a:avLst/>
            <a:gdLst/>
            <a:ahLst/>
            <a:cxnLst/>
            <a:rect l="l" t="t" r="r" b="b"/>
            <a:pathLst>
              <a:path w="1512218" h="1356608">
                <a:moveTo>
                  <a:pt x="0" y="0"/>
                </a:moveTo>
                <a:lnTo>
                  <a:pt x="1512218" y="0"/>
                </a:lnTo>
                <a:lnTo>
                  <a:pt x="1512218" y="1356607"/>
                </a:lnTo>
                <a:lnTo>
                  <a:pt x="0" y="13566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004734" y="5054251"/>
            <a:ext cx="1695450" cy="1266825"/>
          </a:xfrm>
          <a:custGeom>
            <a:avLst/>
            <a:gdLst/>
            <a:ahLst/>
            <a:cxnLst/>
            <a:rect l="l" t="t" r="r" b="b"/>
            <a:pathLst>
              <a:path w="1695450" h="1266825">
                <a:moveTo>
                  <a:pt x="0" y="0"/>
                </a:moveTo>
                <a:lnTo>
                  <a:pt x="1695450" y="0"/>
                </a:lnTo>
                <a:lnTo>
                  <a:pt x="169545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650618" y="4846720"/>
            <a:ext cx="834561" cy="1637576"/>
          </a:xfrm>
          <a:custGeom>
            <a:avLst/>
            <a:gdLst/>
            <a:ahLst/>
            <a:cxnLst/>
            <a:rect l="l" t="t" r="r" b="b"/>
            <a:pathLst>
              <a:path w="834561" h="1637576">
                <a:moveTo>
                  <a:pt x="0" y="0"/>
                </a:moveTo>
                <a:lnTo>
                  <a:pt x="834562" y="0"/>
                </a:lnTo>
                <a:lnTo>
                  <a:pt x="834562" y="1637576"/>
                </a:lnTo>
                <a:lnTo>
                  <a:pt x="0" y="16375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648954" y="5054251"/>
            <a:ext cx="1704975" cy="1371600"/>
          </a:xfrm>
          <a:custGeom>
            <a:avLst/>
            <a:gdLst/>
            <a:ahLst/>
            <a:cxnLst/>
            <a:rect l="l" t="t" r="r" b="b"/>
            <a:pathLst>
              <a:path w="1704975" h="1371600">
                <a:moveTo>
                  <a:pt x="0" y="0"/>
                </a:moveTo>
                <a:lnTo>
                  <a:pt x="1704975" y="0"/>
                </a:lnTo>
                <a:lnTo>
                  <a:pt x="17049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5999" y="1080154"/>
            <a:ext cx="601304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Read and circle the correct picture: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3294" y="2473395"/>
            <a:ext cx="1296714" cy="36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Lion dance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4613" y="5674204"/>
            <a:ext cx="1518533" cy="63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star-shaped lantern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2004" y="4054745"/>
            <a:ext cx="1523876" cy="36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banyan tree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78" y="105283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828256" y="655053"/>
            <a:ext cx="1104900" cy="1409700"/>
          </a:xfrm>
          <a:custGeom>
            <a:avLst/>
            <a:gdLst/>
            <a:ahLst/>
            <a:cxnLst/>
            <a:rect l="l" t="t" r="r" b="b"/>
            <a:pathLst>
              <a:path w="1104900" h="1409700">
                <a:moveTo>
                  <a:pt x="0" y="0"/>
                </a:moveTo>
                <a:lnTo>
                  <a:pt x="1104900" y="0"/>
                </a:lnTo>
                <a:lnTo>
                  <a:pt x="11049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760789" y="2061715"/>
            <a:ext cx="1123950" cy="1181100"/>
          </a:xfrm>
          <a:custGeom>
            <a:avLst/>
            <a:gdLst/>
            <a:ahLst/>
            <a:cxnLst/>
            <a:rect l="l" t="t" r="r" b="b"/>
            <a:pathLst>
              <a:path w="1123950" h="1181100">
                <a:moveTo>
                  <a:pt x="0" y="0"/>
                </a:moveTo>
                <a:lnTo>
                  <a:pt x="1123950" y="0"/>
                </a:lnTo>
                <a:lnTo>
                  <a:pt x="112395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111537" y="3187414"/>
            <a:ext cx="1837706" cy="1637948"/>
            <a:chOff x="0" y="0"/>
            <a:chExt cx="1837715" cy="1637944"/>
          </a:xfrm>
        </p:grpSpPr>
        <p:sp>
          <p:nvSpPr>
            <p:cNvPr id="6" name="Freeform 6"/>
            <p:cNvSpPr/>
            <p:nvPr/>
          </p:nvSpPr>
          <p:spPr>
            <a:xfrm>
              <a:off x="681482" y="413004"/>
              <a:ext cx="1092962" cy="1162812"/>
            </a:xfrm>
            <a:custGeom>
              <a:avLst/>
              <a:gdLst/>
              <a:ahLst/>
              <a:cxnLst/>
              <a:rect l="l" t="t" r="r" b="b"/>
              <a:pathLst>
                <a:path w="1092962" h="1162812">
                  <a:moveTo>
                    <a:pt x="1091184" y="190119"/>
                  </a:moveTo>
                  <a:cubicBezTo>
                    <a:pt x="1087247" y="225552"/>
                    <a:pt x="1081278" y="260985"/>
                    <a:pt x="1076071" y="296164"/>
                  </a:cubicBezTo>
                  <a:cubicBezTo>
                    <a:pt x="1065149" y="370459"/>
                    <a:pt x="1053592" y="444881"/>
                    <a:pt x="1037844" y="518541"/>
                  </a:cubicBezTo>
                  <a:cubicBezTo>
                    <a:pt x="1022350" y="590423"/>
                    <a:pt x="998093" y="660273"/>
                    <a:pt x="977265" y="730758"/>
                  </a:cubicBezTo>
                  <a:cubicBezTo>
                    <a:pt x="958088" y="795528"/>
                    <a:pt x="933196" y="856742"/>
                    <a:pt x="896493" y="913511"/>
                  </a:cubicBezTo>
                  <a:cubicBezTo>
                    <a:pt x="878205" y="942848"/>
                    <a:pt x="858520" y="971296"/>
                    <a:pt x="837438" y="998601"/>
                  </a:cubicBezTo>
                  <a:cubicBezTo>
                    <a:pt x="818769" y="1021715"/>
                    <a:pt x="794893" y="1038987"/>
                    <a:pt x="769493" y="1053973"/>
                  </a:cubicBezTo>
                  <a:cubicBezTo>
                    <a:pt x="712216" y="1087628"/>
                    <a:pt x="652399" y="1115822"/>
                    <a:pt x="589915" y="1138301"/>
                  </a:cubicBezTo>
                  <a:cubicBezTo>
                    <a:pt x="560070" y="1148969"/>
                    <a:pt x="528320" y="1162812"/>
                    <a:pt x="495935" y="1161415"/>
                  </a:cubicBezTo>
                  <a:cubicBezTo>
                    <a:pt x="478663" y="1160653"/>
                    <a:pt x="462153" y="1154557"/>
                    <a:pt x="445643" y="1150112"/>
                  </a:cubicBezTo>
                  <a:cubicBezTo>
                    <a:pt x="427990" y="1145286"/>
                    <a:pt x="410337" y="1140587"/>
                    <a:pt x="392684" y="1135634"/>
                  </a:cubicBezTo>
                  <a:cubicBezTo>
                    <a:pt x="334899" y="1119378"/>
                    <a:pt x="278892" y="1100201"/>
                    <a:pt x="228981" y="1066038"/>
                  </a:cubicBezTo>
                  <a:cubicBezTo>
                    <a:pt x="183388" y="1034923"/>
                    <a:pt x="145669" y="996188"/>
                    <a:pt x="115824" y="949706"/>
                  </a:cubicBezTo>
                  <a:cubicBezTo>
                    <a:pt x="82042" y="896620"/>
                    <a:pt x="67945" y="837565"/>
                    <a:pt x="50292" y="777875"/>
                  </a:cubicBezTo>
                  <a:cubicBezTo>
                    <a:pt x="30353" y="709930"/>
                    <a:pt x="14097" y="643001"/>
                    <a:pt x="7874" y="572262"/>
                  </a:cubicBezTo>
                  <a:cubicBezTo>
                    <a:pt x="1524" y="500253"/>
                    <a:pt x="0" y="428244"/>
                    <a:pt x="3175" y="356108"/>
                  </a:cubicBezTo>
                  <a:cubicBezTo>
                    <a:pt x="5461" y="305816"/>
                    <a:pt x="10541" y="255778"/>
                    <a:pt x="13843" y="205613"/>
                  </a:cubicBezTo>
                  <a:cubicBezTo>
                    <a:pt x="12065" y="204851"/>
                    <a:pt x="10922" y="203581"/>
                    <a:pt x="10414" y="201676"/>
                  </a:cubicBezTo>
                  <a:cubicBezTo>
                    <a:pt x="5842" y="168910"/>
                    <a:pt x="11303" y="139319"/>
                    <a:pt x="17526" y="107315"/>
                  </a:cubicBezTo>
                  <a:cubicBezTo>
                    <a:pt x="21971" y="84582"/>
                    <a:pt x="25781" y="54737"/>
                    <a:pt x="42291" y="36830"/>
                  </a:cubicBezTo>
                  <a:cubicBezTo>
                    <a:pt x="55626" y="22479"/>
                    <a:pt x="79883" y="19685"/>
                    <a:pt x="98171" y="18034"/>
                  </a:cubicBezTo>
                  <a:cubicBezTo>
                    <a:pt x="157734" y="12065"/>
                    <a:pt x="217424" y="10033"/>
                    <a:pt x="277241" y="7112"/>
                  </a:cubicBezTo>
                  <a:cubicBezTo>
                    <a:pt x="313436" y="5334"/>
                    <a:pt x="349504" y="2032"/>
                    <a:pt x="385699" y="1016"/>
                  </a:cubicBezTo>
                  <a:cubicBezTo>
                    <a:pt x="421894" y="0"/>
                    <a:pt x="458851" y="127"/>
                    <a:pt x="495427" y="1016"/>
                  </a:cubicBezTo>
                  <a:cubicBezTo>
                    <a:pt x="566928" y="2540"/>
                    <a:pt x="638048" y="5588"/>
                    <a:pt x="708914" y="16129"/>
                  </a:cubicBezTo>
                  <a:cubicBezTo>
                    <a:pt x="745109" y="21590"/>
                    <a:pt x="781177" y="28067"/>
                    <a:pt x="817118" y="34290"/>
                  </a:cubicBezTo>
                  <a:cubicBezTo>
                    <a:pt x="852170" y="40259"/>
                    <a:pt x="887349" y="45466"/>
                    <a:pt x="922020" y="53467"/>
                  </a:cubicBezTo>
                  <a:cubicBezTo>
                    <a:pt x="954532" y="60833"/>
                    <a:pt x="986155" y="70739"/>
                    <a:pt x="1016889" y="83439"/>
                  </a:cubicBezTo>
                  <a:cubicBezTo>
                    <a:pt x="1032002" y="89789"/>
                    <a:pt x="1046988" y="96901"/>
                    <a:pt x="1061339" y="104648"/>
                  </a:cubicBezTo>
                  <a:cubicBezTo>
                    <a:pt x="1070102" y="109347"/>
                    <a:pt x="1080643" y="114427"/>
                    <a:pt x="1086866" y="122555"/>
                  </a:cubicBezTo>
                  <a:cubicBezTo>
                    <a:pt x="1091565" y="128651"/>
                    <a:pt x="1092073" y="136017"/>
                    <a:pt x="1092327" y="143510"/>
                  </a:cubicBezTo>
                  <a:cubicBezTo>
                    <a:pt x="1092962" y="159131"/>
                    <a:pt x="1092454" y="174625"/>
                    <a:pt x="1091057" y="190119"/>
                  </a:cubicBezTo>
                  <a:close/>
                </a:path>
              </a:pathLst>
            </a:custGeom>
            <a:solidFill>
              <a:srgbClr val="C657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29818" y="1035431"/>
              <a:ext cx="678688" cy="350520"/>
            </a:xfrm>
            <a:custGeom>
              <a:avLst/>
              <a:gdLst/>
              <a:ahLst/>
              <a:cxnLst/>
              <a:rect l="l" t="t" r="r" b="b"/>
              <a:pathLst>
                <a:path w="678688" h="350520">
                  <a:moveTo>
                    <a:pt x="670306" y="344170"/>
                  </a:moveTo>
                  <a:cubicBezTo>
                    <a:pt x="678688" y="333883"/>
                    <a:pt x="673989" y="297688"/>
                    <a:pt x="669036" y="276225"/>
                  </a:cubicBezTo>
                  <a:cubicBezTo>
                    <a:pt x="659003" y="232918"/>
                    <a:pt x="637159" y="191897"/>
                    <a:pt x="610235" y="155575"/>
                  </a:cubicBezTo>
                  <a:cubicBezTo>
                    <a:pt x="561975" y="90551"/>
                    <a:pt x="487045" y="28067"/>
                    <a:pt x="400558" y="18034"/>
                  </a:cubicBezTo>
                  <a:cubicBezTo>
                    <a:pt x="245237" y="0"/>
                    <a:pt x="82931" y="100076"/>
                    <a:pt x="7366" y="222250"/>
                  </a:cubicBezTo>
                  <a:cubicBezTo>
                    <a:pt x="3556" y="228346"/>
                    <a:pt x="0" y="235966"/>
                    <a:pt x="3937" y="242062"/>
                  </a:cubicBezTo>
                  <a:cubicBezTo>
                    <a:pt x="7874" y="248158"/>
                    <a:pt x="15621" y="248920"/>
                    <a:pt x="22733" y="248920"/>
                  </a:cubicBezTo>
                  <a:cubicBezTo>
                    <a:pt x="58293" y="247904"/>
                    <a:pt x="81153" y="224409"/>
                    <a:pt x="111379" y="211328"/>
                  </a:cubicBezTo>
                  <a:cubicBezTo>
                    <a:pt x="279908" y="138049"/>
                    <a:pt x="522859" y="180594"/>
                    <a:pt x="637667" y="325120"/>
                  </a:cubicBezTo>
                  <a:cubicBezTo>
                    <a:pt x="655193" y="347218"/>
                    <a:pt x="665099" y="350520"/>
                    <a:pt x="670306" y="344297"/>
                  </a:cubicBezTo>
                  <a:close/>
                </a:path>
              </a:pathLst>
            </a:custGeom>
            <a:solidFill>
              <a:srgbClr val="F9E2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885825" y="571627"/>
              <a:ext cx="191262" cy="195961"/>
            </a:xfrm>
            <a:custGeom>
              <a:avLst/>
              <a:gdLst/>
              <a:ahLst/>
              <a:cxnLst/>
              <a:rect l="l" t="t" r="r" b="b"/>
              <a:pathLst>
                <a:path w="191262" h="195961">
                  <a:moveTo>
                    <a:pt x="167767" y="46228"/>
                  </a:moveTo>
                  <a:cubicBezTo>
                    <a:pt x="191262" y="79756"/>
                    <a:pt x="184912" y="130429"/>
                    <a:pt x="161417" y="162179"/>
                  </a:cubicBezTo>
                  <a:cubicBezTo>
                    <a:pt x="158623" y="166116"/>
                    <a:pt x="155448" y="169672"/>
                    <a:pt x="152019" y="173101"/>
                  </a:cubicBezTo>
                  <a:cubicBezTo>
                    <a:pt x="148590" y="176530"/>
                    <a:pt x="144907" y="179451"/>
                    <a:pt x="140843" y="182118"/>
                  </a:cubicBezTo>
                  <a:cubicBezTo>
                    <a:pt x="136779" y="184785"/>
                    <a:pt x="132715" y="187071"/>
                    <a:pt x="128270" y="189103"/>
                  </a:cubicBezTo>
                  <a:cubicBezTo>
                    <a:pt x="123825" y="191135"/>
                    <a:pt x="119380" y="192532"/>
                    <a:pt x="114681" y="193675"/>
                  </a:cubicBezTo>
                  <a:cubicBezTo>
                    <a:pt x="109982" y="194818"/>
                    <a:pt x="105283" y="195453"/>
                    <a:pt x="100457" y="195707"/>
                  </a:cubicBezTo>
                  <a:cubicBezTo>
                    <a:pt x="95631" y="195961"/>
                    <a:pt x="90805" y="195834"/>
                    <a:pt x="86106" y="195199"/>
                  </a:cubicBezTo>
                  <a:cubicBezTo>
                    <a:pt x="81407" y="194564"/>
                    <a:pt x="76708" y="193548"/>
                    <a:pt x="72009" y="192151"/>
                  </a:cubicBezTo>
                  <a:cubicBezTo>
                    <a:pt x="67310" y="190754"/>
                    <a:pt x="62992" y="188849"/>
                    <a:pt x="58674" y="186690"/>
                  </a:cubicBezTo>
                  <a:cubicBezTo>
                    <a:pt x="19177" y="166116"/>
                    <a:pt x="0" y="121920"/>
                    <a:pt x="19812" y="81026"/>
                  </a:cubicBezTo>
                  <a:cubicBezTo>
                    <a:pt x="28194" y="63627"/>
                    <a:pt x="40767" y="43942"/>
                    <a:pt x="57277" y="31242"/>
                  </a:cubicBezTo>
                  <a:cubicBezTo>
                    <a:pt x="57404" y="30861"/>
                    <a:pt x="57531" y="30480"/>
                    <a:pt x="57785" y="30226"/>
                  </a:cubicBezTo>
                  <a:cubicBezTo>
                    <a:pt x="85979" y="0"/>
                    <a:pt x="146304" y="15621"/>
                    <a:pt x="167640" y="46101"/>
                  </a:cubicBezTo>
                  <a:close/>
                </a:path>
              </a:pathLst>
            </a:custGeom>
            <a:solidFill>
              <a:srgbClr val="F9E2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330071" y="634873"/>
              <a:ext cx="179578" cy="184404"/>
            </a:xfrm>
            <a:custGeom>
              <a:avLst/>
              <a:gdLst/>
              <a:ahLst/>
              <a:cxnLst/>
              <a:rect l="l" t="t" r="r" b="b"/>
              <a:pathLst>
                <a:path w="179578" h="184404">
                  <a:moveTo>
                    <a:pt x="93726" y="184404"/>
                  </a:moveTo>
                  <a:cubicBezTo>
                    <a:pt x="72771" y="184404"/>
                    <a:pt x="51181" y="173609"/>
                    <a:pt x="34417" y="161671"/>
                  </a:cubicBezTo>
                  <a:cubicBezTo>
                    <a:pt x="22479" y="153162"/>
                    <a:pt x="13716" y="142113"/>
                    <a:pt x="7874" y="128651"/>
                  </a:cubicBezTo>
                  <a:cubicBezTo>
                    <a:pt x="2413" y="115189"/>
                    <a:pt x="0" y="101219"/>
                    <a:pt x="508" y="86741"/>
                  </a:cubicBezTo>
                  <a:cubicBezTo>
                    <a:pt x="1016" y="72263"/>
                    <a:pt x="4572" y="58547"/>
                    <a:pt x="11049" y="45466"/>
                  </a:cubicBezTo>
                  <a:cubicBezTo>
                    <a:pt x="16129" y="35052"/>
                    <a:pt x="23368" y="26162"/>
                    <a:pt x="32385" y="19050"/>
                  </a:cubicBezTo>
                  <a:cubicBezTo>
                    <a:pt x="41402" y="11938"/>
                    <a:pt x="51816" y="6985"/>
                    <a:pt x="63119" y="4445"/>
                  </a:cubicBezTo>
                  <a:cubicBezTo>
                    <a:pt x="64770" y="1778"/>
                    <a:pt x="71374" y="0"/>
                    <a:pt x="77089" y="1651"/>
                  </a:cubicBezTo>
                  <a:lnTo>
                    <a:pt x="79375" y="2159"/>
                  </a:lnTo>
                  <a:lnTo>
                    <a:pt x="81280" y="2159"/>
                  </a:lnTo>
                  <a:cubicBezTo>
                    <a:pt x="84201" y="2032"/>
                    <a:pt x="86995" y="2667"/>
                    <a:pt x="89535" y="3937"/>
                  </a:cubicBezTo>
                  <a:cubicBezTo>
                    <a:pt x="99568" y="4953"/>
                    <a:pt x="109601" y="5207"/>
                    <a:pt x="119253" y="9525"/>
                  </a:cubicBezTo>
                  <a:cubicBezTo>
                    <a:pt x="130683" y="14859"/>
                    <a:pt x="140716" y="22225"/>
                    <a:pt x="149352" y="31623"/>
                  </a:cubicBezTo>
                  <a:cubicBezTo>
                    <a:pt x="157988" y="40259"/>
                    <a:pt x="164846" y="50292"/>
                    <a:pt x="169799" y="61468"/>
                  </a:cubicBezTo>
                  <a:cubicBezTo>
                    <a:pt x="174752" y="72644"/>
                    <a:pt x="177546" y="84455"/>
                    <a:pt x="178181" y="96647"/>
                  </a:cubicBezTo>
                  <a:cubicBezTo>
                    <a:pt x="179578" y="140335"/>
                    <a:pt x="137922" y="184404"/>
                    <a:pt x="93472" y="184404"/>
                  </a:cubicBezTo>
                  <a:close/>
                </a:path>
              </a:pathLst>
            </a:custGeom>
            <a:solidFill>
              <a:srgbClr val="F9E2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82040" y="670941"/>
              <a:ext cx="177038" cy="328676"/>
            </a:xfrm>
            <a:custGeom>
              <a:avLst/>
              <a:gdLst/>
              <a:ahLst/>
              <a:cxnLst/>
              <a:rect l="l" t="t" r="r" b="b"/>
              <a:pathLst>
                <a:path w="177038" h="328676">
                  <a:moveTo>
                    <a:pt x="169291" y="292100"/>
                  </a:moveTo>
                  <a:cubicBezTo>
                    <a:pt x="137414" y="328676"/>
                    <a:pt x="13462" y="309245"/>
                    <a:pt x="7874" y="263271"/>
                  </a:cubicBezTo>
                  <a:cubicBezTo>
                    <a:pt x="0" y="198882"/>
                    <a:pt x="47498" y="120904"/>
                    <a:pt x="73533" y="64516"/>
                  </a:cubicBezTo>
                  <a:cubicBezTo>
                    <a:pt x="90424" y="27686"/>
                    <a:pt x="124079" y="0"/>
                    <a:pt x="140970" y="52705"/>
                  </a:cubicBezTo>
                  <a:cubicBezTo>
                    <a:pt x="163576" y="123952"/>
                    <a:pt x="175514" y="196850"/>
                    <a:pt x="176784" y="271653"/>
                  </a:cubicBezTo>
                  <a:cubicBezTo>
                    <a:pt x="177038" y="279400"/>
                    <a:pt x="174498" y="286258"/>
                    <a:pt x="169418" y="292100"/>
                  </a:cubicBezTo>
                  <a:close/>
                </a:path>
              </a:pathLst>
            </a:custGeom>
            <a:solidFill>
              <a:srgbClr val="E09D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960" y="61595"/>
              <a:ext cx="1081405" cy="1165352"/>
            </a:xfrm>
            <a:custGeom>
              <a:avLst/>
              <a:gdLst/>
              <a:ahLst/>
              <a:cxnLst/>
              <a:rect l="l" t="t" r="r" b="b"/>
              <a:pathLst>
                <a:path w="1081405" h="1165352">
                  <a:moveTo>
                    <a:pt x="1081405" y="136271"/>
                  </a:moveTo>
                  <a:cubicBezTo>
                    <a:pt x="1081151" y="171958"/>
                    <a:pt x="1078992" y="207772"/>
                    <a:pt x="1077468" y="243332"/>
                  </a:cubicBezTo>
                  <a:cubicBezTo>
                    <a:pt x="1074420" y="318389"/>
                    <a:pt x="1070610" y="393573"/>
                    <a:pt x="1062482" y="468376"/>
                  </a:cubicBezTo>
                  <a:cubicBezTo>
                    <a:pt x="1054608" y="541528"/>
                    <a:pt x="1037717" y="613410"/>
                    <a:pt x="1024382" y="685800"/>
                  </a:cubicBezTo>
                  <a:cubicBezTo>
                    <a:pt x="1012063" y="752221"/>
                    <a:pt x="993648" y="815721"/>
                    <a:pt x="963041" y="876046"/>
                  </a:cubicBezTo>
                  <a:cubicBezTo>
                    <a:pt x="947420" y="906780"/>
                    <a:pt x="931799" y="937641"/>
                    <a:pt x="913130" y="966851"/>
                  </a:cubicBezTo>
                  <a:cubicBezTo>
                    <a:pt x="897001" y="991870"/>
                    <a:pt x="875030" y="1011301"/>
                    <a:pt x="851281" y="1028954"/>
                  </a:cubicBezTo>
                  <a:cubicBezTo>
                    <a:pt x="797814" y="1068451"/>
                    <a:pt x="741299" y="1102614"/>
                    <a:pt x="681482" y="1131570"/>
                  </a:cubicBezTo>
                  <a:cubicBezTo>
                    <a:pt x="652907" y="1145286"/>
                    <a:pt x="622808" y="1162304"/>
                    <a:pt x="590423" y="1164336"/>
                  </a:cubicBezTo>
                  <a:cubicBezTo>
                    <a:pt x="573151" y="1165352"/>
                    <a:pt x="556260" y="1161161"/>
                    <a:pt x="539115" y="1158367"/>
                  </a:cubicBezTo>
                  <a:cubicBezTo>
                    <a:pt x="521081" y="1155446"/>
                    <a:pt x="503047" y="1152652"/>
                    <a:pt x="485013" y="1149477"/>
                  </a:cubicBezTo>
                  <a:cubicBezTo>
                    <a:pt x="425831" y="1139190"/>
                    <a:pt x="368173" y="1126109"/>
                    <a:pt x="314960" y="1097280"/>
                  </a:cubicBezTo>
                  <a:cubicBezTo>
                    <a:pt x="266446" y="1070991"/>
                    <a:pt x="225044" y="1036320"/>
                    <a:pt x="190627" y="993267"/>
                  </a:cubicBezTo>
                  <a:cubicBezTo>
                    <a:pt x="151384" y="943991"/>
                    <a:pt x="131191" y="886714"/>
                    <a:pt x="107569" y="829056"/>
                  </a:cubicBezTo>
                  <a:cubicBezTo>
                    <a:pt x="80645" y="763651"/>
                    <a:pt x="57531" y="698627"/>
                    <a:pt x="43942" y="629031"/>
                  </a:cubicBezTo>
                  <a:cubicBezTo>
                    <a:pt x="30226" y="558165"/>
                    <a:pt x="21082" y="486537"/>
                    <a:pt x="16764" y="414528"/>
                  </a:cubicBezTo>
                  <a:cubicBezTo>
                    <a:pt x="13589" y="364490"/>
                    <a:pt x="13462" y="314071"/>
                    <a:pt x="11557" y="263906"/>
                  </a:cubicBezTo>
                  <a:cubicBezTo>
                    <a:pt x="9779" y="263398"/>
                    <a:pt x="8509" y="262255"/>
                    <a:pt x="7874" y="260477"/>
                  </a:cubicBezTo>
                  <a:cubicBezTo>
                    <a:pt x="0" y="228219"/>
                    <a:pt x="2413" y="198247"/>
                    <a:pt x="5080" y="165735"/>
                  </a:cubicBezTo>
                  <a:cubicBezTo>
                    <a:pt x="7112" y="142621"/>
                    <a:pt x="7874" y="112522"/>
                    <a:pt x="22352" y="93091"/>
                  </a:cubicBezTo>
                  <a:cubicBezTo>
                    <a:pt x="34036" y="77470"/>
                    <a:pt x="57912" y="72390"/>
                    <a:pt x="75946" y="68580"/>
                  </a:cubicBezTo>
                  <a:cubicBezTo>
                    <a:pt x="134620" y="56515"/>
                    <a:pt x="193675" y="48006"/>
                    <a:pt x="252857" y="39116"/>
                  </a:cubicBezTo>
                  <a:cubicBezTo>
                    <a:pt x="288671" y="33528"/>
                    <a:pt x="323977" y="26543"/>
                    <a:pt x="360172" y="21717"/>
                  </a:cubicBezTo>
                  <a:cubicBezTo>
                    <a:pt x="396367" y="16891"/>
                    <a:pt x="432943" y="13208"/>
                    <a:pt x="469265" y="10287"/>
                  </a:cubicBezTo>
                  <a:cubicBezTo>
                    <a:pt x="540512" y="4318"/>
                    <a:pt x="611632" y="0"/>
                    <a:pt x="683133" y="3048"/>
                  </a:cubicBezTo>
                  <a:cubicBezTo>
                    <a:pt x="719709" y="4699"/>
                    <a:pt x="756285" y="7366"/>
                    <a:pt x="792607" y="9906"/>
                  </a:cubicBezTo>
                  <a:cubicBezTo>
                    <a:pt x="828040" y="12319"/>
                    <a:pt x="863727" y="13716"/>
                    <a:pt x="898906" y="18161"/>
                  </a:cubicBezTo>
                  <a:cubicBezTo>
                    <a:pt x="931926" y="22098"/>
                    <a:pt x="964438" y="28702"/>
                    <a:pt x="996442" y="37973"/>
                  </a:cubicBezTo>
                  <a:cubicBezTo>
                    <a:pt x="1012190" y="42672"/>
                    <a:pt x="1027684" y="48260"/>
                    <a:pt x="1042924" y="54483"/>
                  </a:cubicBezTo>
                  <a:cubicBezTo>
                    <a:pt x="1052068" y="58293"/>
                    <a:pt x="1063117" y="62230"/>
                    <a:pt x="1070356" y="69596"/>
                  </a:cubicBezTo>
                  <a:cubicBezTo>
                    <a:pt x="1075690" y="75184"/>
                    <a:pt x="1076960" y="82423"/>
                    <a:pt x="1077976" y="89789"/>
                  </a:cubicBezTo>
                  <a:cubicBezTo>
                    <a:pt x="1080135" y="105283"/>
                    <a:pt x="1081278" y="120777"/>
                    <a:pt x="1081278" y="136398"/>
                  </a:cubicBezTo>
                  <a:close/>
                </a:path>
              </a:pathLst>
            </a:custGeom>
            <a:solidFill>
              <a:srgbClr val="E09D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74447" y="711454"/>
              <a:ext cx="685038" cy="324358"/>
            </a:xfrm>
            <a:custGeom>
              <a:avLst/>
              <a:gdLst/>
              <a:ahLst/>
              <a:cxnLst/>
              <a:rect l="l" t="t" r="r" b="b"/>
              <a:pathLst>
                <a:path w="685038" h="324358">
                  <a:moveTo>
                    <a:pt x="677799" y="7112"/>
                  </a:moveTo>
                  <a:cubicBezTo>
                    <a:pt x="685038" y="18923"/>
                    <a:pt x="676656" y="56642"/>
                    <a:pt x="669544" y="78994"/>
                  </a:cubicBezTo>
                  <a:cubicBezTo>
                    <a:pt x="655066" y="123698"/>
                    <a:pt x="629031" y="164719"/>
                    <a:pt x="598424" y="200025"/>
                  </a:cubicBezTo>
                  <a:cubicBezTo>
                    <a:pt x="543687" y="263271"/>
                    <a:pt x="462534" y="321310"/>
                    <a:pt x="375539" y="322453"/>
                  </a:cubicBezTo>
                  <a:cubicBezTo>
                    <a:pt x="219202" y="324358"/>
                    <a:pt x="68072" y="200279"/>
                    <a:pt x="5969" y="62992"/>
                  </a:cubicBezTo>
                  <a:cubicBezTo>
                    <a:pt x="2794" y="56134"/>
                    <a:pt x="0" y="47752"/>
                    <a:pt x="4445" y="41656"/>
                  </a:cubicBezTo>
                  <a:cubicBezTo>
                    <a:pt x="8890" y="35560"/>
                    <a:pt x="16891" y="35560"/>
                    <a:pt x="23876" y="36576"/>
                  </a:cubicBezTo>
                  <a:cubicBezTo>
                    <a:pt x="59182" y="41529"/>
                    <a:pt x="79375" y="68961"/>
                    <a:pt x="108204" y="86233"/>
                  </a:cubicBezTo>
                  <a:cubicBezTo>
                    <a:pt x="268097" y="182499"/>
                    <a:pt x="514223" y="164338"/>
                    <a:pt x="643509" y="24130"/>
                  </a:cubicBezTo>
                  <a:cubicBezTo>
                    <a:pt x="663194" y="2413"/>
                    <a:pt x="673481" y="0"/>
                    <a:pt x="677926" y="7239"/>
                  </a:cubicBezTo>
                  <a:close/>
                </a:path>
              </a:pathLst>
            </a:custGeom>
            <a:solidFill>
              <a:srgbClr val="C657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7743" y="364998"/>
              <a:ext cx="140970" cy="164719"/>
            </a:xfrm>
            <a:custGeom>
              <a:avLst/>
              <a:gdLst/>
              <a:ahLst/>
              <a:cxnLst/>
              <a:rect l="l" t="t" r="r" b="b"/>
              <a:pathLst>
                <a:path w="140970" h="164719">
                  <a:moveTo>
                    <a:pt x="84455" y="157226"/>
                  </a:moveTo>
                  <a:cubicBezTo>
                    <a:pt x="68326" y="164719"/>
                    <a:pt x="45466" y="154178"/>
                    <a:pt x="31623" y="144145"/>
                  </a:cubicBezTo>
                  <a:cubicBezTo>
                    <a:pt x="22225" y="137160"/>
                    <a:pt x="15113" y="128397"/>
                    <a:pt x="10033" y="117856"/>
                  </a:cubicBezTo>
                  <a:cubicBezTo>
                    <a:pt x="5080" y="107569"/>
                    <a:pt x="2032" y="96647"/>
                    <a:pt x="1016" y="85344"/>
                  </a:cubicBezTo>
                  <a:cubicBezTo>
                    <a:pt x="0" y="74041"/>
                    <a:pt x="889" y="62738"/>
                    <a:pt x="3683" y="51689"/>
                  </a:cubicBezTo>
                  <a:cubicBezTo>
                    <a:pt x="9779" y="27686"/>
                    <a:pt x="26797" y="5715"/>
                    <a:pt x="51562" y="381"/>
                  </a:cubicBezTo>
                  <a:cubicBezTo>
                    <a:pt x="56388" y="381"/>
                    <a:pt x="61087" y="0"/>
                    <a:pt x="66040" y="381"/>
                  </a:cubicBezTo>
                  <a:cubicBezTo>
                    <a:pt x="78232" y="1143"/>
                    <a:pt x="88646" y="8509"/>
                    <a:pt x="97790" y="16002"/>
                  </a:cubicBezTo>
                  <a:cubicBezTo>
                    <a:pt x="112268" y="27559"/>
                    <a:pt x="122428" y="42164"/>
                    <a:pt x="128397" y="59690"/>
                  </a:cubicBezTo>
                  <a:cubicBezTo>
                    <a:pt x="140970" y="98171"/>
                    <a:pt x="121031" y="140081"/>
                    <a:pt x="84455" y="157226"/>
                  </a:cubicBezTo>
                  <a:close/>
                </a:path>
              </a:pathLst>
            </a:custGeom>
            <a:solidFill>
              <a:srgbClr val="C657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0002" y="335915"/>
              <a:ext cx="185547" cy="194310"/>
            </a:xfrm>
            <a:custGeom>
              <a:avLst/>
              <a:gdLst/>
              <a:ahLst/>
              <a:cxnLst/>
              <a:rect l="l" t="t" r="r" b="b"/>
              <a:pathLst>
                <a:path w="185547" h="194310">
                  <a:moveTo>
                    <a:pt x="158750" y="37465"/>
                  </a:moveTo>
                  <a:cubicBezTo>
                    <a:pt x="185547" y="68199"/>
                    <a:pt x="184531" y="119507"/>
                    <a:pt x="164592" y="153416"/>
                  </a:cubicBezTo>
                  <a:cubicBezTo>
                    <a:pt x="162179" y="157607"/>
                    <a:pt x="159512" y="161544"/>
                    <a:pt x="156464" y="165227"/>
                  </a:cubicBezTo>
                  <a:cubicBezTo>
                    <a:pt x="153416" y="168910"/>
                    <a:pt x="149987" y="172339"/>
                    <a:pt x="146304" y="175387"/>
                  </a:cubicBezTo>
                  <a:cubicBezTo>
                    <a:pt x="142621" y="178435"/>
                    <a:pt x="138684" y="181229"/>
                    <a:pt x="134493" y="183642"/>
                  </a:cubicBezTo>
                  <a:cubicBezTo>
                    <a:pt x="130302" y="186055"/>
                    <a:pt x="125984" y="187960"/>
                    <a:pt x="121412" y="189611"/>
                  </a:cubicBezTo>
                  <a:cubicBezTo>
                    <a:pt x="116840" y="191262"/>
                    <a:pt x="112268" y="192405"/>
                    <a:pt x="107442" y="193167"/>
                  </a:cubicBezTo>
                  <a:cubicBezTo>
                    <a:pt x="102616" y="193929"/>
                    <a:pt x="97917" y="194310"/>
                    <a:pt x="93091" y="194183"/>
                  </a:cubicBezTo>
                  <a:cubicBezTo>
                    <a:pt x="88265" y="194056"/>
                    <a:pt x="83566" y="193548"/>
                    <a:pt x="78867" y="192659"/>
                  </a:cubicBezTo>
                  <a:cubicBezTo>
                    <a:pt x="74168" y="191770"/>
                    <a:pt x="69596" y="190373"/>
                    <a:pt x="65024" y="188595"/>
                  </a:cubicBezTo>
                  <a:cubicBezTo>
                    <a:pt x="23622" y="172212"/>
                    <a:pt x="0" y="130429"/>
                    <a:pt x="15367" y="87503"/>
                  </a:cubicBezTo>
                  <a:cubicBezTo>
                    <a:pt x="21844" y="69342"/>
                    <a:pt x="32512" y="48387"/>
                    <a:pt x="47498" y="34163"/>
                  </a:cubicBezTo>
                  <a:cubicBezTo>
                    <a:pt x="47498" y="33782"/>
                    <a:pt x="47625" y="33401"/>
                    <a:pt x="48006" y="33020"/>
                  </a:cubicBezTo>
                  <a:cubicBezTo>
                    <a:pt x="72771" y="0"/>
                    <a:pt x="134366" y="9271"/>
                    <a:pt x="158877" y="37338"/>
                  </a:cubicBezTo>
                  <a:close/>
                </a:path>
              </a:pathLst>
            </a:custGeom>
            <a:solidFill>
              <a:srgbClr val="C657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14248" y="354330"/>
              <a:ext cx="184785" cy="183261"/>
            </a:xfrm>
            <a:custGeom>
              <a:avLst/>
              <a:gdLst/>
              <a:ahLst/>
              <a:cxnLst/>
              <a:rect l="l" t="t" r="r" b="b"/>
              <a:pathLst>
                <a:path w="184785" h="183261">
                  <a:moveTo>
                    <a:pt x="103632" y="181102"/>
                  </a:moveTo>
                  <a:cubicBezTo>
                    <a:pt x="82804" y="183261"/>
                    <a:pt x="60198" y="174879"/>
                    <a:pt x="42291" y="164719"/>
                  </a:cubicBezTo>
                  <a:cubicBezTo>
                    <a:pt x="29591" y="157480"/>
                    <a:pt x="19558" y="147447"/>
                    <a:pt x="12573" y="134620"/>
                  </a:cubicBezTo>
                  <a:cubicBezTo>
                    <a:pt x="5715" y="121793"/>
                    <a:pt x="1778" y="108204"/>
                    <a:pt x="889" y="93726"/>
                  </a:cubicBezTo>
                  <a:cubicBezTo>
                    <a:pt x="0" y="79248"/>
                    <a:pt x="2032" y="65151"/>
                    <a:pt x="7112" y="51562"/>
                  </a:cubicBezTo>
                  <a:cubicBezTo>
                    <a:pt x="11049" y="40640"/>
                    <a:pt x="17272" y="31115"/>
                    <a:pt x="25654" y="22987"/>
                  </a:cubicBezTo>
                  <a:cubicBezTo>
                    <a:pt x="34036" y="14859"/>
                    <a:pt x="43688" y="8890"/>
                    <a:pt x="54737" y="5207"/>
                  </a:cubicBezTo>
                  <a:cubicBezTo>
                    <a:pt x="56134" y="2413"/>
                    <a:pt x="62484" y="0"/>
                    <a:pt x="68453" y="889"/>
                  </a:cubicBezTo>
                  <a:cubicBezTo>
                    <a:pt x="69215" y="889"/>
                    <a:pt x="69977" y="1143"/>
                    <a:pt x="70739" y="1143"/>
                  </a:cubicBezTo>
                  <a:cubicBezTo>
                    <a:pt x="71501" y="1143"/>
                    <a:pt x="72009" y="889"/>
                    <a:pt x="72644" y="889"/>
                  </a:cubicBezTo>
                  <a:cubicBezTo>
                    <a:pt x="75565" y="508"/>
                    <a:pt x="78359" y="762"/>
                    <a:pt x="81153" y="1778"/>
                  </a:cubicBezTo>
                  <a:cubicBezTo>
                    <a:pt x="91186" y="1778"/>
                    <a:pt x="101219" y="1016"/>
                    <a:pt x="111379" y="4191"/>
                  </a:cubicBezTo>
                  <a:cubicBezTo>
                    <a:pt x="123317" y="8382"/>
                    <a:pt x="134112" y="14605"/>
                    <a:pt x="143510" y="22987"/>
                  </a:cubicBezTo>
                  <a:cubicBezTo>
                    <a:pt x="153035" y="30734"/>
                    <a:pt x="160909" y="39878"/>
                    <a:pt x="167005" y="50546"/>
                  </a:cubicBezTo>
                  <a:cubicBezTo>
                    <a:pt x="173101" y="61214"/>
                    <a:pt x="177165" y="72644"/>
                    <a:pt x="178943" y="84709"/>
                  </a:cubicBezTo>
                  <a:cubicBezTo>
                    <a:pt x="184785" y="127889"/>
                    <a:pt x="147955" y="176149"/>
                    <a:pt x="103759" y="180975"/>
                  </a:cubicBezTo>
                  <a:close/>
                </a:path>
              </a:pathLst>
            </a:custGeom>
            <a:solidFill>
              <a:srgbClr val="C657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04190" y="444373"/>
              <a:ext cx="184277" cy="325247"/>
            </a:xfrm>
            <a:custGeom>
              <a:avLst/>
              <a:gdLst/>
              <a:ahLst/>
              <a:cxnLst/>
              <a:rect l="l" t="t" r="r" b="b"/>
              <a:pathLst>
                <a:path w="184277" h="325247">
                  <a:moveTo>
                    <a:pt x="178054" y="285623"/>
                  </a:moveTo>
                  <a:cubicBezTo>
                    <a:pt x="150241" y="325247"/>
                    <a:pt x="24765" y="318897"/>
                    <a:pt x="14478" y="273812"/>
                  </a:cubicBezTo>
                  <a:cubicBezTo>
                    <a:pt x="0" y="210566"/>
                    <a:pt x="38989" y="128143"/>
                    <a:pt x="58928" y="69342"/>
                  </a:cubicBezTo>
                  <a:cubicBezTo>
                    <a:pt x="72009" y="30988"/>
                    <a:pt x="102616" y="0"/>
                    <a:pt x="124714" y="50546"/>
                  </a:cubicBezTo>
                  <a:cubicBezTo>
                    <a:pt x="154559" y="118999"/>
                    <a:pt x="174117" y="190246"/>
                    <a:pt x="183134" y="264414"/>
                  </a:cubicBezTo>
                  <a:cubicBezTo>
                    <a:pt x="184277" y="272161"/>
                    <a:pt x="182499" y="279146"/>
                    <a:pt x="178054" y="285496"/>
                  </a:cubicBezTo>
                  <a:close/>
                </a:path>
              </a:pathLst>
            </a:custGeom>
            <a:solidFill>
              <a:srgbClr val="F9E2C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932633" y="4613710"/>
            <a:ext cx="1457325" cy="1114425"/>
          </a:xfrm>
          <a:custGeom>
            <a:avLst/>
            <a:gdLst/>
            <a:ahLst/>
            <a:cxnLst/>
            <a:rect l="l" t="t" r="r" b="b"/>
            <a:pathLst>
              <a:path w="1457325" h="1114425">
                <a:moveTo>
                  <a:pt x="0" y="0"/>
                </a:moveTo>
                <a:lnTo>
                  <a:pt x="1457325" y="0"/>
                </a:lnTo>
                <a:lnTo>
                  <a:pt x="1457325" y="1114425"/>
                </a:lnTo>
                <a:lnTo>
                  <a:pt x="0" y="11144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965641" y="5728135"/>
            <a:ext cx="1371600" cy="1362075"/>
          </a:xfrm>
          <a:custGeom>
            <a:avLst/>
            <a:gdLst/>
            <a:ahLst/>
            <a:cxnLst/>
            <a:rect l="l" t="t" r="r" b="b"/>
            <a:pathLst>
              <a:path w="1371600" h="1362075">
                <a:moveTo>
                  <a:pt x="0" y="0"/>
                </a:moveTo>
                <a:lnTo>
                  <a:pt x="1371600" y="0"/>
                </a:lnTo>
                <a:lnTo>
                  <a:pt x="137160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50082" y="254565"/>
            <a:ext cx="3532032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0523" y="1064724"/>
            <a:ext cx="6869440" cy="269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449"/>
              </a:lnSpc>
              <a:buAutoNum type="arabicPeriod"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Who do you see at </a:t>
            </a:r>
            <a:r>
              <a:rPr lang="vi-VN" sz="2299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Mid-autumn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festival? </a:t>
            </a:r>
            <a:endParaRPr lang="vi-VN" sz="229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 see </a:t>
            </a:r>
            <a:r>
              <a:rPr lang="vi-VN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the…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  <a:r>
              <a:rPr lang="vi-VN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vi-VN" sz="2299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</a:t>
            </a:r>
            <a:r>
              <a:rPr lang="vi-VN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the….</a:t>
            </a:r>
            <a:endParaRPr lang="en-US" sz="229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do you take to the lantern parade?</a:t>
            </a:r>
          </a:p>
          <a:p>
            <a:pPr algn="l">
              <a:lnSpc>
                <a:spcPts val="1152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-I take a</a:t>
            </a:r>
            <a:r>
              <a:rPr lang="vi-VN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….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</a:p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do you wear to the lantern parade?</a:t>
            </a:r>
          </a:p>
          <a:p>
            <a:pPr algn="l">
              <a:lnSpc>
                <a:spcPts val="1152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 wear </a:t>
            </a:r>
            <a:r>
              <a:rPr lang="vi-VN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…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663" y="4048342"/>
            <a:ext cx="7879051" cy="19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cake do you eat at Mid- autumn festival. - I eat </a:t>
            </a:r>
            <a:r>
              <a:rPr lang="vi-VN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….</a:t>
            </a:r>
            <a:endParaRPr lang="en-US" sz="2400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shape is the moon cake?</a:t>
            </a:r>
          </a:p>
          <a:p>
            <a:pPr algn="l">
              <a:lnSpc>
                <a:spcPts val="1200"/>
              </a:lnSpc>
            </a:pP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</a:t>
            </a:r>
            <a:r>
              <a:rPr lang="vi-VN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…</a:t>
            </a: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</a:t>
            </a:r>
            <a:r>
              <a:rPr lang="vi-VN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…</a:t>
            </a:r>
            <a:endParaRPr lang="en-US" sz="2400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22" name="luvvoice.com-20241208-0raSxx">
            <a:hlinkClick r:id="" action="ppaction://media"/>
            <a:extLst>
              <a:ext uri="{FF2B5EF4-FFF2-40B4-BE49-F238E27FC236}">
                <a16:creationId xmlns:a16="http://schemas.microsoft.com/office/drawing/2014/main" id="{BC470F73-3314-5CF6-E405-C7792EBA8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88788" y="56960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183" y="116805"/>
            <a:ext cx="10353646" cy="7205691"/>
          </a:xfrm>
          <a:custGeom>
            <a:avLst/>
            <a:gdLst/>
            <a:ahLst/>
            <a:cxnLst/>
            <a:rect l="l" t="t" r="r" b="b"/>
            <a:pathLst>
              <a:path w="10353646" h="7205691">
                <a:moveTo>
                  <a:pt x="0" y="0"/>
                </a:moveTo>
                <a:lnTo>
                  <a:pt x="10353646" y="0"/>
                </a:lnTo>
                <a:lnTo>
                  <a:pt x="10353646" y="7205691"/>
                </a:lnTo>
                <a:lnTo>
                  <a:pt x="0" y="72056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6325" y="852773"/>
            <a:ext cx="1295400" cy="1304925"/>
          </a:xfrm>
          <a:custGeom>
            <a:avLst/>
            <a:gdLst/>
            <a:ahLst/>
            <a:cxnLst/>
            <a:rect l="l" t="t" r="r" b="b"/>
            <a:pathLst>
              <a:path w="1295400" h="1304925">
                <a:moveTo>
                  <a:pt x="0" y="0"/>
                </a:moveTo>
                <a:lnTo>
                  <a:pt x="1295400" y="0"/>
                </a:lnTo>
                <a:lnTo>
                  <a:pt x="1295400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3632" y="3855701"/>
            <a:ext cx="1145372" cy="1012431"/>
          </a:xfrm>
          <a:custGeom>
            <a:avLst/>
            <a:gdLst/>
            <a:ahLst/>
            <a:cxnLst/>
            <a:rect l="l" t="t" r="r" b="b"/>
            <a:pathLst>
              <a:path w="1145372" h="1012431">
                <a:moveTo>
                  <a:pt x="0" y="0"/>
                </a:moveTo>
                <a:lnTo>
                  <a:pt x="1145371" y="0"/>
                </a:lnTo>
                <a:lnTo>
                  <a:pt x="1145371" y="1012431"/>
                </a:lnTo>
                <a:lnTo>
                  <a:pt x="0" y="1012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176" y="5210385"/>
            <a:ext cx="1279255" cy="1245098"/>
          </a:xfrm>
          <a:custGeom>
            <a:avLst/>
            <a:gdLst/>
            <a:ahLst/>
            <a:cxnLst/>
            <a:rect l="l" t="t" r="r" b="b"/>
            <a:pathLst>
              <a:path w="1279255" h="1245098">
                <a:moveTo>
                  <a:pt x="0" y="0"/>
                </a:moveTo>
                <a:lnTo>
                  <a:pt x="1279255" y="0"/>
                </a:lnTo>
                <a:lnTo>
                  <a:pt x="1279255" y="1245098"/>
                </a:lnTo>
                <a:lnTo>
                  <a:pt x="0" y="12450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2822" y="2079612"/>
            <a:ext cx="1384297" cy="1384297"/>
          </a:xfrm>
          <a:custGeom>
            <a:avLst/>
            <a:gdLst/>
            <a:ahLst/>
            <a:cxnLst/>
            <a:rect l="l" t="t" r="r" b="b"/>
            <a:pathLst>
              <a:path w="1384297" h="1384297">
                <a:moveTo>
                  <a:pt x="0" y="0"/>
                </a:moveTo>
                <a:lnTo>
                  <a:pt x="1384297" y="0"/>
                </a:lnTo>
                <a:lnTo>
                  <a:pt x="1384297" y="1384297"/>
                </a:lnTo>
                <a:lnTo>
                  <a:pt x="0" y="1384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76748" y="137960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1489" y="1453258"/>
            <a:ext cx="6858124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moon lady:...........................................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1489" y="2717873"/>
            <a:ext cx="6867954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moon man:...........................................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1489" y="5781113"/>
            <a:ext cx="6871525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Star lantern:...............................................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1489" y="4249493"/>
            <a:ext cx="6872716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Moon cake:.................................................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9183" y="2483491"/>
            <a:ext cx="1362075" cy="1504950"/>
          </a:xfrm>
          <a:custGeom>
            <a:avLst/>
            <a:gdLst/>
            <a:ahLst/>
            <a:cxnLst/>
            <a:rect l="l" t="t" r="r" b="b"/>
            <a:pathLst>
              <a:path w="1362075" h="1504950">
                <a:moveTo>
                  <a:pt x="0" y="0"/>
                </a:moveTo>
                <a:lnTo>
                  <a:pt x="1362075" y="0"/>
                </a:lnTo>
                <a:lnTo>
                  <a:pt x="1362075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183" y="4166111"/>
            <a:ext cx="1362075" cy="1219200"/>
          </a:xfrm>
          <a:custGeom>
            <a:avLst/>
            <a:gdLst/>
            <a:ahLst/>
            <a:cxnLst/>
            <a:rect l="l" t="t" r="r" b="b"/>
            <a:pathLst>
              <a:path w="1362075" h="1219200">
                <a:moveTo>
                  <a:pt x="0" y="0"/>
                </a:moveTo>
                <a:lnTo>
                  <a:pt x="1362075" y="0"/>
                </a:lnTo>
                <a:lnTo>
                  <a:pt x="1362075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20621" y="5531272"/>
            <a:ext cx="1152525" cy="952500"/>
          </a:xfrm>
          <a:custGeom>
            <a:avLst/>
            <a:gdLst/>
            <a:ahLst/>
            <a:cxnLst/>
            <a:rect l="l" t="t" r="r" b="b"/>
            <a:pathLst>
              <a:path w="1152525" h="952500">
                <a:moveTo>
                  <a:pt x="0" y="0"/>
                </a:moveTo>
                <a:lnTo>
                  <a:pt x="1152525" y="0"/>
                </a:lnTo>
                <a:lnTo>
                  <a:pt x="115252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6748" y="137960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1489" y="1455344"/>
            <a:ext cx="6853057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Mask:.........................................................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1489" y="4566209"/>
            <a:ext cx="6883441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Banyan tree:...............................................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3287" y="3008643"/>
            <a:ext cx="6860210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Lion dance:.................................................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1489" y="5781113"/>
            <a:ext cx="6971005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Jade rabbit:.................................................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1393" y="1080154"/>
            <a:ext cx="2821953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1.Read and color: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5493" y="4254884"/>
            <a:ext cx="1458077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banyan tree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39992" y="6438033"/>
            <a:ext cx="1308144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moon cake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66506" y="4254884"/>
            <a:ext cx="1302058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Lion dance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9683" y="6438033"/>
            <a:ext cx="1353160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Jade rabbit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188431" y="1864757"/>
            <a:ext cx="2009775" cy="1914525"/>
          </a:xfrm>
          <a:custGeom>
            <a:avLst/>
            <a:gdLst/>
            <a:ahLst/>
            <a:cxnLst/>
            <a:rect l="l" t="t" r="r" b="b"/>
            <a:pathLst>
              <a:path w="2009775" h="1914525">
                <a:moveTo>
                  <a:pt x="0" y="0"/>
                </a:moveTo>
                <a:lnTo>
                  <a:pt x="2009775" y="0"/>
                </a:lnTo>
                <a:lnTo>
                  <a:pt x="2009775" y="1914525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17741" y="1728721"/>
            <a:ext cx="1457325" cy="1857375"/>
          </a:xfrm>
          <a:custGeom>
            <a:avLst/>
            <a:gdLst/>
            <a:ahLst/>
            <a:cxnLst/>
            <a:rect l="l" t="t" r="r" b="b"/>
            <a:pathLst>
              <a:path w="1457325" h="1857375">
                <a:moveTo>
                  <a:pt x="0" y="0"/>
                </a:moveTo>
                <a:lnTo>
                  <a:pt x="1457325" y="0"/>
                </a:lnTo>
                <a:lnTo>
                  <a:pt x="1457325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65658" y="1812303"/>
            <a:ext cx="1867652" cy="1834267"/>
            <a:chOff x="0" y="0"/>
            <a:chExt cx="1867649" cy="1834261"/>
          </a:xfrm>
        </p:grpSpPr>
        <p:sp>
          <p:nvSpPr>
            <p:cNvPr id="6" name="Freeform 6"/>
            <p:cNvSpPr/>
            <p:nvPr/>
          </p:nvSpPr>
          <p:spPr>
            <a:xfrm>
              <a:off x="72263" y="-122555"/>
              <a:ext cx="871982" cy="1175766"/>
            </a:xfrm>
            <a:custGeom>
              <a:avLst/>
              <a:gdLst/>
              <a:ahLst/>
              <a:cxnLst/>
              <a:rect l="l" t="t" r="r" b="b"/>
              <a:pathLst>
                <a:path w="871982" h="1175766">
                  <a:moveTo>
                    <a:pt x="259334" y="1175766"/>
                  </a:moveTo>
                  <a:cubicBezTo>
                    <a:pt x="259334" y="1141349"/>
                    <a:pt x="0" y="423164"/>
                    <a:pt x="435991" y="211582"/>
                  </a:cubicBezTo>
                  <a:cubicBezTo>
                    <a:pt x="871982" y="0"/>
                    <a:pt x="684276" y="1170813"/>
                    <a:pt x="684276" y="1170813"/>
                  </a:cubicBezTo>
                  <a:lnTo>
                    <a:pt x="259207" y="1175766"/>
                  </a:lnTo>
                  <a:close/>
                </a:path>
              </a:pathLst>
            </a:custGeom>
            <a:solidFill>
              <a:srgbClr val="FA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0995" y="57404"/>
              <a:ext cx="361188" cy="929767"/>
            </a:xfrm>
            <a:custGeom>
              <a:avLst/>
              <a:gdLst/>
              <a:ahLst/>
              <a:cxnLst/>
              <a:rect l="l" t="t" r="r" b="b"/>
              <a:pathLst>
                <a:path w="361188" h="929767">
                  <a:moveTo>
                    <a:pt x="99949" y="929767"/>
                  </a:moveTo>
                  <a:cubicBezTo>
                    <a:pt x="99949" y="929767"/>
                    <a:pt x="0" y="356108"/>
                    <a:pt x="180594" y="178054"/>
                  </a:cubicBezTo>
                  <a:cubicBezTo>
                    <a:pt x="361188" y="0"/>
                    <a:pt x="358140" y="858901"/>
                    <a:pt x="358140" y="858901"/>
                  </a:cubicBezTo>
                  <a:lnTo>
                    <a:pt x="99949" y="929767"/>
                  </a:lnTo>
                  <a:close/>
                </a:path>
              </a:pathLst>
            </a:custGeom>
            <a:solidFill>
              <a:srgbClr val="E39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963295" y="63500"/>
              <a:ext cx="842137" cy="989711"/>
            </a:xfrm>
            <a:custGeom>
              <a:avLst/>
              <a:gdLst/>
              <a:ahLst/>
              <a:cxnLst/>
              <a:rect l="l" t="t" r="r" b="b"/>
              <a:pathLst>
                <a:path w="842137" h="989711">
                  <a:moveTo>
                    <a:pt x="310261" y="0"/>
                  </a:moveTo>
                  <a:cubicBezTo>
                    <a:pt x="0" y="0"/>
                    <a:pt x="157861" y="984758"/>
                    <a:pt x="157861" y="984758"/>
                  </a:cubicBezTo>
                  <a:lnTo>
                    <a:pt x="582803" y="989711"/>
                  </a:lnTo>
                  <a:cubicBezTo>
                    <a:pt x="582803" y="955294"/>
                    <a:pt x="842137" y="237109"/>
                    <a:pt x="406146" y="25527"/>
                  </a:cubicBezTo>
                  <a:cubicBezTo>
                    <a:pt x="370205" y="8001"/>
                    <a:pt x="338328" y="0"/>
                    <a:pt x="310261" y="0"/>
                  </a:cubicBezTo>
                  <a:close/>
                </a:path>
              </a:pathLst>
            </a:custGeom>
            <a:solidFill>
              <a:srgbClr val="FA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75639" y="57404"/>
              <a:ext cx="361188" cy="929767"/>
            </a:xfrm>
            <a:custGeom>
              <a:avLst/>
              <a:gdLst/>
              <a:ahLst/>
              <a:cxnLst/>
              <a:rect l="l" t="t" r="r" b="b"/>
              <a:pathLst>
                <a:path w="361188" h="929767">
                  <a:moveTo>
                    <a:pt x="261239" y="929767"/>
                  </a:moveTo>
                  <a:cubicBezTo>
                    <a:pt x="261239" y="929767"/>
                    <a:pt x="361188" y="356108"/>
                    <a:pt x="180594" y="178054"/>
                  </a:cubicBezTo>
                  <a:cubicBezTo>
                    <a:pt x="0" y="0"/>
                    <a:pt x="3048" y="858901"/>
                    <a:pt x="3048" y="858901"/>
                  </a:cubicBezTo>
                  <a:lnTo>
                    <a:pt x="261239" y="929640"/>
                  </a:lnTo>
                  <a:close/>
                </a:path>
              </a:pathLst>
            </a:custGeom>
            <a:solidFill>
              <a:srgbClr val="E39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11633" y="774827"/>
              <a:ext cx="1654683" cy="967232"/>
            </a:xfrm>
            <a:custGeom>
              <a:avLst/>
              <a:gdLst/>
              <a:ahLst/>
              <a:cxnLst/>
              <a:rect l="l" t="t" r="r" b="b"/>
              <a:pathLst>
                <a:path w="1654683" h="967232">
                  <a:moveTo>
                    <a:pt x="1625727" y="442214"/>
                  </a:moveTo>
                  <a:cubicBezTo>
                    <a:pt x="1625727" y="442087"/>
                    <a:pt x="1625727" y="441960"/>
                    <a:pt x="1625727" y="441960"/>
                  </a:cubicBezTo>
                  <a:cubicBezTo>
                    <a:pt x="1621536" y="432435"/>
                    <a:pt x="1616964" y="422148"/>
                    <a:pt x="1612011" y="411480"/>
                  </a:cubicBezTo>
                  <a:cubicBezTo>
                    <a:pt x="1611630" y="410591"/>
                    <a:pt x="1611122" y="409575"/>
                    <a:pt x="1610741" y="408686"/>
                  </a:cubicBezTo>
                  <a:cubicBezTo>
                    <a:pt x="1597279" y="379857"/>
                    <a:pt x="1580896" y="348996"/>
                    <a:pt x="1561973" y="326263"/>
                  </a:cubicBezTo>
                  <a:cubicBezTo>
                    <a:pt x="1559814" y="323723"/>
                    <a:pt x="1557655" y="321183"/>
                    <a:pt x="1555369" y="318770"/>
                  </a:cubicBezTo>
                  <a:cubicBezTo>
                    <a:pt x="1524762" y="279019"/>
                    <a:pt x="1490091" y="243205"/>
                    <a:pt x="1451356" y="211201"/>
                  </a:cubicBezTo>
                  <a:cubicBezTo>
                    <a:pt x="1435989" y="198374"/>
                    <a:pt x="1419479" y="185801"/>
                    <a:pt x="1402080" y="173355"/>
                  </a:cubicBezTo>
                  <a:cubicBezTo>
                    <a:pt x="1381760" y="158877"/>
                    <a:pt x="1359916" y="144907"/>
                    <a:pt x="1336675" y="131572"/>
                  </a:cubicBezTo>
                  <a:cubicBezTo>
                    <a:pt x="1331722" y="128651"/>
                    <a:pt x="1326642" y="125730"/>
                    <a:pt x="1321435" y="122936"/>
                  </a:cubicBezTo>
                  <a:cubicBezTo>
                    <a:pt x="1270254" y="94869"/>
                    <a:pt x="1216787" y="71882"/>
                    <a:pt x="1161288" y="53848"/>
                  </a:cubicBezTo>
                  <a:lnTo>
                    <a:pt x="1146175" y="49022"/>
                  </a:lnTo>
                  <a:cubicBezTo>
                    <a:pt x="1135888" y="45847"/>
                    <a:pt x="1125347" y="42799"/>
                    <a:pt x="1114679" y="39751"/>
                  </a:cubicBezTo>
                  <a:cubicBezTo>
                    <a:pt x="1104519" y="36957"/>
                    <a:pt x="1094232" y="34290"/>
                    <a:pt x="1083691" y="31750"/>
                  </a:cubicBezTo>
                  <a:lnTo>
                    <a:pt x="1068832" y="28321"/>
                  </a:lnTo>
                  <a:cubicBezTo>
                    <a:pt x="1040257" y="21844"/>
                    <a:pt x="1010539" y="16510"/>
                    <a:pt x="979678" y="12065"/>
                  </a:cubicBezTo>
                  <a:cubicBezTo>
                    <a:pt x="922147" y="3937"/>
                    <a:pt x="864235" y="0"/>
                    <a:pt x="806069" y="127"/>
                  </a:cubicBezTo>
                  <a:cubicBezTo>
                    <a:pt x="762254" y="127"/>
                    <a:pt x="718566" y="3048"/>
                    <a:pt x="675132" y="9017"/>
                  </a:cubicBezTo>
                  <a:cubicBezTo>
                    <a:pt x="648335" y="12700"/>
                    <a:pt x="622300" y="17272"/>
                    <a:pt x="596900" y="22987"/>
                  </a:cubicBezTo>
                  <a:lnTo>
                    <a:pt x="585597" y="25654"/>
                  </a:lnTo>
                  <a:cubicBezTo>
                    <a:pt x="566547" y="30226"/>
                    <a:pt x="548005" y="35179"/>
                    <a:pt x="529844" y="40640"/>
                  </a:cubicBezTo>
                  <a:cubicBezTo>
                    <a:pt x="522224" y="42926"/>
                    <a:pt x="514731" y="45339"/>
                    <a:pt x="507238" y="47752"/>
                  </a:cubicBezTo>
                  <a:cubicBezTo>
                    <a:pt x="500634" y="49911"/>
                    <a:pt x="494030" y="52197"/>
                    <a:pt x="487553" y="54483"/>
                  </a:cubicBezTo>
                  <a:cubicBezTo>
                    <a:pt x="434213" y="73406"/>
                    <a:pt x="382905" y="96774"/>
                    <a:pt x="333629" y="124841"/>
                  </a:cubicBezTo>
                  <a:cubicBezTo>
                    <a:pt x="328422" y="127889"/>
                    <a:pt x="323215" y="130810"/>
                    <a:pt x="318262" y="133858"/>
                  </a:cubicBezTo>
                  <a:cubicBezTo>
                    <a:pt x="295783" y="147193"/>
                    <a:pt x="274574" y="161036"/>
                    <a:pt x="254889" y="175133"/>
                  </a:cubicBezTo>
                  <a:cubicBezTo>
                    <a:pt x="236728" y="187960"/>
                    <a:pt x="219837" y="201041"/>
                    <a:pt x="204089" y="214122"/>
                  </a:cubicBezTo>
                  <a:cubicBezTo>
                    <a:pt x="155575" y="254381"/>
                    <a:pt x="118491" y="294132"/>
                    <a:pt x="94234" y="327660"/>
                  </a:cubicBezTo>
                  <a:cubicBezTo>
                    <a:pt x="89535" y="334137"/>
                    <a:pt x="85344" y="340360"/>
                    <a:pt x="81534" y="346329"/>
                  </a:cubicBezTo>
                  <a:cubicBezTo>
                    <a:pt x="79629" y="349123"/>
                    <a:pt x="77089" y="353314"/>
                    <a:pt x="73914" y="358775"/>
                  </a:cubicBezTo>
                  <a:cubicBezTo>
                    <a:pt x="61468" y="379730"/>
                    <a:pt x="41529" y="415671"/>
                    <a:pt x="35814" y="427355"/>
                  </a:cubicBezTo>
                  <a:cubicBezTo>
                    <a:pt x="35687" y="427482"/>
                    <a:pt x="35687" y="427609"/>
                    <a:pt x="35560" y="427863"/>
                  </a:cubicBezTo>
                  <a:cubicBezTo>
                    <a:pt x="34163" y="430657"/>
                    <a:pt x="32766" y="433578"/>
                    <a:pt x="31369" y="436499"/>
                  </a:cubicBezTo>
                  <a:cubicBezTo>
                    <a:pt x="21844" y="457200"/>
                    <a:pt x="14478" y="478536"/>
                    <a:pt x="9144" y="500634"/>
                  </a:cubicBezTo>
                  <a:cubicBezTo>
                    <a:pt x="3048" y="526415"/>
                    <a:pt x="0" y="552450"/>
                    <a:pt x="0" y="578993"/>
                  </a:cubicBezTo>
                  <a:cubicBezTo>
                    <a:pt x="0" y="658749"/>
                    <a:pt x="27813" y="732917"/>
                    <a:pt x="75819" y="794512"/>
                  </a:cubicBezTo>
                  <a:cubicBezTo>
                    <a:pt x="91694" y="814832"/>
                    <a:pt x="109347" y="833501"/>
                    <a:pt x="128778" y="850519"/>
                  </a:cubicBezTo>
                  <a:cubicBezTo>
                    <a:pt x="147066" y="866521"/>
                    <a:pt x="166497" y="880999"/>
                    <a:pt x="187198" y="893826"/>
                  </a:cubicBezTo>
                  <a:cubicBezTo>
                    <a:pt x="192405" y="897001"/>
                    <a:pt x="197739" y="900176"/>
                    <a:pt x="203073" y="903224"/>
                  </a:cubicBezTo>
                  <a:cubicBezTo>
                    <a:pt x="235585" y="921639"/>
                    <a:pt x="269748" y="935990"/>
                    <a:pt x="305689" y="946404"/>
                  </a:cubicBezTo>
                  <a:cubicBezTo>
                    <a:pt x="352933" y="960120"/>
                    <a:pt x="401193" y="966978"/>
                    <a:pt x="450469" y="966851"/>
                  </a:cubicBezTo>
                  <a:cubicBezTo>
                    <a:pt x="495681" y="967105"/>
                    <a:pt x="540258" y="961390"/>
                    <a:pt x="583946" y="949579"/>
                  </a:cubicBezTo>
                  <a:cubicBezTo>
                    <a:pt x="627634" y="937768"/>
                    <a:pt x="669036" y="920369"/>
                    <a:pt x="707898" y="897255"/>
                  </a:cubicBezTo>
                  <a:cubicBezTo>
                    <a:pt x="736092" y="880237"/>
                    <a:pt x="766572" y="869823"/>
                    <a:pt x="799338" y="865886"/>
                  </a:cubicBezTo>
                  <a:cubicBezTo>
                    <a:pt x="809371" y="864616"/>
                    <a:pt x="819404" y="864108"/>
                    <a:pt x="829564" y="864235"/>
                  </a:cubicBezTo>
                  <a:cubicBezTo>
                    <a:pt x="871601" y="864616"/>
                    <a:pt x="910717" y="875538"/>
                    <a:pt x="946785" y="897255"/>
                  </a:cubicBezTo>
                  <a:cubicBezTo>
                    <a:pt x="985774" y="920369"/>
                    <a:pt x="1027049" y="937768"/>
                    <a:pt x="1070737" y="949579"/>
                  </a:cubicBezTo>
                  <a:cubicBezTo>
                    <a:pt x="1114425" y="961390"/>
                    <a:pt x="1158875" y="967232"/>
                    <a:pt x="1204214" y="966851"/>
                  </a:cubicBezTo>
                  <a:cubicBezTo>
                    <a:pt x="1251585" y="966978"/>
                    <a:pt x="1298194" y="960628"/>
                    <a:pt x="1343787" y="947801"/>
                  </a:cubicBezTo>
                  <a:cubicBezTo>
                    <a:pt x="1380236" y="937641"/>
                    <a:pt x="1415161" y="923417"/>
                    <a:pt x="1448181" y="905002"/>
                  </a:cubicBezTo>
                  <a:cubicBezTo>
                    <a:pt x="1468501" y="893699"/>
                    <a:pt x="1487932" y="880999"/>
                    <a:pt x="1506220" y="866648"/>
                  </a:cubicBezTo>
                  <a:cubicBezTo>
                    <a:pt x="1526413" y="851027"/>
                    <a:pt x="1544955" y="833628"/>
                    <a:pt x="1561973" y="814578"/>
                  </a:cubicBezTo>
                  <a:cubicBezTo>
                    <a:pt x="1567815" y="807974"/>
                    <a:pt x="1573403" y="801370"/>
                    <a:pt x="1578737" y="794385"/>
                  </a:cubicBezTo>
                  <a:cubicBezTo>
                    <a:pt x="1626616" y="732663"/>
                    <a:pt x="1654683" y="658495"/>
                    <a:pt x="1654683" y="578866"/>
                  </a:cubicBezTo>
                  <a:cubicBezTo>
                    <a:pt x="1654683" y="531241"/>
                    <a:pt x="1645031" y="485775"/>
                    <a:pt x="1625727" y="442214"/>
                  </a:cubicBezTo>
                  <a:close/>
                  <a:moveTo>
                    <a:pt x="700405" y="680593"/>
                  </a:moveTo>
                  <a:cubicBezTo>
                    <a:pt x="669544" y="727583"/>
                    <a:pt x="607060" y="767080"/>
                    <a:pt x="515239" y="782447"/>
                  </a:cubicBezTo>
                  <a:cubicBezTo>
                    <a:pt x="466852" y="790575"/>
                    <a:pt x="422656" y="785876"/>
                    <a:pt x="386461" y="769620"/>
                  </a:cubicBezTo>
                  <a:cubicBezTo>
                    <a:pt x="376428" y="765175"/>
                    <a:pt x="367030" y="759714"/>
                    <a:pt x="358140" y="753237"/>
                  </a:cubicBezTo>
                  <a:cubicBezTo>
                    <a:pt x="323342" y="727837"/>
                    <a:pt x="299974" y="688086"/>
                    <a:pt x="294386" y="635508"/>
                  </a:cubicBezTo>
                  <a:cubicBezTo>
                    <a:pt x="291719" y="605790"/>
                    <a:pt x="293624" y="576453"/>
                    <a:pt x="300101" y="547370"/>
                  </a:cubicBezTo>
                  <a:cubicBezTo>
                    <a:pt x="335915" y="376047"/>
                    <a:pt x="452882" y="399161"/>
                    <a:pt x="515112" y="411861"/>
                  </a:cubicBezTo>
                  <a:cubicBezTo>
                    <a:pt x="580517" y="425196"/>
                    <a:pt x="649605" y="470535"/>
                    <a:pt x="689229" y="522986"/>
                  </a:cubicBezTo>
                  <a:cubicBezTo>
                    <a:pt x="707517" y="547116"/>
                    <a:pt x="719709" y="572897"/>
                    <a:pt x="722122" y="597535"/>
                  </a:cubicBezTo>
                  <a:cubicBezTo>
                    <a:pt x="724281" y="620776"/>
                    <a:pt x="720217" y="642874"/>
                    <a:pt x="709803" y="663702"/>
                  </a:cubicBezTo>
                  <a:cubicBezTo>
                    <a:pt x="707009" y="669544"/>
                    <a:pt x="703961" y="675132"/>
                    <a:pt x="700532" y="680593"/>
                  </a:cubicBezTo>
                  <a:close/>
                  <a:moveTo>
                    <a:pt x="1250823" y="765048"/>
                  </a:moveTo>
                  <a:cubicBezTo>
                    <a:pt x="1213231" y="784860"/>
                    <a:pt x="1165479" y="791210"/>
                    <a:pt x="1112901" y="782447"/>
                  </a:cubicBezTo>
                  <a:cubicBezTo>
                    <a:pt x="1019810" y="766953"/>
                    <a:pt x="956945" y="726567"/>
                    <a:pt x="926465" y="678815"/>
                  </a:cubicBezTo>
                  <a:cubicBezTo>
                    <a:pt x="922655" y="672846"/>
                    <a:pt x="919226" y="666623"/>
                    <a:pt x="916432" y="660273"/>
                  </a:cubicBezTo>
                  <a:cubicBezTo>
                    <a:pt x="907288" y="640334"/>
                    <a:pt x="903732" y="619379"/>
                    <a:pt x="905764" y="597535"/>
                  </a:cubicBezTo>
                  <a:cubicBezTo>
                    <a:pt x="908304" y="572008"/>
                    <a:pt x="921131" y="545338"/>
                    <a:pt x="940562" y="520573"/>
                  </a:cubicBezTo>
                  <a:cubicBezTo>
                    <a:pt x="980567" y="469265"/>
                    <a:pt x="1048512" y="425069"/>
                    <a:pt x="1112901" y="411861"/>
                  </a:cubicBezTo>
                  <a:cubicBezTo>
                    <a:pt x="1175131" y="399161"/>
                    <a:pt x="1292098" y="376047"/>
                    <a:pt x="1327912" y="547370"/>
                  </a:cubicBezTo>
                  <a:cubicBezTo>
                    <a:pt x="1333373" y="572389"/>
                    <a:pt x="1335532" y="597535"/>
                    <a:pt x="1334516" y="623062"/>
                  </a:cubicBezTo>
                  <a:cubicBezTo>
                    <a:pt x="1331849" y="674370"/>
                    <a:pt x="1313307" y="714502"/>
                    <a:pt x="1283335" y="742061"/>
                  </a:cubicBezTo>
                  <a:cubicBezTo>
                    <a:pt x="1273429" y="751205"/>
                    <a:pt x="1262634" y="758825"/>
                    <a:pt x="1250696" y="765048"/>
                  </a:cubicBezTo>
                  <a:close/>
                </a:path>
              </a:pathLst>
            </a:custGeom>
            <a:solidFill>
              <a:srgbClr val="FAC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74777" y="1431544"/>
              <a:ext cx="1132713" cy="310388"/>
            </a:xfrm>
            <a:custGeom>
              <a:avLst/>
              <a:gdLst/>
              <a:ahLst/>
              <a:cxnLst/>
              <a:rect l="l" t="t" r="r" b="b"/>
              <a:pathLst>
                <a:path w="1132713" h="310388">
                  <a:moveTo>
                    <a:pt x="1080516" y="290957"/>
                  </a:moveTo>
                  <a:cubicBezTo>
                    <a:pt x="1034923" y="303657"/>
                    <a:pt x="988314" y="310007"/>
                    <a:pt x="940943" y="310007"/>
                  </a:cubicBezTo>
                  <a:cubicBezTo>
                    <a:pt x="895731" y="310261"/>
                    <a:pt x="851154" y="304546"/>
                    <a:pt x="807466" y="292735"/>
                  </a:cubicBezTo>
                  <a:cubicBezTo>
                    <a:pt x="763778" y="280924"/>
                    <a:pt x="722376" y="263525"/>
                    <a:pt x="683514" y="240411"/>
                  </a:cubicBezTo>
                  <a:cubicBezTo>
                    <a:pt x="647446" y="218694"/>
                    <a:pt x="608457" y="207772"/>
                    <a:pt x="566293" y="207391"/>
                  </a:cubicBezTo>
                  <a:cubicBezTo>
                    <a:pt x="556133" y="207264"/>
                    <a:pt x="546100" y="207772"/>
                    <a:pt x="536067" y="209042"/>
                  </a:cubicBezTo>
                  <a:cubicBezTo>
                    <a:pt x="503301" y="212979"/>
                    <a:pt x="472821" y="223393"/>
                    <a:pt x="444627" y="240411"/>
                  </a:cubicBezTo>
                  <a:cubicBezTo>
                    <a:pt x="405638" y="263525"/>
                    <a:pt x="364363" y="280924"/>
                    <a:pt x="320675" y="292735"/>
                  </a:cubicBezTo>
                  <a:cubicBezTo>
                    <a:pt x="276987" y="304546"/>
                    <a:pt x="232537" y="310388"/>
                    <a:pt x="187198" y="310007"/>
                  </a:cubicBezTo>
                  <a:cubicBezTo>
                    <a:pt x="137922" y="310134"/>
                    <a:pt x="89789" y="303276"/>
                    <a:pt x="42418" y="289560"/>
                  </a:cubicBezTo>
                  <a:cubicBezTo>
                    <a:pt x="0" y="226187"/>
                    <a:pt x="19558" y="133096"/>
                    <a:pt x="94996" y="96520"/>
                  </a:cubicBezTo>
                  <a:cubicBezTo>
                    <a:pt x="103886" y="102997"/>
                    <a:pt x="113284" y="108458"/>
                    <a:pt x="123317" y="112903"/>
                  </a:cubicBezTo>
                  <a:cubicBezTo>
                    <a:pt x="159385" y="129159"/>
                    <a:pt x="203708" y="133858"/>
                    <a:pt x="252095" y="125730"/>
                  </a:cubicBezTo>
                  <a:cubicBezTo>
                    <a:pt x="343916" y="110363"/>
                    <a:pt x="406400" y="70866"/>
                    <a:pt x="437261" y="23876"/>
                  </a:cubicBezTo>
                  <a:cubicBezTo>
                    <a:pt x="440817" y="18542"/>
                    <a:pt x="443992" y="12954"/>
                    <a:pt x="446786" y="7112"/>
                  </a:cubicBezTo>
                  <a:cubicBezTo>
                    <a:pt x="482981" y="3429"/>
                    <a:pt x="520700" y="1143"/>
                    <a:pt x="560070" y="508"/>
                  </a:cubicBezTo>
                  <a:cubicBezTo>
                    <a:pt x="591185" y="0"/>
                    <a:pt x="622300" y="1016"/>
                    <a:pt x="653161" y="3429"/>
                  </a:cubicBezTo>
                  <a:cubicBezTo>
                    <a:pt x="656082" y="9906"/>
                    <a:pt x="659384" y="16129"/>
                    <a:pt x="663194" y="21971"/>
                  </a:cubicBezTo>
                  <a:cubicBezTo>
                    <a:pt x="693674" y="69723"/>
                    <a:pt x="756539" y="110109"/>
                    <a:pt x="849630" y="125603"/>
                  </a:cubicBezTo>
                  <a:cubicBezTo>
                    <a:pt x="902208" y="134366"/>
                    <a:pt x="949960" y="128143"/>
                    <a:pt x="987552" y="108204"/>
                  </a:cubicBezTo>
                  <a:cubicBezTo>
                    <a:pt x="999490" y="101981"/>
                    <a:pt x="1010285" y="94361"/>
                    <a:pt x="1020191" y="85217"/>
                  </a:cubicBezTo>
                  <a:cubicBezTo>
                    <a:pt x="1107694" y="117221"/>
                    <a:pt x="1132713" y="223774"/>
                    <a:pt x="1080389" y="290957"/>
                  </a:cubicBezTo>
                  <a:close/>
                </a:path>
              </a:pathLst>
            </a:custGeom>
            <a:solidFill>
              <a:srgbClr val="FDE0E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05079" y="998855"/>
              <a:ext cx="206502" cy="94107"/>
            </a:xfrm>
            <a:custGeom>
              <a:avLst/>
              <a:gdLst/>
              <a:ahLst/>
              <a:cxnLst/>
              <a:rect l="l" t="t" r="r" b="b"/>
              <a:pathLst>
                <a:path w="206502" h="94107">
                  <a:moveTo>
                    <a:pt x="508" y="60198"/>
                  </a:moveTo>
                  <a:cubicBezTo>
                    <a:pt x="1143" y="65278"/>
                    <a:pt x="2667" y="69977"/>
                    <a:pt x="5207" y="74422"/>
                  </a:cubicBezTo>
                  <a:cubicBezTo>
                    <a:pt x="7747" y="78867"/>
                    <a:pt x="11049" y="82550"/>
                    <a:pt x="14986" y="85725"/>
                  </a:cubicBezTo>
                  <a:cubicBezTo>
                    <a:pt x="18923" y="88900"/>
                    <a:pt x="23495" y="91059"/>
                    <a:pt x="28321" y="92456"/>
                  </a:cubicBezTo>
                  <a:cubicBezTo>
                    <a:pt x="33147" y="93853"/>
                    <a:pt x="38227" y="94107"/>
                    <a:pt x="43307" y="93472"/>
                  </a:cubicBezTo>
                  <a:lnTo>
                    <a:pt x="172720" y="76835"/>
                  </a:lnTo>
                  <a:cubicBezTo>
                    <a:pt x="177800" y="76200"/>
                    <a:pt x="182499" y="74676"/>
                    <a:pt x="186944" y="72136"/>
                  </a:cubicBezTo>
                  <a:cubicBezTo>
                    <a:pt x="191389" y="69596"/>
                    <a:pt x="195072" y="66294"/>
                    <a:pt x="198247" y="62357"/>
                  </a:cubicBezTo>
                  <a:cubicBezTo>
                    <a:pt x="201422" y="58420"/>
                    <a:pt x="203581" y="53848"/>
                    <a:pt x="204851" y="48895"/>
                  </a:cubicBezTo>
                  <a:cubicBezTo>
                    <a:pt x="206121" y="43942"/>
                    <a:pt x="206502" y="38989"/>
                    <a:pt x="205867" y="33909"/>
                  </a:cubicBezTo>
                  <a:cubicBezTo>
                    <a:pt x="205232" y="28829"/>
                    <a:pt x="203708" y="24130"/>
                    <a:pt x="201168" y="19685"/>
                  </a:cubicBezTo>
                  <a:cubicBezTo>
                    <a:pt x="198628" y="15240"/>
                    <a:pt x="195326" y="11430"/>
                    <a:pt x="191389" y="8382"/>
                  </a:cubicBezTo>
                  <a:cubicBezTo>
                    <a:pt x="187452" y="5334"/>
                    <a:pt x="182880" y="3048"/>
                    <a:pt x="177927" y="1651"/>
                  </a:cubicBezTo>
                  <a:cubicBezTo>
                    <a:pt x="172974" y="254"/>
                    <a:pt x="168021" y="0"/>
                    <a:pt x="162941" y="635"/>
                  </a:cubicBezTo>
                  <a:lnTo>
                    <a:pt x="33782" y="17145"/>
                  </a:lnTo>
                  <a:cubicBezTo>
                    <a:pt x="28702" y="17780"/>
                    <a:pt x="24003" y="19304"/>
                    <a:pt x="19558" y="21844"/>
                  </a:cubicBezTo>
                  <a:cubicBezTo>
                    <a:pt x="15113" y="24384"/>
                    <a:pt x="11430" y="27686"/>
                    <a:pt x="8255" y="31623"/>
                  </a:cubicBezTo>
                  <a:cubicBezTo>
                    <a:pt x="5080" y="35560"/>
                    <a:pt x="2921" y="40132"/>
                    <a:pt x="1651" y="45085"/>
                  </a:cubicBezTo>
                  <a:cubicBezTo>
                    <a:pt x="381" y="50038"/>
                    <a:pt x="0" y="54991"/>
                    <a:pt x="635" y="60071"/>
                  </a:cubicBez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48080" y="998982"/>
              <a:ext cx="203835" cy="108712"/>
            </a:xfrm>
            <a:custGeom>
              <a:avLst/>
              <a:gdLst/>
              <a:ahLst/>
              <a:cxnLst/>
              <a:rect l="l" t="t" r="r" b="b"/>
              <a:pathLst>
                <a:path w="203835" h="108712">
                  <a:moveTo>
                    <a:pt x="202692" y="79121"/>
                  </a:moveTo>
                  <a:cubicBezTo>
                    <a:pt x="201422" y="84074"/>
                    <a:pt x="199390" y="88646"/>
                    <a:pt x="196342" y="92710"/>
                  </a:cubicBezTo>
                  <a:cubicBezTo>
                    <a:pt x="193294" y="96774"/>
                    <a:pt x="189611" y="100203"/>
                    <a:pt x="185293" y="102870"/>
                  </a:cubicBezTo>
                  <a:cubicBezTo>
                    <a:pt x="180975" y="105537"/>
                    <a:pt x="176276" y="107188"/>
                    <a:pt x="171196" y="107950"/>
                  </a:cubicBezTo>
                  <a:cubicBezTo>
                    <a:pt x="166116" y="108712"/>
                    <a:pt x="161163" y="108458"/>
                    <a:pt x="156210" y="107188"/>
                  </a:cubicBezTo>
                  <a:lnTo>
                    <a:pt x="29591" y="75819"/>
                  </a:lnTo>
                  <a:cubicBezTo>
                    <a:pt x="24638" y="74549"/>
                    <a:pt x="20066" y="72517"/>
                    <a:pt x="16002" y="69469"/>
                  </a:cubicBezTo>
                  <a:cubicBezTo>
                    <a:pt x="11938" y="66421"/>
                    <a:pt x="8509" y="62738"/>
                    <a:pt x="5842" y="58420"/>
                  </a:cubicBezTo>
                  <a:cubicBezTo>
                    <a:pt x="3175" y="54102"/>
                    <a:pt x="1524" y="49403"/>
                    <a:pt x="762" y="44323"/>
                  </a:cubicBezTo>
                  <a:cubicBezTo>
                    <a:pt x="0" y="39243"/>
                    <a:pt x="254" y="34290"/>
                    <a:pt x="1524" y="29337"/>
                  </a:cubicBezTo>
                  <a:cubicBezTo>
                    <a:pt x="2794" y="24384"/>
                    <a:pt x="4826" y="19939"/>
                    <a:pt x="7874" y="15875"/>
                  </a:cubicBezTo>
                  <a:cubicBezTo>
                    <a:pt x="10922" y="11811"/>
                    <a:pt x="14605" y="8509"/>
                    <a:pt x="18923" y="5842"/>
                  </a:cubicBezTo>
                  <a:cubicBezTo>
                    <a:pt x="23241" y="3175"/>
                    <a:pt x="27940" y="1524"/>
                    <a:pt x="33020" y="762"/>
                  </a:cubicBezTo>
                  <a:cubicBezTo>
                    <a:pt x="38100" y="0"/>
                    <a:pt x="43053" y="254"/>
                    <a:pt x="47879" y="1524"/>
                  </a:cubicBezTo>
                  <a:lnTo>
                    <a:pt x="174498" y="32893"/>
                  </a:lnTo>
                  <a:cubicBezTo>
                    <a:pt x="179451" y="34163"/>
                    <a:pt x="183896" y="36195"/>
                    <a:pt x="187960" y="39243"/>
                  </a:cubicBezTo>
                  <a:cubicBezTo>
                    <a:pt x="192024" y="42291"/>
                    <a:pt x="195326" y="45974"/>
                    <a:pt x="197993" y="50292"/>
                  </a:cubicBezTo>
                  <a:cubicBezTo>
                    <a:pt x="200660" y="54610"/>
                    <a:pt x="202311" y="59309"/>
                    <a:pt x="203073" y="64389"/>
                  </a:cubicBezTo>
                  <a:cubicBezTo>
                    <a:pt x="203835" y="69469"/>
                    <a:pt x="203581" y="74422"/>
                    <a:pt x="202311" y="79375"/>
                  </a:cubicBezTo>
                  <a:lnTo>
                    <a:pt x="202438" y="79248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1430782"/>
              <a:ext cx="286385" cy="80137"/>
            </a:xfrm>
            <a:custGeom>
              <a:avLst/>
              <a:gdLst/>
              <a:ahLst/>
              <a:cxnLst/>
              <a:rect l="l" t="t" r="r" b="b"/>
              <a:pathLst>
                <a:path w="286385" h="80137">
                  <a:moveTo>
                    <a:pt x="271145" y="80010"/>
                  </a:moveTo>
                  <a:cubicBezTo>
                    <a:pt x="269367" y="80010"/>
                    <a:pt x="267589" y="79629"/>
                    <a:pt x="265938" y="79121"/>
                  </a:cubicBezTo>
                  <a:cubicBezTo>
                    <a:pt x="264668" y="78613"/>
                    <a:pt x="135128" y="30734"/>
                    <a:pt x="17399" y="50927"/>
                  </a:cubicBezTo>
                  <a:cubicBezTo>
                    <a:pt x="15494" y="51308"/>
                    <a:pt x="13462" y="51181"/>
                    <a:pt x="11557" y="50800"/>
                  </a:cubicBezTo>
                  <a:cubicBezTo>
                    <a:pt x="9652" y="50419"/>
                    <a:pt x="7874" y="49530"/>
                    <a:pt x="6223" y="48387"/>
                  </a:cubicBezTo>
                  <a:cubicBezTo>
                    <a:pt x="4572" y="47244"/>
                    <a:pt x="3302" y="45847"/>
                    <a:pt x="2286" y="44196"/>
                  </a:cubicBezTo>
                  <a:cubicBezTo>
                    <a:pt x="1270" y="42545"/>
                    <a:pt x="508" y="40767"/>
                    <a:pt x="254" y="38735"/>
                  </a:cubicBezTo>
                  <a:cubicBezTo>
                    <a:pt x="0" y="36703"/>
                    <a:pt x="0" y="34798"/>
                    <a:pt x="381" y="32893"/>
                  </a:cubicBezTo>
                  <a:cubicBezTo>
                    <a:pt x="762" y="30988"/>
                    <a:pt x="1651" y="29210"/>
                    <a:pt x="2794" y="27559"/>
                  </a:cubicBezTo>
                  <a:cubicBezTo>
                    <a:pt x="3937" y="25908"/>
                    <a:pt x="5334" y="24638"/>
                    <a:pt x="6985" y="23622"/>
                  </a:cubicBezTo>
                  <a:cubicBezTo>
                    <a:pt x="8636" y="22606"/>
                    <a:pt x="10414" y="21844"/>
                    <a:pt x="12446" y="21590"/>
                  </a:cubicBezTo>
                  <a:cubicBezTo>
                    <a:pt x="138303" y="0"/>
                    <a:pt x="270891" y="49149"/>
                    <a:pt x="276479" y="51308"/>
                  </a:cubicBezTo>
                  <a:cubicBezTo>
                    <a:pt x="279781" y="52578"/>
                    <a:pt x="282448" y="54737"/>
                    <a:pt x="284099" y="57912"/>
                  </a:cubicBezTo>
                  <a:cubicBezTo>
                    <a:pt x="285750" y="61087"/>
                    <a:pt x="286385" y="64389"/>
                    <a:pt x="285750" y="67945"/>
                  </a:cubicBezTo>
                  <a:cubicBezTo>
                    <a:pt x="285115" y="71501"/>
                    <a:pt x="283464" y="74422"/>
                    <a:pt x="280670" y="76708"/>
                  </a:cubicBezTo>
                  <a:cubicBezTo>
                    <a:pt x="277876" y="78994"/>
                    <a:pt x="274701" y="80137"/>
                    <a:pt x="271145" y="80137"/>
                  </a:cubicBezTo>
                  <a:lnTo>
                    <a:pt x="271145" y="80137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1120" y="1540256"/>
              <a:ext cx="283972" cy="86614"/>
            </a:xfrm>
            <a:custGeom>
              <a:avLst/>
              <a:gdLst/>
              <a:ahLst/>
              <a:cxnLst/>
              <a:rect l="l" t="t" r="r" b="b"/>
              <a:pathLst>
                <a:path w="283972" h="86614">
                  <a:moveTo>
                    <a:pt x="15494" y="86614"/>
                  </a:moveTo>
                  <a:cubicBezTo>
                    <a:pt x="12065" y="86614"/>
                    <a:pt x="9017" y="85598"/>
                    <a:pt x="6223" y="83439"/>
                  </a:cubicBezTo>
                  <a:cubicBezTo>
                    <a:pt x="3429" y="81280"/>
                    <a:pt x="1778" y="78613"/>
                    <a:pt x="889" y="75311"/>
                  </a:cubicBezTo>
                  <a:cubicBezTo>
                    <a:pt x="0" y="72009"/>
                    <a:pt x="381" y="68707"/>
                    <a:pt x="1778" y="65532"/>
                  </a:cubicBezTo>
                  <a:cubicBezTo>
                    <a:pt x="3175" y="62357"/>
                    <a:pt x="5461" y="60071"/>
                    <a:pt x="8509" y="58420"/>
                  </a:cubicBezTo>
                  <a:cubicBezTo>
                    <a:pt x="122047" y="0"/>
                    <a:pt x="263398" y="7112"/>
                    <a:pt x="269240" y="7493"/>
                  </a:cubicBezTo>
                  <a:cubicBezTo>
                    <a:pt x="271272" y="7493"/>
                    <a:pt x="273177" y="8001"/>
                    <a:pt x="275082" y="8763"/>
                  </a:cubicBezTo>
                  <a:cubicBezTo>
                    <a:pt x="276987" y="9525"/>
                    <a:pt x="278511" y="10795"/>
                    <a:pt x="279908" y="12192"/>
                  </a:cubicBezTo>
                  <a:cubicBezTo>
                    <a:pt x="281305" y="13589"/>
                    <a:pt x="282321" y="15367"/>
                    <a:pt x="282956" y="17272"/>
                  </a:cubicBezTo>
                  <a:cubicBezTo>
                    <a:pt x="283591" y="19177"/>
                    <a:pt x="283972" y="21082"/>
                    <a:pt x="283845" y="23114"/>
                  </a:cubicBezTo>
                  <a:cubicBezTo>
                    <a:pt x="283718" y="25146"/>
                    <a:pt x="283210" y="27051"/>
                    <a:pt x="282321" y="28829"/>
                  </a:cubicBezTo>
                  <a:cubicBezTo>
                    <a:pt x="281432" y="30607"/>
                    <a:pt x="280162" y="32258"/>
                    <a:pt x="278638" y="33528"/>
                  </a:cubicBezTo>
                  <a:cubicBezTo>
                    <a:pt x="277114" y="34798"/>
                    <a:pt x="275336" y="35814"/>
                    <a:pt x="273431" y="36449"/>
                  </a:cubicBezTo>
                  <a:cubicBezTo>
                    <a:pt x="271526" y="37084"/>
                    <a:pt x="269494" y="37211"/>
                    <a:pt x="267462" y="37084"/>
                  </a:cubicBezTo>
                  <a:cubicBezTo>
                    <a:pt x="265684" y="37084"/>
                    <a:pt x="128270" y="30099"/>
                    <a:pt x="21971" y="84709"/>
                  </a:cubicBezTo>
                  <a:cubicBezTo>
                    <a:pt x="19939" y="85725"/>
                    <a:pt x="17653" y="86360"/>
                    <a:pt x="15367" y="86360"/>
                  </a:cubicBez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9220" y="1615186"/>
              <a:ext cx="255270" cy="155702"/>
            </a:xfrm>
            <a:custGeom>
              <a:avLst/>
              <a:gdLst/>
              <a:ahLst/>
              <a:cxnLst/>
              <a:rect l="l" t="t" r="r" b="b"/>
              <a:pathLst>
                <a:path w="255270" h="155702">
                  <a:moveTo>
                    <a:pt x="15113" y="155575"/>
                  </a:moveTo>
                  <a:cubicBezTo>
                    <a:pt x="12065" y="155575"/>
                    <a:pt x="9398" y="154686"/>
                    <a:pt x="6858" y="153035"/>
                  </a:cubicBezTo>
                  <a:cubicBezTo>
                    <a:pt x="4318" y="151384"/>
                    <a:pt x="2540" y="149098"/>
                    <a:pt x="1397" y="146431"/>
                  </a:cubicBezTo>
                  <a:cubicBezTo>
                    <a:pt x="254" y="143764"/>
                    <a:pt x="0" y="140843"/>
                    <a:pt x="508" y="137922"/>
                  </a:cubicBezTo>
                  <a:cubicBezTo>
                    <a:pt x="1016" y="135001"/>
                    <a:pt x="2413" y="132461"/>
                    <a:pt x="4572" y="130302"/>
                  </a:cubicBezTo>
                  <a:cubicBezTo>
                    <a:pt x="94234" y="39370"/>
                    <a:pt x="230886" y="2159"/>
                    <a:pt x="236474" y="635"/>
                  </a:cubicBezTo>
                  <a:cubicBezTo>
                    <a:pt x="238379" y="127"/>
                    <a:pt x="240284" y="0"/>
                    <a:pt x="242316" y="254"/>
                  </a:cubicBezTo>
                  <a:cubicBezTo>
                    <a:pt x="244348" y="508"/>
                    <a:pt x="246126" y="1143"/>
                    <a:pt x="247777" y="2159"/>
                  </a:cubicBezTo>
                  <a:cubicBezTo>
                    <a:pt x="249428" y="3175"/>
                    <a:pt x="250952" y="4445"/>
                    <a:pt x="252095" y="5969"/>
                  </a:cubicBezTo>
                  <a:cubicBezTo>
                    <a:pt x="253238" y="7493"/>
                    <a:pt x="254127" y="9271"/>
                    <a:pt x="254635" y="11176"/>
                  </a:cubicBezTo>
                  <a:cubicBezTo>
                    <a:pt x="255143" y="13081"/>
                    <a:pt x="255270" y="14986"/>
                    <a:pt x="255016" y="17018"/>
                  </a:cubicBezTo>
                  <a:cubicBezTo>
                    <a:pt x="254762" y="19050"/>
                    <a:pt x="254127" y="20828"/>
                    <a:pt x="253111" y="22479"/>
                  </a:cubicBezTo>
                  <a:cubicBezTo>
                    <a:pt x="252095" y="24130"/>
                    <a:pt x="250825" y="25654"/>
                    <a:pt x="249301" y="26797"/>
                  </a:cubicBezTo>
                  <a:cubicBezTo>
                    <a:pt x="247777" y="27940"/>
                    <a:pt x="245999" y="28829"/>
                    <a:pt x="244094" y="29337"/>
                  </a:cubicBezTo>
                  <a:cubicBezTo>
                    <a:pt x="242443" y="29845"/>
                    <a:pt x="109474" y="66294"/>
                    <a:pt x="25654" y="151257"/>
                  </a:cubicBezTo>
                  <a:cubicBezTo>
                    <a:pt x="22733" y="154178"/>
                    <a:pt x="19050" y="155702"/>
                    <a:pt x="14859" y="155575"/>
                  </a:cubicBez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517777" y="1430655"/>
              <a:ext cx="286512" cy="80137"/>
            </a:xfrm>
            <a:custGeom>
              <a:avLst/>
              <a:gdLst/>
              <a:ahLst/>
              <a:cxnLst/>
              <a:rect l="l" t="t" r="r" b="b"/>
              <a:pathLst>
                <a:path w="286512" h="80137">
                  <a:moveTo>
                    <a:pt x="15240" y="80137"/>
                  </a:moveTo>
                  <a:cubicBezTo>
                    <a:pt x="11684" y="80137"/>
                    <a:pt x="8509" y="78994"/>
                    <a:pt x="5715" y="76708"/>
                  </a:cubicBezTo>
                  <a:cubicBezTo>
                    <a:pt x="2921" y="74422"/>
                    <a:pt x="1270" y="71501"/>
                    <a:pt x="635" y="67945"/>
                  </a:cubicBezTo>
                  <a:cubicBezTo>
                    <a:pt x="0" y="64389"/>
                    <a:pt x="508" y="61087"/>
                    <a:pt x="2286" y="57912"/>
                  </a:cubicBezTo>
                  <a:cubicBezTo>
                    <a:pt x="4064" y="54737"/>
                    <a:pt x="6604" y="52578"/>
                    <a:pt x="9906" y="51308"/>
                  </a:cubicBezTo>
                  <a:cubicBezTo>
                    <a:pt x="15494" y="49149"/>
                    <a:pt x="148082" y="0"/>
                    <a:pt x="273939" y="21590"/>
                  </a:cubicBezTo>
                  <a:cubicBezTo>
                    <a:pt x="275844" y="21971"/>
                    <a:pt x="277749" y="22606"/>
                    <a:pt x="279400" y="23622"/>
                  </a:cubicBezTo>
                  <a:cubicBezTo>
                    <a:pt x="281051" y="24638"/>
                    <a:pt x="282448" y="26035"/>
                    <a:pt x="283591" y="27559"/>
                  </a:cubicBezTo>
                  <a:cubicBezTo>
                    <a:pt x="284734" y="29083"/>
                    <a:pt x="285496" y="30988"/>
                    <a:pt x="286004" y="32893"/>
                  </a:cubicBezTo>
                  <a:cubicBezTo>
                    <a:pt x="286512" y="34798"/>
                    <a:pt x="286512" y="36703"/>
                    <a:pt x="286131" y="38735"/>
                  </a:cubicBezTo>
                  <a:cubicBezTo>
                    <a:pt x="285750" y="40767"/>
                    <a:pt x="285115" y="42545"/>
                    <a:pt x="284099" y="44196"/>
                  </a:cubicBezTo>
                  <a:cubicBezTo>
                    <a:pt x="283083" y="45847"/>
                    <a:pt x="281686" y="47244"/>
                    <a:pt x="280162" y="48387"/>
                  </a:cubicBezTo>
                  <a:cubicBezTo>
                    <a:pt x="278638" y="49530"/>
                    <a:pt x="276733" y="50292"/>
                    <a:pt x="274828" y="50800"/>
                  </a:cubicBezTo>
                  <a:cubicBezTo>
                    <a:pt x="272923" y="51308"/>
                    <a:pt x="271018" y="51308"/>
                    <a:pt x="268986" y="50927"/>
                  </a:cubicBezTo>
                  <a:cubicBezTo>
                    <a:pt x="151257" y="30607"/>
                    <a:pt x="21844" y="78613"/>
                    <a:pt x="20447" y="79121"/>
                  </a:cubicBezTo>
                  <a:cubicBezTo>
                    <a:pt x="18796" y="79756"/>
                    <a:pt x="17018" y="80010"/>
                    <a:pt x="15240" y="80010"/>
                  </a:cubicBez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512316" y="1540510"/>
              <a:ext cx="283972" cy="86614"/>
            </a:xfrm>
            <a:custGeom>
              <a:avLst/>
              <a:gdLst/>
              <a:ahLst/>
              <a:cxnLst/>
              <a:rect l="l" t="t" r="r" b="b"/>
              <a:pathLst>
                <a:path w="283972" h="86614">
                  <a:moveTo>
                    <a:pt x="268732" y="86360"/>
                  </a:moveTo>
                  <a:cubicBezTo>
                    <a:pt x="266319" y="86360"/>
                    <a:pt x="264033" y="85852"/>
                    <a:pt x="262001" y="84709"/>
                  </a:cubicBezTo>
                  <a:cubicBezTo>
                    <a:pt x="155702" y="30099"/>
                    <a:pt x="17907" y="36957"/>
                    <a:pt x="16510" y="37084"/>
                  </a:cubicBezTo>
                  <a:cubicBezTo>
                    <a:pt x="14478" y="37338"/>
                    <a:pt x="12573" y="37084"/>
                    <a:pt x="10541" y="36449"/>
                  </a:cubicBezTo>
                  <a:cubicBezTo>
                    <a:pt x="8509" y="35814"/>
                    <a:pt x="6858" y="34925"/>
                    <a:pt x="5334" y="33528"/>
                  </a:cubicBezTo>
                  <a:cubicBezTo>
                    <a:pt x="3810" y="32131"/>
                    <a:pt x="2540" y="30607"/>
                    <a:pt x="1651" y="28829"/>
                  </a:cubicBezTo>
                  <a:cubicBezTo>
                    <a:pt x="762" y="27051"/>
                    <a:pt x="254" y="25146"/>
                    <a:pt x="127" y="23114"/>
                  </a:cubicBezTo>
                  <a:cubicBezTo>
                    <a:pt x="0" y="21082"/>
                    <a:pt x="254" y="19177"/>
                    <a:pt x="1016" y="17272"/>
                  </a:cubicBezTo>
                  <a:cubicBezTo>
                    <a:pt x="1778" y="15367"/>
                    <a:pt x="2794" y="13716"/>
                    <a:pt x="4064" y="12192"/>
                  </a:cubicBezTo>
                  <a:cubicBezTo>
                    <a:pt x="5334" y="10668"/>
                    <a:pt x="7112" y="9525"/>
                    <a:pt x="8890" y="8763"/>
                  </a:cubicBezTo>
                  <a:cubicBezTo>
                    <a:pt x="10668" y="8001"/>
                    <a:pt x="12700" y="7493"/>
                    <a:pt x="14732" y="7493"/>
                  </a:cubicBezTo>
                  <a:cubicBezTo>
                    <a:pt x="20701" y="7112"/>
                    <a:pt x="161925" y="0"/>
                    <a:pt x="275463" y="58420"/>
                  </a:cubicBezTo>
                  <a:cubicBezTo>
                    <a:pt x="278511" y="59944"/>
                    <a:pt x="280797" y="62357"/>
                    <a:pt x="282194" y="65532"/>
                  </a:cubicBezTo>
                  <a:cubicBezTo>
                    <a:pt x="283591" y="68707"/>
                    <a:pt x="283972" y="71882"/>
                    <a:pt x="283083" y="75311"/>
                  </a:cubicBezTo>
                  <a:cubicBezTo>
                    <a:pt x="282194" y="78740"/>
                    <a:pt x="280543" y="81407"/>
                    <a:pt x="277749" y="83439"/>
                  </a:cubicBezTo>
                  <a:cubicBezTo>
                    <a:pt x="274955" y="85471"/>
                    <a:pt x="271907" y="86614"/>
                    <a:pt x="268478" y="86614"/>
                  </a:cubicBezTo>
                  <a:lnTo>
                    <a:pt x="268605" y="86614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03299" y="1615059"/>
              <a:ext cx="255397" cy="155702"/>
            </a:xfrm>
            <a:custGeom>
              <a:avLst/>
              <a:gdLst/>
              <a:ahLst/>
              <a:cxnLst/>
              <a:rect l="l" t="t" r="r" b="b"/>
              <a:pathLst>
                <a:path w="255397" h="155702">
                  <a:moveTo>
                    <a:pt x="240030" y="155702"/>
                  </a:moveTo>
                  <a:cubicBezTo>
                    <a:pt x="235966" y="155702"/>
                    <a:pt x="232410" y="154178"/>
                    <a:pt x="229616" y="151257"/>
                  </a:cubicBezTo>
                  <a:cubicBezTo>
                    <a:pt x="145669" y="66294"/>
                    <a:pt x="12573" y="29845"/>
                    <a:pt x="11176" y="29337"/>
                  </a:cubicBezTo>
                  <a:cubicBezTo>
                    <a:pt x="9271" y="28829"/>
                    <a:pt x="7493" y="27940"/>
                    <a:pt x="5969" y="26797"/>
                  </a:cubicBezTo>
                  <a:cubicBezTo>
                    <a:pt x="4445" y="25654"/>
                    <a:pt x="3175" y="24130"/>
                    <a:pt x="2159" y="22479"/>
                  </a:cubicBezTo>
                  <a:cubicBezTo>
                    <a:pt x="1143" y="20828"/>
                    <a:pt x="508" y="18923"/>
                    <a:pt x="254" y="17018"/>
                  </a:cubicBezTo>
                  <a:cubicBezTo>
                    <a:pt x="0" y="15113"/>
                    <a:pt x="127" y="13081"/>
                    <a:pt x="635" y="11176"/>
                  </a:cubicBezTo>
                  <a:cubicBezTo>
                    <a:pt x="1143" y="9271"/>
                    <a:pt x="2032" y="7493"/>
                    <a:pt x="3175" y="5969"/>
                  </a:cubicBezTo>
                  <a:cubicBezTo>
                    <a:pt x="4318" y="4445"/>
                    <a:pt x="5842" y="3175"/>
                    <a:pt x="7493" y="2159"/>
                  </a:cubicBezTo>
                  <a:cubicBezTo>
                    <a:pt x="9144" y="1143"/>
                    <a:pt x="11049" y="508"/>
                    <a:pt x="12954" y="254"/>
                  </a:cubicBezTo>
                  <a:cubicBezTo>
                    <a:pt x="14859" y="0"/>
                    <a:pt x="16891" y="127"/>
                    <a:pt x="18796" y="635"/>
                  </a:cubicBezTo>
                  <a:cubicBezTo>
                    <a:pt x="24511" y="2159"/>
                    <a:pt x="161036" y="39497"/>
                    <a:pt x="250698" y="130302"/>
                  </a:cubicBezTo>
                  <a:cubicBezTo>
                    <a:pt x="252857" y="132461"/>
                    <a:pt x="254127" y="135001"/>
                    <a:pt x="254762" y="137922"/>
                  </a:cubicBezTo>
                  <a:cubicBezTo>
                    <a:pt x="255397" y="140843"/>
                    <a:pt x="255016" y="143764"/>
                    <a:pt x="253873" y="146431"/>
                  </a:cubicBezTo>
                  <a:cubicBezTo>
                    <a:pt x="252730" y="149098"/>
                    <a:pt x="250952" y="151384"/>
                    <a:pt x="248412" y="153035"/>
                  </a:cubicBezTo>
                  <a:cubicBezTo>
                    <a:pt x="245872" y="154686"/>
                    <a:pt x="243205" y="155575"/>
                    <a:pt x="240157" y="155575"/>
                  </a:cubicBezTo>
                  <a:lnTo>
                    <a:pt x="239903" y="155702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14070" y="1548003"/>
              <a:ext cx="261747" cy="190754"/>
            </a:xfrm>
            <a:custGeom>
              <a:avLst/>
              <a:gdLst/>
              <a:ahLst/>
              <a:cxnLst/>
              <a:rect l="l" t="t" r="r" b="b"/>
              <a:pathLst>
                <a:path w="261747" h="190754">
                  <a:moveTo>
                    <a:pt x="261747" y="83185"/>
                  </a:moveTo>
                  <a:cubicBezTo>
                    <a:pt x="261747" y="142621"/>
                    <a:pt x="172974" y="190754"/>
                    <a:pt x="130810" y="190754"/>
                  </a:cubicBezTo>
                  <a:cubicBezTo>
                    <a:pt x="86487" y="190754"/>
                    <a:pt x="0" y="142494"/>
                    <a:pt x="0" y="83185"/>
                  </a:cubicBezTo>
                  <a:cubicBezTo>
                    <a:pt x="0" y="23876"/>
                    <a:pt x="58547" y="0"/>
                    <a:pt x="130810" y="0"/>
                  </a:cubicBezTo>
                  <a:cubicBezTo>
                    <a:pt x="203073" y="0"/>
                    <a:pt x="261747" y="23749"/>
                    <a:pt x="261747" y="83185"/>
                  </a:cubicBezTo>
                  <a:close/>
                </a:path>
              </a:pathLst>
            </a:custGeom>
            <a:solidFill>
              <a:srgbClr val="23232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4072595" y="1861604"/>
            <a:ext cx="1921812" cy="1984372"/>
          </a:xfrm>
          <a:custGeom>
            <a:avLst/>
            <a:gdLst/>
            <a:ahLst/>
            <a:cxnLst/>
            <a:rect l="l" t="t" r="r" b="b"/>
            <a:pathLst>
              <a:path w="1921812" h="1984372">
                <a:moveTo>
                  <a:pt x="0" y="0"/>
                </a:moveTo>
                <a:lnTo>
                  <a:pt x="1921811" y="0"/>
                </a:lnTo>
                <a:lnTo>
                  <a:pt x="1921811" y="1984372"/>
                </a:lnTo>
                <a:lnTo>
                  <a:pt x="0" y="1984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346319" y="2138496"/>
            <a:ext cx="1924050" cy="1638300"/>
          </a:xfrm>
          <a:custGeom>
            <a:avLst/>
            <a:gdLst/>
            <a:ahLst/>
            <a:cxnLst/>
            <a:rect l="l" t="t" r="r" b="b"/>
            <a:pathLst>
              <a:path w="1924050" h="1638300">
                <a:moveTo>
                  <a:pt x="0" y="0"/>
                </a:moveTo>
                <a:lnTo>
                  <a:pt x="1924050" y="0"/>
                </a:lnTo>
                <a:lnTo>
                  <a:pt x="192405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5999" y="1080154"/>
            <a:ext cx="5601424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Match the picture with its name: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63" y="5529729"/>
            <a:ext cx="1160736" cy="657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06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the moon lady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1386" y="5573382"/>
            <a:ext cx="1404556" cy="418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2"/>
              </a:lnSpc>
            </a:pPr>
            <a:r>
              <a:rPr lang="en-US" sz="231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lion dance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74771" y="5476275"/>
            <a:ext cx="904304" cy="51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mask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908304" y="5403094"/>
            <a:ext cx="841210" cy="72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"/>
              </a:lnSpc>
            </a:pPr>
            <a:r>
              <a:rPr lang="en-US" sz="230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jade rabbit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66178" y="5374119"/>
            <a:ext cx="797633" cy="75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</a:pPr>
            <a:r>
              <a:rPr lang="en-US" sz="236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moon cake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76723" y="2170357"/>
            <a:ext cx="1524000" cy="2162175"/>
          </a:xfrm>
          <a:custGeom>
            <a:avLst/>
            <a:gdLst/>
            <a:ahLst/>
            <a:cxnLst/>
            <a:rect l="l" t="t" r="r" b="b"/>
            <a:pathLst>
              <a:path w="1524000" h="2162175">
                <a:moveTo>
                  <a:pt x="0" y="0"/>
                </a:moveTo>
                <a:lnTo>
                  <a:pt x="1524000" y="0"/>
                </a:lnTo>
                <a:lnTo>
                  <a:pt x="1524000" y="2162175"/>
                </a:lnTo>
                <a:lnTo>
                  <a:pt x="0" y="2162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654995" y="2291001"/>
            <a:ext cx="1838325" cy="1924050"/>
          </a:xfrm>
          <a:custGeom>
            <a:avLst/>
            <a:gdLst/>
            <a:ahLst/>
            <a:cxnLst/>
            <a:rect l="l" t="t" r="r" b="b"/>
            <a:pathLst>
              <a:path w="1838325" h="1924050">
                <a:moveTo>
                  <a:pt x="0" y="0"/>
                </a:moveTo>
                <a:lnTo>
                  <a:pt x="1838325" y="0"/>
                </a:lnTo>
                <a:lnTo>
                  <a:pt x="1838325" y="1924050"/>
                </a:lnTo>
                <a:lnTo>
                  <a:pt x="0" y="1924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165167" y="3107265"/>
            <a:ext cx="2000250" cy="1104900"/>
          </a:xfrm>
          <a:custGeom>
            <a:avLst/>
            <a:gdLst/>
            <a:ahLst/>
            <a:cxnLst/>
            <a:rect l="l" t="t" r="r" b="b"/>
            <a:pathLst>
              <a:path w="2000250" h="1104900">
                <a:moveTo>
                  <a:pt x="0" y="0"/>
                </a:moveTo>
                <a:lnTo>
                  <a:pt x="2000250" y="0"/>
                </a:lnTo>
                <a:lnTo>
                  <a:pt x="2000250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176" b="-1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5999" y="1080154"/>
            <a:ext cx="398383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Fill the missing words: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5859" y="5396313"/>
            <a:ext cx="1349997" cy="7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m_on man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5038" y="5396313"/>
            <a:ext cx="996486" cy="7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Moon pa_ace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56244" y="5396313"/>
            <a:ext cx="1464802" cy="7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moon l_ _y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50359" y="5613054"/>
            <a:ext cx="1067895" cy="37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La_tern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183" y="18259"/>
            <a:ext cx="10353646" cy="7205691"/>
          </a:xfrm>
          <a:custGeom>
            <a:avLst/>
            <a:gdLst/>
            <a:ahLst/>
            <a:cxnLst/>
            <a:rect l="l" t="t" r="r" b="b"/>
            <a:pathLst>
              <a:path w="10353646" h="7205691">
                <a:moveTo>
                  <a:pt x="0" y="0"/>
                </a:moveTo>
                <a:lnTo>
                  <a:pt x="10353646" y="0"/>
                </a:lnTo>
                <a:lnTo>
                  <a:pt x="10353646" y="7205692"/>
                </a:lnTo>
                <a:lnTo>
                  <a:pt x="0" y="7205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12614" y="1587922"/>
            <a:ext cx="1438275" cy="1095375"/>
          </a:xfrm>
          <a:custGeom>
            <a:avLst/>
            <a:gdLst/>
            <a:ahLst/>
            <a:cxnLst/>
            <a:rect l="l" t="t" r="r" b="b"/>
            <a:pathLst>
              <a:path w="1438275" h="1095375">
                <a:moveTo>
                  <a:pt x="0" y="0"/>
                </a:moveTo>
                <a:lnTo>
                  <a:pt x="1438275" y="0"/>
                </a:lnTo>
                <a:lnTo>
                  <a:pt x="1438275" y="1095375"/>
                </a:lnTo>
                <a:lnTo>
                  <a:pt x="0" y="109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483679" y="5279384"/>
            <a:ext cx="685800" cy="1914525"/>
          </a:xfrm>
          <a:custGeom>
            <a:avLst/>
            <a:gdLst/>
            <a:ahLst/>
            <a:cxnLst/>
            <a:rect l="l" t="t" r="r" b="b"/>
            <a:pathLst>
              <a:path w="685800" h="1914525">
                <a:moveTo>
                  <a:pt x="0" y="0"/>
                </a:moveTo>
                <a:lnTo>
                  <a:pt x="685800" y="0"/>
                </a:lnTo>
                <a:lnTo>
                  <a:pt x="685800" y="1914525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112614" y="2570950"/>
            <a:ext cx="1323975" cy="1638300"/>
          </a:xfrm>
          <a:custGeom>
            <a:avLst/>
            <a:gdLst/>
            <a:ahLst/>
            <a:cxnLst/>
            <a:rect l="l" t="t" r="r" b="b"/>
            <a:pathLst>
              <a:path w="1323975" h="1638300">
                <a:moveTo>
                  <a:pt x="0" y="0"/>
                </a:moveTo>
                <a:lnTo>
                  <a:pt x="1323975" y="0"/>
                </a:lnTo>
                <a:lnTo>
                  <a:pt x="1323975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220246" y="4324721"/>
            <a:ext cx="1209675" cy="1085850"/>
          </a:xfrm>
          <a:custGeom>
            <a:avLst/>
            <a:gdLst/>
            <a:ahLst/>
            <a:cxnLst/>
            <a:rect l="l" t="t" r="r" b="b"/>
            <a:pathLst>
              <a:path w="1209675" h="1085850">
                <a:moveTo>
                  <a:pt x="0" y="0"/>
                </a:moveTo>
                <a:lnTo>
                  <a:pt x="1209675" y="0"/>
                </a:lnTo>
                <a:lnTo>
                  <a:pt x="1209675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5999" y="1080154"/>
            <a:ext cx="320099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Trace and match: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88890" y="1586741"/>
            <a:ext cx="3731066" cy="249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14"/>
              </a:lnSpc>
            </a:pPr>
            <a:r>
              <a:rPr lang="en-US" sz="6301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banyan tree lantern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80663" y="4246226"/>
            <a:ext cx="3362077" cy="101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80"/>
              </a:lnSpc>
            </a:pPr>
            <a:r>
              <a:rPr lang="en-US" sz="6301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jade rabbit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3478" y="5191354"/>
            <a:ext cx="3221793" cy="137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54"/>
              </a:lnSpc>
            </a:pPr>
            <a:r>
              <a:rPr lang="en-US" sz="6301">
                <a:solidFill>
                  <a:srgbClr val="000000"/>
                </a:solidFill>
                <a:latin typeface="KG Primary Dots Lined"/>
                <a:ea typeface="KG Primary Dots Lined"/>
                <a:cs typeface="KG Primary Dots Lined"/>
                <a:sym typeface="KG Primary Dots Lined"/>
              </a:rPr>
              <a:t>moon cake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32688"/>
          </a:xfrm>
          <a:custGeom>
            <a:avLst/>
            <a:gdLst/>
            <a:ahLst/>
            <a:cxnLst/>
            <a:rect l="l" t="t" r="r" b="b"/>
            <a:pathLst>
              <a:path w="10480643" h="7332688">
                <a:moveTo>
                  <a:pt x="0" y="0"/>
                </a:moveTo>
                <a:lnTo>
                  <a:pt x="10480643" y="0"/>
                </a:lnTo>
                <a:lnTo>
                  <a:pt x="10480643" y="7332688"/>
                </a:lnTo>
                <a:lnTo>
                  <a:pt x="0" y="7332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666958" y="5290728"/>
            <a:ext cx="704850" cy="1000125"/>
          </a:xfrm>
          <a:custGeom>
            <a:avLst/>
            <a:gdLst/>
            <a:ahLst/>
            <a:cxnLst/>
            <a:rect l="l" t="t" r="r" b="b"/>
            <a:pathLst>
              <a:path w="704850" h="1000125">
                <a:moveTo>
                  <a:pt x="0" y="0"/>
                </a:moveTo>
                <a:lnTo>
                  <a:pt x="704850" y="0"/>
                </a:lnTo>
                <a:lnTo>
                  <a:pt x="704850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61611" y="5290728"/>
            <a:ext cx="1704975" cy="1009650"/>
          </a:xfrm>
          <a:custGeom>
            <a:avLst/>
            <a:gdLst/>
            <a:ahLst/>
            <a:cxnLst/>
            <a:rect l="l" t="t" r="r" b="b"/>
            <a:pathLst>
              <a:path w="1704975" h="1009650">
                <a:moveTo>
                  <a:pt x="0" y="0"/>
                </a:moveTo>
                <a:lnTo>
                  <a:pt x="1704975" y="0"/>
                </a:lnTo>
                <a:lnTo>
                  <a:pt x="1704975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87" b="-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88153" y="3677317"/>
            <a:ext cx="1257300" cy="1104900"/>
          </a:xfrm>
          <a:custGeom>
            <a:avLst/>
            <a:gdLst/>
            <a:ahLst/>
            <a:cxnLst/>
            <a:rect l="l" t="t" r="r" b="b"/>
            <a:pathLst>
              <a:path w="1257300" h="1104900">
                <a:moveTo>
                  <a:pt x="0" y="0"/>
                </a:moveTo>
                <a:lnTo>
                  <a:pt x="1257300" y="0"/>
                </a:lnTo>
                <a:lnTo>
                  <a:pt x="1257300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99427" y="3719655"/>
            <a:ext cx="1304925" cy="1009650"/>
          </a:xfrm>
          <a:custGeom>
            <a:avLst/>
            <a:gdLst/>
            <a:ahLst/>
            <a:cxnLst/>
            <a:rect l="l" t="t" r="r" b="b"/>
            <a:pathLst>
              <a:path w="1304925" h="1009650">
                <a:moveTo>
                  <a:pt x="0" y="0"/>
                </a:moveTo>
                <a:lnTo>
                  <a:pt x="1304925" y="0"/>
                </a:lnTo>
                <a:lnTo>
                  <a:pt x="1304925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850597" y="5259276"/>
            <a:ext cx="847725" cy="1076325"/>
          </a:xfrm>
          <a:custGeom>
            <a:avLst/>
            <a:gdLst/>
            <a:ahLst/>
            <a:cxnLst/>
            <a:rect l="l" t="t" r="r" b="b"/>
            <a:pathLst>
              <a:path w="847725" h="1076325">
                <a:moveTo>
                  <a:pt x="0" y="0"/>
                </a:moveTo>
                <a:lnTo>
                  <a:pt x="847725" y="0"/>
                </a:lnTo>
                <a:lnTo>
                  <a:pt x="847725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999" y="1080154"/>
            <a:ext cx="412299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Fill the name of things: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5723" y="2199456"/>
            <a:ext cx="1314736" cy="36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moon cake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89211" y="2508704"/>
            <a:ext cx="1353160" cy="36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jade rabbit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9155" y="2216277"/>
            <a:ext cx="1577635" cy="19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7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moon palace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74200" y="2346731"/>
            <a:ext cx="1282941" cy="19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7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moon lady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07362" y="2265455"/>
            <a:ext cx="3155261" cy="73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4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banyan treestars-shaped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73233" y="2967828"/>
            <a:ext cx="865813" cy="19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2"/>
              </a:lnSpc>
            </a:pPr>
            <a:r>
              <a:rPr lang="en-US" sz="204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lantern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272</Words>
  <Application>Microsoft Office PowerPoint</Application>
  <PresentationFormat>Custom</PresentationFormat>
  <Paragraphs>61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Baloo</vt:lpstr>
      <vt:lpstr>KG Primary Dots Lined</vt:lpstr>
      <vt:lpstr>League Spartan</vt:lpstr>
      <vt:lpstr>Alata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MID-AUTUMN FESTIVAL.pdf</dc:title>
  <cp:lastModifiedBy>Dung Ngô</cp:lastModifiedBy>
  <cp:revision>3</cp:revision>
  <dcterms:created xsi:type="dcterms:W3CDTF">2006-08-16T00:00:00Z</dcterms:created>
  <dcterms:modified xsi:type="dcterms:W3CDTF">2024-12-08T16:52:17Z</dcterms:modified>
  <dc:identifier>DAGWphFmw5w</dc:identifier>
</cp:coreProperties>
</file>