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7733"/>
    <a:srgbClr val="B76537"/>
    <a:srgbClr val="E0664E"/>
    <a:srgbClr val="680E17"/>
    <a:srgbClr val="37287B"/>
    <a:srgbClr val="5146AF"/>
    <a:srgbClr val="DA5431"/>
    <a:srgbClr val="1A1A1A"/>
    <a:srgbClr val="FFD41D"/>
    <a:srgbClr val="FFE4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102" y="7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81141" y="2358081"/>
            <a:ext cx="8272947" cy="152705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1140" y="1672076"/>
            <a:ext cx="8272947" cy="880830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BB773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175"/>
            <a:ext cx="8246070" cy="89984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730" y="1350111"/>
            <a:ext cx="8246070" cy="3417152"/>
          </a:xfrm>
        </p:spPr>
        <p:txBody>
          <a:bodyPr/>
          <a:lstStyle>
            <a:lvl1pPr algn="l">
              <a:defRPr sz="2800">
                <a:solidFill>
                  <a:srgbClr val="BB7733"/>
                </a:solidFill>
              </a:defRPr>
            </a:lvl1pPr>
            <a:lvl2pPr algn="l">
              <a:defRPr>
                <a:solidFill>
                  <a:srgbClr val="BB7733"/>
                </a:solidFill>
              </a:defRPr>
            </a:lvl2pPr>
            <a:lvl3pPr algn="l">
              <a:defRPr>
                <a:solidFill>
                  <a:srgbClr val="BB7733"/>
                </a:solidFill>
              </a:defRPr>
            </a:lvl3pPr>
            <a:lvl4pPr algn="l">
              <a:defRPr>
                <a:solidFill>
                  <a:srgbClr val="BB7733"/>
                </a:solidFill>
              </a:defRPr>
            </a:lvl4pPr>
            <a:lvl5pPr algn="l">
              <a:defRPr>
                <a:solidFill>
                  <a:srgbClr val="BB773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348" y="460824"/>
            <a:ext cx="6410827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BB77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48" y="1323749"/>
            <a:ext cx="6393606" cy="334411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04" y="302141"/>
            <a:ext cx="8076896" cy="90286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41238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BB773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13635"/>
            <a:ext cx="4040188" cy="2276294"/>
          </a:xfrm>
        </p:spPr>
        <p:txBody>
          <a:bodyPr/>
          <a:lstStyle>
            <a:lvl1pPr algn="ctr">
              <a:defRPr sz="2400">
                <a:solidFill>
                  <a:srgbClr val="BB7733"/>
                </a:solidFill>
              </a:defRPr>
            </a:lvl1pPr>
            <a:lvl2pPr algn="ctr">
              <a:defRPr sz="2000">
                <a:solidFill>
                  <a:srgbClr val="BB7733"/>
                </a:solidFill>
              </a:defRPr>
            </a:lvl2pPr>
            <a:lvl3pPr algn="ctr">
              <a:defRPr sz="1800">
                <a:solidFill>
                  <a:srgbClr val="BB7733"/>
                </a:solidFill>
              </a:defRPr>
            </a:lvl3pPr>
            <a:lvl4pPr algn="ctr">
              <a:defRPr sz="1600">
                <a:solidFill>
                  <a:srgbClr val="BB7733"/>
                </a:solidFill>
              </a:defRPr>
            </a:lvl4pPr>
            <a:lvl5pPr algn="ctr">
              <a:defRPr sz="1600">
                <a:solidFill>
                  <a:srgbClr val="BB7733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41238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BB773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13635"/>
            <a:ext cx="4041775" cy="2276294"/>
          </a:xfrm>
        </p:spPr>
        <p:txBody>
          <a:bodyPr/>
          <a:lstStyle>
            <a:lvl1pPr algn="ctr">
              <a:defRPr sz="2400">
                <a:solidFill>
                  <a:srgbClr val="BB7733"/>
                </a:solidFill>
              </a:defRPr>
            </a:lvl1pPr>
            <a:lvl2pPr algn="ctr">
              <a:defRPr sz="2000">
                <a:solidFill>
                  <a:srgbClr val="BB7733"/>
                </a:solidFill>
              </a:defRPr>
            </a:lvl2pPr>
            <a:lvl3pPr algn="ctr">
              <a:defRPr sz="1800">
                <a:solidFill>
                  <a:srgbClr val="BB7733"/>
                </a:solidFill>
              </a:defRPr>
            </a:lvl3pPr>
            <a:lvl4pPr algn="ctr">
              <a:defRPr sz="1600">
                <a:solidFill>
                  <a:srgbClr val="BB7733"/>
                </a:solidFill>
              </a:defRPr>
            </a:lvl4pPr>
            <a:lvl5pPr algn="ctr">
              <a:defRPr sz="1600">
                <a:solidFill>
                  <a:srgbClr val="BB7733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PresentationFormat>On-screen Show (16:9)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VnTeach.Com</dc:creator>
  <cp:keywords>VnTeach.Com</cp:keywords>
  <cp:lastModifiedBy/>
  <dcterms:created xsi:type="dcterms:W3CDTF">2017-08-01T15:40:51Z</dcterms:created>
  <dcterms:modified xsi:type="dcterms:W3CDTF">2020-09-07T13:28:51Z</dcterms:modified>
</cp:coreProperties>
</file>