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312" r:id="rId5"/>
    <p:sldId id="316" r:id="rId6"/>
    <p:sldId id="353" r:id="rId7"/>
    <p:sldId id="330" r:id="rId8"/>
    <p:sldId id="354" r:id="rId9"/>
    <p:sldId id="320"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49" r:id="rId25"/>
    <p:sldId id="350" r:id="rId26"/>
    <p:sldId id="351" r:id="rId27"/>
    <p:sldId id="352" r:id="rId28"/>
    <p:sldId id="336" r:id="rId29"/>
    <p:sldId id="3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826"/>
    <a:srgbClr val="FCE5EF"/>
    <a:srgbClr val="D2EA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7" autoAdjust="0"/>
  </p:normalViewPr>
  <p:slideViewPr>
    <p:cSldViewPr snapToGrid="0">
      <p:cViewPr varScale="1">
        <p:scale>
          <a:sx n="39" d="100"/>
          <a:sy n="39" d="100"/>
        </p:scale>
        <p:origin x="78" y="648"/>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7A934-0635-4E76-95FD-43993B182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43A72F8-57B8-4FBF-B54E-88A861E91D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t>4/4/2022</a:t>
            </a:fld>
            <a:endParaRPr lang="en-US" dirty="0"/>
          </a:p>
        </p:txBody>
      </p:sp>
      <p:sp>
        <p:nvSpPr>
          <p:cNvPr id="4" name="Footer Placeholder 3">
            <a:extLst>
              <a:ext uri="{FF2B5EF4-FFF2-40B4-BE49-F238E27FC236}">
                <a16:creationId xmlns:a16="http://schemas.microsoft.com/office/drawing/2014/main" id="{604A6038-4A3D-4CE4-A3B5-D6E9761212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86FF7-47DD-4A75-85A8-6445E3411E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t>‹#›</a:t>
            </a:fld>
            <a:endParaRPr lang="en-US" dirty="0"/>
          </a:p>
        </p:txBody>
      </p:sp>
    </p:spTree>
    <p:extLst>
      <p:ext uri="{BB962C8B-B14F-4D97-AF65-F5344CB8AC3E}">
        <p14:creationId xmlns:p14="http://schemas.microsoft.com/office/powerpoint/2010/main" val="3557255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t>4/4/2022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t>‹#›</a:t>
            </a:fld>
            <a:endParaRPr lang="en-US" dirty="0"/>
          </a:p>
        </p:txBody>
      </p:sp>
    </p:spTree>
    <p:extLst>
      <p:ext uri="{BB962C8B-B14F-4D97-AF65-F5344CB8AC3E}">
        <p14:creationId xmlns:p14="http://schemas.microsoft.com/office/powerpoint/2010/main" val="312947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a:t>
            </a:fld>
            <a:endParaRPr lang="en-US" dirty="0"/>
          </a:p>
        </p:txBody>
      </p:sp>
    </p:spTree>
    <p:extLst>
      <p:ext uri="{BB962C8B-B14F-4D97-AF65-F5344CB8AC3E}">
        <p14:creationId xmlns:p14="http://schemas.microsoft.com/office/powerpoint/2010/main" val="311075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323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89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68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21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84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87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08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762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818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168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232146ED-1740-4E0E-8996-4B5179214354}"/>
              </a:ext>
              <a:ext uri="{C183D7F6-B498-43B3-948B-1728B52AA6E4}">
                <adec:decorative xmlns:adec="http://schemas.microsoft.com/office/drawing/2017/decorative" xmlns=""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5" name="Freeform: Shape 74">
            <a:extLst>
              <a:ext uri="{FF2B5EF4-FFF2-40B4-BE49-F238E27FC236}">
                <a16:creationId xmlns:a16="http://schemas.microsoft.com/office/drawing/2014/main" id="{5C431250-2534-41F8-915B-18FCC65650FB}"/>
              </a:ext>
              <a:ext uri="{C183D7F6-B498-43B3-948B-1728B52AA6E4}">
                <adec:decorative xmlns:adec="http://schemas.microsoft.com/office/drawing/2017/decorative" xmlns=""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nvGrpSpPr>
          <p:cNvPr id="76" name="Group 75">
            <a:extLst>
              <a:ext uri="{FF2B5EF4-FFF2-40B4-BE49-F238E27FC236}">
                <a16:creationId xmlns:a16="http://schemas.microsoft.com/office/drawing/2014/main" id="{73D7C106-260D-4F16-93A6-3C076C9E6C68}"/>
              </a:ext>
              <a:ext uri="{C183D7F6-B498-43B3-948B-1728B52AA6E4}">
                <adec:decorative xmlns:adec="http://schemas.microsoft.com/office/drawing/2017/decorative" xmlns="" val="1"/>
              </a:ext>
            </a:extLst>
          </p:cNvPr>
          <p:cNvGrpSpPr/>
          <p:nvPr userDrawn="1"/>
        </p:nvGrpSpPr>
        <p:grpSpPr>
          <a:xfrm>
            <a:off x="1481312" y="743744"/>
            <a:ext cx="4860256" cy="4589316"/>
            <a:chOff x="1481312" y="743744"/>
            <a:chExt cx="4860256" cy="4589316"/>
          </a:xfrm>
        </p:grpSpPr>
        <p:sp>
          <p:nvSpPr>
            <p:cNvPr id="77" name="Rectangle 76" descr="Tag=AccentColor&#10;Flavor=Light&#10;Target=Fill">
              <a:extLst>
                <a:ext uri="{FF2B5EF4-FFF2-40B4-BE49-F238E27FC236}">
                  <a16:creationId xmlns:a16="http://schemas.microsoft.com/office/drawing/2014/main" id="{CE90353B-4B0C-4677-A170-00AD60175039}"/>
                </a:ext>
              </a:extLst>
            </p:cNvPr>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8" name="Rectangle 77" descr="Tag=AccentColor&#10;Flavor=Light&#10;Target=Fill">
              <a:extLst>
                <a:ext uri="{FF2B5EF4-FFF2-40B4-BE49-F238E27FC236}">
                  <a16:creationId xmlns:a16="http://schemas.microsoft.com/office/drawing/2014/main" id="{4C70E8BC-9282-41C2-B22A-745DB1C827CF}"/>
                </a:ext>
              </a:extLst>
            </p:cNvPr>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79" name="Rectangle 78">
            <a:extLst>
              <a:ext uri="{FF2B5EF4-FFF2-40B4-BE49-F238E27FC236}">
                <a16:creationId xmlns:a16="http://schemas.microsoft.com/office/drawing/2014/main" id="{BB51E472-8334-4DEB-9D39-8E4FFA92E21E}"/>
              </a:ext>
              <a:ext uri="{C183D7F6-B498-43B3-948B-1728B52AA6E4}">
                <adec:decorative xmlns:adec="http://schemas.microsoft.com/office/drawing/2017/decorative" xmlns="" val="1"/>
              </a:ext>
            </a:extLst>
          </p:cNvPr>
          <p:cNvSpPr/>
          <p:nvPr userDrawn="1"/>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itle 1">
            <a:extLst>
              <a:ext uri="{FF2B5EF4-FFF2-40B4-BE49-F238E27FC236}">
                <a16:creationId xmlns:a16="http://schemas.microsoft.com/office/drawing/2014/main" id="{CC645776-A980-4F78-8E9D-4EA5572A59C6}"/>
              </a:ext>
            </a:extLst>
          </p:cNvPr>
          <p:cNvSpPr>
            <a:spLocks noGrp="1"/>
          </p:cNvSpPr>
          <p:nvPr>
            <p:ph type="ctrTitle" hasCustomPrompt="1"/>
          </p:nvPr>
        </p:nvSpPr>
        <p:spPr>
          <a:xfrm>
            <a:off x="1521269" y="799275"/>
            <a:ext cx="4579668" cy="3028072"/>
          </a:xfrm>
        </p:spPr>
        <p:txBody>
          <a:bodyPr/>
          <a:lstStyle>
            <a:lvl1pPr algn="ctr">
              <a:defRPr sz="6000" b="1" spc="1500" baseline="0"/>
            </a:lvl1pPr>
          </a:lstStyle>
          <a:p>
            <a:r>
              <a:rPr lang="en-US" dirty="0"/>
              <a:t>CLICK TO ADD TITLE</a:t>
            </a:r>
          </a:p>
        </p:txBody>
      </p:sp>
      <p:sp>
        <p:nvSpPr>
          <p:cNvPr id="81" name="Subtitle 2">
            <a:extLst>
              <a:ext uri="{FF2B5EF4-FFF2-40B4-BE49-F238E27FC236}">
                <a16:creationId xmlns:a16="http://schemas.microsoft.com/office/drawing/2014/main" id="{4F03E6E3-0D95-48FF-BBCC-EA589CD1285B}"/>
              </a:ext>
            </a:extLst>
          </p:cNvPr>
          <p:cNvSpPr>
            <a:spLocks noGrp="1"/>
          </p:cNvSpPr>
          <p:nvPr>
            <p:ph type="subTitle" idx="1" hasCustomPrompt="1"/>
          </p:nvPr>
        </p:nvSpPr>
        <p:spPr>
          <a:xfrm>
            <a:off x="1521269" y="3919422"/>
            <a:ext cx="4579668" cy="1166797"/>
          </a:xfrm>
        </p:spPr>
        <p:txBody>
          <a:bodyPr/>
          <a:lstStyle>
            <a:lvl1pPr algn="ctr">
              <a:buNone/>
              <a:defRPr sz="2400" spc="400" baseline="0"/>
            </a:lvl1pPr>
          </a:lstStyle>
          <a:p>
            <a:r>
              <a:rPr lang="en-US" dirty="0"/>
              <a:t>CLICK TO ADD SUBTITLE</a:t>
            </a:r>
          </a:p>
        </p:txBody>
      </p:sp>
      <p:sp>
        <p:nvSpPr>
          <p:cNvPr id="82" name="Oval 81">
            <a:extLst>
              <a:ext uri="{FF2B5EF4-FFF2-40B4-BE49-F238E27FC236}">
                <a16:creationId xmlns:a16="http://schemas.microsoft.com/office/drawing/2014/main" id="{10275C51-172D-4FE9-A45A-D3DAD166B854}"/>
              </a:ext>
              <a:ext uri="{C183D7F6-B498-43B3-948B-1728B52AA6E4}">
                <adec:decorative xmlns:adec="http://schemas.microsoft.com/office/drawing/2017/decorative" xmlns="" val="1"/>
              </a:ext>
            </a:extLst>
          </p:cNvPr>
          <p:cNvSpPr/>
          <p:nvPr userDrawn="1"/>
        </p:nvSpPr>
        <p:spPr>
          <a:xfrm>
            <a:off x="1199364" y="4074364"/>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3" name="Freeform: Shape 82">
            <a:extLst>
              <a:ext uri="{FF2B5EF4-FFF2-40B4-BE49-F238E27FC236}">
                <a16:creationId xmlns:a16="http://schemas.microsoft.com/office/drawing/2014/main" id="{DB95E389-C1AA-4243-931C-270FE4BB06C6}"/>
              </a:ext>
              <a:ext uri="{C183D7F6-B498-43B3-948B-1728B52AA6E4}">
                <adec:decorative xmlns:adec="http://schemas.microsoft.com/office/drawing/2017/decorative" xmlns=""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4" name="Freeform: Shape 83">
            <a:extLst>
              <a:ext uri="{FF2B5EF4-FFF2-40B4-BE49-F238E27FC236}">
                <a16:creationId xmlns:a16="http://schemas.microsoft.com/office/drawing/2014/main" id="{310E7790-D96D-4055-AA95-63C286EC7D57}"/>
              </a:ext>
              <a:ext uri="{C183D7F6-B498-43B3-948B-1728B52AA6E4}">
                <adec:decorative xmlns:adec="http://schemas.microsoft.com/office/drawing/2017/decorative" xmlns=""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6" name="Graphic 185">
            <a:extLst>
              <a:ext uri="{FF2B5EF4-FFF2-40B4-BE49-F238E27FC236}">
                <a16:creationId xmlns:a16="http://schemas.microsoft.com/office/drawing/2014/main" id="{4E460B18-E051-4152-85D3-76A93C7EA455}"/>
              </a:ext>
              <a:ext uri="{C183D7F6-B498-43B3-948B-1728B52AA6E4}">
                <adec:decorative xmlns:adec="http://schemas.microsoft.com/office/drawing/2017/decorative" xmlns="" val="1"/>
              </a:ext>
            </a:extLst>
          </p:cNvPr>
          <p:cNvGrpSpPr/>
          <p:nvPr userDrawn="1"/>
        </p:nvGrpSpPr>
        <p:grpSpPr>
          <a:xfrm>
            <a:off x="9805475" y="1581418"/>
            <a:ext cx="843746" cy="375828"/>
            <a:chOff x="9841624" y="4115729"/>
            <a:chExt cx="602170" cy="268223"/>
          </a:xfrm>
          <a:solidFill>
            <a:schemeClr val="tx1"/>
          </a:solidFill>
        </p:grpSpPr>
        <p:sp>
          <p:nvSpPr>
            <p:cNvPr id="87" name="Freeform: Shape 86">
              <a:extLst>
                <a:ext uri="{FF2B5EF4-FFF2-40B4-BE49-F238E27FC236}">
                  <a16:creationId xmlns:a16="http://schemas.microsoft.com/office/drawing/2014/main" id="{94B28A43-F583-4902-9997-46A4D316FB8A}"/>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8" name="Freeform: Shape 87">
              <a:extLst>
                <a:ext uri="{FF2B5EF4-FFF2-40B4-BE49-F238E27FC236}">
                  <a16:creationId xmlns:a16="http://schemas.microsoft.com/office/drawing/2014/main" id="{8BCE79F2-2624-4906-9841-566BD8DDA4AD}"/>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9" name="Freeform: Shape 88">
              <a:extLst>
                <a:ext uri="{FF2B5EF4-FFF2-40B4-BE49-F238E27FC236}">
                  <a16:creationId xmlns:a16="http://schemas.microsoft.com/office/drawing/2014/main" id="{4AF102FA-9C0A-4844-A187-23CECD95C4AF}"/>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0" name="Freeform: Shape 89">
              <a:extLst>
                <a:ext uri="{FF2B5EF4-FFF2-40B4-BE49-F238E27FC236}">
                  <a16:creationId xmlns:a16="http://schemas.microsoft.com/office/drawing/2014/main" id="{BC9F252A-1680-4777-BF7D-67B153676A1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1" name="Freeform: Shape 90">
              <a:extLst>
                <a:ext uri="{FF2B5EF4-FFF2-40B4-BE49-F238E27FC236}">
                  <a16:creationId xmlns:a16="http://schemas.microsoft.com/office/drawing/2014/main" id="{6D161B24-FE00-4550-AB2C-02C42C60B82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92" name="Oval 91">
            <a:extLst>
              <a:ext uri="{FF2B5EF4-FFF2-40B4-BE49-F238E27FC236}">
                <a16:creationId xmlns:a16="http://schemas.microsoft.com/office/drawing/2014/main" id="{DAD8B4A3-DD6F-428E-9D74-E63865CE7D0A}"/>
              </a:ext>
              <a:ext uri="{C183D7F6-B498-43B3-948B-1728B52AA6E4}">
                <adec:decorative xmlns:adec="http://schemas.microsoft.com/office/drawing/2017/decorative" xmlns="" val="1"/>
              </a:ext>
            </a:extLst>
          </p:cNvPr>
          <p:cNvSpPr/>
          <p:nvPr userDrawn="1"/>
        </p:nvSpPr>
        <p:spPr>
          <a:xfrm>
            <a:off x="1199364"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Picture Placeholder 2">
            <a:extLst>
              <a:ext uri="{FF2B5EF4-FFF2-40B4-BE49-F238E27FC236}">
                <a16:creationId xmlns:a16="http://schemas.microsoft.com/office/drawing/2014/main" id="{99E7F282-7DB7-4431-A6A3-9E912E06F812}"/>
              </a:ext>
            </a:extLst>
          </p:cNvPr>
          <p:cNvSpPr>
            <a:spLocks noGrp="1"/>
          </p:cNvSpPr>
          <p:nvPr>
            <p:ph type="pic" sz="quarter" idx="13" hasCustomPrompt="1"/>
          </p:nvPr>
        </p:nvSpPr>
        <p:spPr>
          <a:xfrm>
            <a:off x="7068418" y="1957246"/>
            <a:ext cx="4207947" cy="4207948"/>
          </a:xfrm>
        </p:spPr>
        <p:txBody>
          <a:bodyPr/>
          <a:lstStyle>
            <a:lvl1pPr algn="ctr">
              <a:buNone/>
              <a:defRPr/>
            </a:lvl1pPr>
          </a:lstStyle>
          <a:p>
            <a:r>
              <a:rPr lang="en-US" dirty="0"/>
              <a:t>Click to add photo</a:t>
            </a:r>
          </a:p>
        </p:txBody>
      </p:sp>
    </p:spTree>
    <p:extLst>
      <p:ext uri="{BB962C8B-B14F-4D97-AF65-F5344CB8AC3E}">
        <p14:creationId xmlns:p14="http://schemas.microsoft.com/office/powerpoint/2010/main" val="54010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2F117D5-7402-40B6-8492-280C24F60EB8}"/>
              </a:ext>
              <a:ext uri="{C183D7F6-B498-43B3-948B-1728B52AA6E4}">
                <adec:decorative xmlns:adec="http://schemas.microsoft.com/office/drawing/2017/decorative" xmlns=""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161BA3FA-C408-4DD0-8D01-AD1955F394ED}"/>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C1D6E8BB-7294-492C-92F6-55ED4E53CFE8}"/>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58388000-0440-4364-8913-532DFCCD9C34}"/>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23A011FE-8ED6-4045-8217-38BE203C050D}"/>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55AFAABB-1473-4746-A400-F23E5F57BB4B}"/>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1FD7A49F-A1AC-4EB9-9F5F-D56917BFD054}"/>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FEEB7B70-2392-461B-A28C-EF5E96FA994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CC22C2E5-25C3-4B84-ABFF-7E10A7384E59}"/>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A810E927-C50B-4C1F-BF74-F1A3559B3DE6}"/>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423B0F93-803E-467A-92BE-7BEE604727BE}"/>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E9E1CC9-CDA4-47AD-BE6D-1BCF23A205D0}"/>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C96F2C24-1974-4A14-BD08-87F28469CFC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6A4424CD-BBD4-45CD-B514-589708B8F50B}"/>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0" name="Title 1">
            <a:extLst>
              <a:ext uri="{FF2B5EF4-FFF2-40B4-BE49-F238E27FC236}">
                <a16:creationId xmlns:a16="http://schemas.microsoft.com/office/drawing/2014/main" id="{910615CB-FBDD-424F-8ADD-978583CED990}"/>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4" name="Text Placeholder 23">
            <a:extLst>
              <a:ext uri="{FF2B5EF4-FFF2-40B4-BE49-F238E27FC236}">
                <a16:creationId xmlns:a16="http://schemas.microsoft.com/office/drawing/2014/main" id="{85B7C0E5-3D24-4DFB-A690-9F48FFF835BB}"/>
              </a:ext>
            </a:extLst>
          </p:cNvPr>
          <p:cNvSpPr>
            <a:spLocks noGrp="1"/>
          </p:cNvSpPr>
          <p:nvPr>
            <p:ph type="body" sz="quarter" idx="13" hasCustomPrompt="1"/>
          </p:nvPr>
        </p:nvSpPr>
        <p:spPr>
          <a:xfrm>
            <a:off x="1691325" y="2014538"/>
            <a:ext cx="4307160" cy="518874"/>
          </a:xfrm>
        </p:spPr>
        <p:txBody>
          <a:bodyPr/>
          <a:lstStyle>
            <a:lvl1pPr>
              <a:buNone/>
              <a:defRPr b="1"/>
            </a:lvl1pPr>
          </a:lstStyle>
          <a:p>
            <a:pPr lvl="0"/>
            <a:r>
              <a:rPr lang="en-US" dirty="0"/>
              <a:t>Click to add title</a:t>
            </a:r>
          </a:p>
        </p:txBody>
      </p:sp>
      <p:sp>
        <p:nvSpPr>
          <p:cNvPr id="26" name="Text Placeholder 25">
            <a:extLst>
              <a:ext uri="{FF2B5EF4-FFF2-40B4-BE49-F238E27FC236}">
                <a16:creationId xmlns:a16="http://schemas.microsoft.com/office/drawing/2014/main" id="{793E2773-9306-412E-962B-7E07A98F86E1}"/>
              </a:ext>
            </a:extLst>
          </p:cNvPr>
          <p:cNvSpPr>
            <a:spLocks noGrp="1"/>
          </p:cNvSpPr>
          <p:nvPr>
            <p:ph type="body" sz="quarter" idx="14" hasCustomPrompt="1"/>
          </p:nvPr>
        </p:nvSpPr>
        <p:spPr>
          <a:xfrm>
            <a:off x="1691325"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7" name="Text Placeholder 23">
            <a:extLst>
              <a:ext uri="{FF2B5EF4-FFF2-40B4-BE49-F238E27FC236}">
                <a16:creationId xmlns:a16="http://schemas.microsoft.com/office/drawing/2014/main" id="{74AEFB0F-EDEB-4CE7-BF8A-58F8F86FCFF8}"/>
              </a:ext>
            </a:extLst>
          </p:cNvPr>
          <p:cNvSpPr>
            <a:spLocks noGrp="1"/>
          </p:cNvSpPr>
          <p:nvPr>
            <p:ph type="body" sz="quarter" idx="15" hasCustomPrompt="1"/>
          </p:nvPr>
        </p:nvSpPr>
        <p:spPr>
          <a:xfrm>
            <a:off x="6317484" y="2014538"/>
            <a:ext cx="4307160" cy="518874"/>
          </a:xfrm>
        </p:spPr>
        <p:txBody>
          <a:bodyPr/>
          <a:lstStyle>
            <a:lvl1pPr>
              <a:buNone/>
              <a:defRPr b="1"/>
            </a:lvl1pPr>
          </a:lstStyle>
          <a:p>
            <a:pPr lvl="0"/>
            <a:r>
              <a:rPr lang="en-US" dirty="0"/>
              <a:t>Click to add title</a:t>
            </a:r>
          </a:p>
        </p:txBody>
      </p:sp>
      <p:sp>
        <p:nvSpPr>
          <p:cNvPr id="28" name="Text Placeholder 25">
            <a:extLst>
              <a:ext uri="{FF2B5EF4-FFF2-40B4-BE49-F238E27FC236}">
                <a16:creationId xmlns:a16="http://schemas.microsoft.com/office/drawing/2014/main" id="{94619FC5-B03D-4276-8DBC-914C0A25B451}"/>
              </a:ext>
            </a:extLst>
          </p:cNvPr>
          <p:cNvSpPr>
            <a:spLocks noGrp="1"/>
          </p:cNvSpPr>
          <p:nvPr>
            <p:ph type="body" sz="quarter" idx="16" hasCustomPrompt="1"/>
          </p:nvPr>
        </p:nvSpPr>
        <p:spPr>
          <a:xfrm>
            <a:off x="6317484"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0074F3C0-04F3-47D1-A460-C08BEEEF6598}"/>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758A3ACE-AE1A-4D02-81AA-F028A49496C9}"/>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E96438A-49EF-4161-928A-5483E9D633E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E323AC62-66C0-48E7-B7EF-4D2DFBE292DE}"/>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302667A9-FF11-4B3D-8F03-D1CBEC1100E4}"/>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62526CF3-68B0-4678-9FF1-C4074D92C0B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C8FA80C5-0AF9-4E9E-9258-7928ED4DA6A2}"/>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12763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DC69EE-08C2-4573-A383-212F2152148A}"/>
              </a:ext>
              <a:ext uri="{C183D7F6-B498-43B3-948B-1728B52AA6E4}">
                <adec:decorative xmlns:adec="http://schemas.microsoft.com/office/drawing/2017/decorative" xmlns=""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8960DAF1-EA06-48DD-B352-E00071AE6AE5}"/>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3E04C944-590F-4E8A-93FD-114C635E06B1}"/>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F94F8F63-5843-4702-B051-4AB52DF7DE31}"/>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F00F67E0-08A5-41E9-96D4-346BDE562DA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F519DAA4-AB34-40EA-B769-E99C70A02712}"/>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E546AAE8-9480-4504-B6E4-28190AA0C77C}"/>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E52E878-0C0B-4CA9-B64D-8775E341FD09}"/>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698B443D-5774-4102-9897-9B19780930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CC166CC2-6EA4-420D-8132-C0188C96A19D}"/>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13398B68-EA12-44C5-BEB7-010640A8843C}"/>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805BF01E-3423-4868-8B01-6ACF362BE933}"/>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12FC972F-3283-4FF2-97B4-1096B8A2F41F}"/>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0A6C02E3-3094-499F-A339-CDF211F40AEC}"/>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9" name="Title 1">
            <a:extLst>
              <a:ext uri="{FF2B5EF4-FFF2-40B4-BE49-F238E27FC236}">
                <a16:creationId xmlns:a16="http://schemas.microsoft.com/office/drawing/2014/main" id="{D0C58A35-8A63-4692-8B63-9D9A21D8CC77}"/>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9" name="Text Placeholder 23">
            <a:extLst>
              <a:ext uri="{FF2B5EF4-FFF2-40B4-BE49-F238E27FC236}">
                <a16:creationId xmlns:a16="http://schemas.microsoft.com/office/drawing/2014/main" id="{6FAB1B98-F750-4639-8CB7-0AE14F2222E5}"/>
              </a:ext>
            </a:extLst>
          </p:cNvPr>
          <p:cNvSpPr>
            <a:spLocks noGrp="1"/>
          </p:cNvSpPr>
          <p:nvPr>
            <p:ph type="body" sz="quarter" idx="13" hasCustomPrompt="1"/>
          </p:nvPr>
        </p:nvSpPr>
        <p:spPr>
          <a:xfrm>
            <a:off x="504392" y="2014538"/>
            <a:ext cx="3534208" cy="518874"/>
          </a:xfrm>
        </p:spPr>
        <p:txBody>
          <a:bodyPr/>
          <a:lstStyle>
            <a:lvl1pPr>
              <a:buNone/>
              <a:defRPr b="1"/>
            </a:lvl1pPr>
          </a:lstStyle>
          <a:p>
            <a:pPr lvl="0"/>
            <a:r>
              <a:rPr lang="en-US" dirty="0"/>
              <a:t>Click to add title</a:t>
            </a:r>
          </a:p>
        </p:txBody>
      </p:sp>
      <p:sp>
        <p:nvSpPr>
          <p:cNvPr id="30" name="Text Placeholder 25">
            <a:extLst>
              <a:ext uri="{FF2B5EF4-FFF2-40B4-BE49-F238E27FC236}">
                <a16:creationId xmlns:a16="http://schemas.microsoft.com/office/drawing/2014/main" id="{48E26416-085F-4E9B-87E9-A089A0F7E22C}"/>
              </a:ext>
            </a:extLst>
          </p:cNvPr>
          <p:cNvSpPr>
            <a:spLocks noGrp="1"/>
          </p:cNvSpPr>
          <p:nvPr>
            <p:ph type="body" sz="quarter" idx="14" hasCustomPrompt="1"/>
          </p:nvPr>
        </p:nvSpPr>
        <p:spPr>
          <a:xfrm>
            <a:off x="504392"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1" name="Text Placeholder 23">
            <a:extLst>
              <a:ext uri="{FF2B5EF4-FFF2-40B4-BE49-F238E27FC236}">
                <a16:creationId xmlns:a16="http://schemas.microsoft.com/office/drawing/2014/main" id="{3DD7FA1E-4F94-4135-9C82-99F5F49837C6}"/>
              </a:ext>
            </a:extLst>
          </p:cNvPr>
          <p:cNvSpPr>
            <a:spLocks noGrp="1"/>
          </p:cNvSpPr>
          <p:nvPr>
            <p:ph type="body" sz="quarter" idx="15" hasCustomPrompt="1"/>
          </p:nvPr>
        </p:nvSpPr>
        <p:spPr>
          <a:xfrm>
            <a:off x="4356809" y="2014538"/>
            <a:ext cx="3534208" cy="518874"/>
          </a:xfrm>
        </p:spPr>
        <p:txBody>
          <a:bodyPr/>
          <a:lstStyle>
            <a:lvl1pPr>
              <a:buNone/>
              <a:defRPr b="1"/>
            </a:lvl1pPr>
          </a:lstStyle>
          <a:p>
            <a:pPr lvl="0"/>
            <a:r>
              <a:rPr lang="en-US" dirty="0"/>
              <a:t>Click to add title</a:t>
            </a:r>
          </a:p>
        </p:txBody>
      </p:sp>
      <p:sp>
        <p:nvSpPr>
          <p:cNvPr id="32" name="Text Placeholder 25">
            <a:extLst>
              <a:ext uri="{FF2B5EF4-FFF2-40B4-BE49-F238E27FC236}">
                <a16:creationId xmlns:a16="http://schemas.microsoft.com/office/drawing/2014/main" id="{F7AA6B3E-2A7F-4C5B-A703-3DA981212918}"/>
              </a:ext>
            </a:extLst>
          </p:cNvPr>
          <p:cNvSpPr>
            <a:spLocks noGrp="1"/>
          </p:cNvSpPr>
          <p:nvPr>
            <p:ph type="body" sz="quarter" idx="16" hasCustomPrompt="1"/>
          </p:nvPr>
        </p:nvSpPr>
        <p:spPr>
          <a:xfrm>
            <a:off x="4356809"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3" name="Text Placeholder 23">
            <a:extLst>
              <a:ext uri="{FF2B5EF4-FFF2-40B4-BE49-F238E27FC236}">
                <a16:creationId xmlns:a16="http://schemas.microsoft.com/office/drawing/2014/main" id="{1A83EB8D-ED40-4BAC-80EE-11E74BA5D543}"/>
              </a:ext>
            </a:extLst>
          </p:cNvPr>
          <p:cNvSpPr>
            <a:spLocks noGrp="1"/>
          </p:cNvSpPr>
          <p:nvPr>
            <p:ph type="body" sz="quarter" idx="17" hasCustomPrompt="1"/>
          </p:nvPr>
        </p:nvSpPr>
        <p:spPr>
          <a:xfrm>
            <a:off x="8209226" y="2014538"/>
            <a:ext cx="3534208" cy="518874"/>
          </a:xfrm>
        </p:spPr>
        <p:txBody>
          <a:bodyPr/>
          <a:lstStyle>
            <a:lvl1pPr>
              <a:buNone/>
              <a:defRPr b="1"/>
            </a:lvl1pPr>
          </a:lstStyle>
          <a:p>
            <a:pPr lvl="0"/>
            <a:r>
              <a:rPr lang="en-US" dirty="0"/>
              <a:t>Click to add title</a:t>
            </a:r>
          </a:p>
        </p:txBody>
      </p:sp>
      <p:sp>
        <p:nvSpPr>
          <p:cNvPr id="34" name="Text Placeholder 25">
            <a:extLst>
              <a:ext uri="{FF2B5EF4-FFF2-40B4-BE49-F238E27FC236}">
                <a16:creationId xmlns:a16="http://schemas.microsoft.com/office/drawing/2014/main" id="{FAA48909-78A3-4225-8248-6AE681C50EA5}"/>
              </a:ext>
            </a:extLst>
          </p:cNvPr>
          <p:cNvSpPr>
            <a:spLocks noGrp="1"/>
          </p:cNvSpPr>
          <p:nvPr>
            <p:ph type="body" sz="quarter" idx="18" hasCustomPrompt="1"/>
          </p:nvPr>
        </p:nvSpPr>
        <p:spPr>
          <a:xfrm>
            <a:off x="8209226"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AB1287EA-2C67-487A-8E0D-2B45F7A503ED}"/>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B33A6E73-75FC-4E5B-80C2-C4D6F49ED7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7F3BA23-6B20-4DC1-A930-EC3BC07DD79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40939DF5-AC28-4DAD-BBF7-99448C2D5BEB}"/>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EBCF1BD2-77CD-45E1-B77C-6235C19B544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E22D69D-860B-4567-9CE7-F30E5450A692}"/>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16820B48-F149-4E55-A3C5-C6D97DCB0EBE}"/>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9757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2CDCAF-CD85-4662-A592-845D42A43C22}"/>
              </a:ext>
              <a:ext uri="{C183D7F6-B498-43B3-948B-1728B52AA6E4}">
                <adec:decorative xmlns:adec="http://schemas.microsoft.com/office/drawing/2017/decorative" xmlns="" val="1"/>
              </a:ext>
            </a:extLst>
          </p:cNvPr>
          <p:cNvGrpSpPr/>
          <p:nvPr userDrawn="1"/>
        </p:nvGrpSpPr>
        <p:grpSpPr>
          <a:xfrm>
            <a:off x="0" y="2"/>
            <a:ext cx="2232252" cy="2361890"/>
            <a:chOff x="0" y="2"/>
            <a:chExt cx="2232252" cy="2361890"/>
          </a:xfrm>
        </p:grpSpPr>
        <p:sp>
          <p:nvSpPr>
            <p:cNvPr id="3" name="Freeform: Shape 2">
              <a:extLst>
                <a:ext uri="{FF2B5EF4-FFF2-40B4-BE49-F238E27FC236}">
                  <a16:creationId xmlns:a16="http://schemas.microsoft.com/office/drawing/2014/main" id="{EFCE107D-488B-4994-BA9A-564E5774802E}"/>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4CE23D58-D8BD-47F1-8A08-1545434EDDA0}"/>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5" name="Freeform: Shape 4">
              <a:extLst>
                <a:ext uri="{FF2B5EF4-FFF2-40B4-BE49-F238E27FC236}">
                  <a16:creationId xmlns:a16="http://schemas.microsoft.com/office/drawing/2014/main" id="{406603D7-A9AD-4936-90DC-D8A2A1F2D261}"/>
                </a:ext>
                <a:ext uri="{C183D7F6-B498-43B3-948B-1728B52AA6E4}">
                  <adec:decorative xmlns:adec="http://schemas.microsoft.com/office/drawing/2017/decorative" xmlns=""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Freeform: Shape 5">
              <a:extLst>
                <a:ext uri="{FF2B5EF4-FFF2-40B4-BE49-F238E27FC236}">
                  <a16:creationId xmlns:a16="http://schemas.microsoft.com/office/drawing/2014/main" id="{E9DA8193-AE04-4173-B7BB-C770C79E6340}"/>
                </a:ext>
                <a:ext uri="{C183D7F6-B498-43B3-948B-1728B52AA6E4}">
                  <adec:decorative xmlns:adec="http://schemas.microsoft.com/office/drawing/2017/decorative" xmlns=""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 name="Title 1">
            <a:extLst>
              <a:ext uri="{FF2B5EF4-FFF2-40B4-BE49-F238E27FC236}">
                <a16:creationId xmlns:a16="http://schemas.microsoft.com/office/drawing/2014/main" id="{EA2796DC-5724-4DF5-8195-1FABE6D85544}"/>
              </a:ext>
            </a:extLst>
          </p:cNvPr>
          <p:cNvSpPr>
            <a:spLocks noGrp="1"/>
          </p:cNvSpPr>
          <p:nvPr>
            <p:ph type="title"/>
          </p:nvPr>
        </p:nvSpPr>
        <p:spPr>
          <a:xfrm>
            <a:off x="2232251" y="633046"/>
            <a:ext cx="3863749" cy="1314996"/>
          </a:xfrm>
        </p:spPr>
        <p:txBody>
          <a:bodyPr anchor="b"/>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B187FF7-DB6C-4C1A-9548-14E8A3C25529}"/>
              </a:ext>
            </a:extLst>
          </p:cNvPr>
          <p:cNvSpPr>
            <a:spLocks noGrp="1"/>
          </p:cNvSpPr>
          <p:nvPr>
            <p:ph idx="1" hasCustomPrompt="1"/>
          </p:nvPr>
        </p:nvSpPr>
        <p:spPr>
          <a:xfrm>
            <a:off x="2232251" y="2125737"/>
            <a:ext cx="3863749" cy="4044463"/>
          </a:xfrm>
        </p:spPr>
        <p:txBody>
          <a:bodyPr>
            <a:normAutofit/>
          </a:bodyPr>
          <a:lstStyle>
            <a:lvl1pPr marL="0" indent="0">
              <a:lnSpc>
                <a:spcPct val="120000"/>
              </a:lnSpc>
              <a:buNone/>
              <a:defRPr sz="1800"/>
            </a:lvl1pPr>
          </a:lstStyle>
          <a:p>
            <a:pPr>
              <a:lnSpc>
                <a:spcPct val="130000"/>
              </a:lnSpc>
            </a:pPr>
            <a:r>
              <a:rPr lang="en-US" dirty="0"/>
              <a:t>Content</a:t>
            </a:r>
          </a:p>
        </p:txBody>
      </p:sp>
      <p:sp>
        <p:nvSpPr>
          <p:cNvPr id="11" name="Date Placeholder 178">
            <a:extLst>
              <a:ext uri="{FF2B5EF4-FFF2-40B4-BE49-F238E27FC236}">
                <a16:creationId xmlns:a16="http://schemas.microsoft.com/office/drawing/2014/main" id="{B7A60214-A813-4C22-B24B-04F723FF4DEA}"/>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8" name="Picture Placeholder 27">
            <a:extLst>
              <a:ext uri="{FF2B5EF4-FFF2-40B4-BE49-F238E27FC236}">
                <a16:creationId xmlns:a16="http://schemas.microsoft.com/office/drawing/2014/main" id="{659DC90E-7284-4051-85CA-D8C21417DF7F}"/>
              </a:ext>
            </a:extLst>
          </p:cNvPr>
          <p:cNvSpPr>
            <a:spLocks noGrp="1"/>
          </p:cNvSpPr>
          <p:nvPr>
            <p:ph type="pic" sz="quarter" idx="14"/>
          </p:nvPr>
        </p:nvSpPr>
        <p:spPr>
          <a:xfrm>
            <a:off x="6423487" y="929609"/>
            <a:ext cx="2518114" cy="2518114"/>
          </a:xfrm>
          <a:custGeom>
            <a:avLst/>
            <a:gdLst>
              <a:gd name="connsiteX0" fmla="*/ 1259057 w 2518114"/>
              <a:gd name="connsiteY0" fmla="*/ 0 h 2518114"/>
              <a:gd name="connsiteX1" fmla="*/ 2518114 w 2518114"/>
              <a:gd name="connsiteY1" fmla="*/ 1259057 h 2518114"/>
              <a:gd name="connsiteX2" fmla="*/ 1259057 w 2518114"/>
              <a:gd name="connsiteY2" fmla="*/ 2518114 h 2518114"/>
              <a:gd name="connsiteX3" fmla="*/ 0 w 2518114"/>
              <a:gd name="connsiteY3" fmla="*/ 1259057 h 2518114"/>
              <a:gd name="connsiteX4" fmla="*/ 1259057 w 2518114"/>
              <a:gd name="connsiteY4" fmla="*/ 0 h 25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D399D5A9-622F-4A19-AC14-CE115C15E60E}"/>
              </a:ext>
            </a:extLst>
          </p:cNvPr>
          <p:cNvSpPr>
            <a:spLocks noGrp="1"/>
          </p:cNvSpPr>
          <p:nvPr>
            <p:ph type="pic" sz="quarter" idx="13"/>
          </p:nvPr>
        </p:nvSpPr>
        <p:spPr>
          <a:xfrm>
            <a:off x="9090426" y="86636"/>
            <a:ext cx="2952748" cy="2952748"/>
          </a:xfrm>
          <a:custGeom>
            <a:avLst/>
            <a:gdLst>
              <a:gd name="connsiteX0" fmla="*/ 1476374 w 2952748"/>
              <a:gd name="connsiteY0" fmla="*/ 0 h 2952748"/>
              <a:gd name="connsiteX1" fmla="*/ 2952748 w 2952748"/>
              <a:gd name="connsiteY1" fmla="*/ 1476374 h 2952748"/>
              <a:gd name="connsiteX2" fmla="*/ 1476374 w 2952748"/>
              <a:gd name="connsiteY2" fmla="*/ 2952748 h 2952748"/>
              <a:gd name="connsiteX3" fmla="*/ 0 w 2952748"/>
              <a:gd name="connsiteY3" fmla="*/ 1476374 h 2952748"/>
              <a:gd name="connsiteX4" fmla="*/ 1476374 w 2952748"/>
              <a:gd name="connsiteY4" fmla="*/ 0 h 29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48" h="2952748">
                <a:moveTo>
                  <a:pt x="1476374" y="0"/>
                </a:moveTo>
                <a:cubicBezTo>
                  <a:pt x="2291753" y="0"/>
                  <a:pt x="2952748" y="660995"/>
                  <a:pt x="2952748" y="1476374"/>
                </a:cubicBezTo>
                <a:cubicBezTo>
                  <a:pt x="2952748" y="2291753"/>
                  <a:pt x="2291753" y="2952748"/>
                  <a:pt x="1476374" y="2952748"/>
                </a:cubicBezTo>
                <a:cubicBezTo>
                  <a:pt x="660995" y="2952748"/>
                  <a:pt x="0" y="2291753"/>
                  <a:pt x="0" y="1476374"/>
                </a:cubicBezTo>
                <a:cubicBezTo>
                  <a:pt x="0" y="660995"/>
                  <a:pt x="660995" y="0"/>
                  <a:pt x="1476374" y="0"/>
                </a:cubicBezTo>
                <a:close/>
              </a:path>
            </a:pathLst>
          </a:custGeom>
        </p:spPr>
        <p:txBody>
          <a:bodyPr wrap="square">
            <a:noAutofit/>
          </a:bodyPr>
          <a:lstStyle/>
          <a:p>
            <a:r>
              <a:rPr lang="en-US"/>
              <a:t>Click icon to add picture</a:t>
            </a:r>
            <a:endParaRPr lang="en-US" dirty="0"/>
          </a:p>
        </p:txBody>
      </p:sp>
      <p:grpSp>
        <p:nvGrpSpPr>
          <p:cNvPr id="9" name="Group 8">
            <a:extLst>
              <a:ext uri="{FF2B5EF4-FFF2-40B4-BE49-F238E27FC236}">
                <a16:creationId xmlns:a16="http://schemas.microsoft.com/office/drawing/2014/main" id="{8DB95C10-057C-4318-8E35-14CA6421DBCA}"/>
              </a:ext>
              <a:ext uri="{C183D7F6-B498-43B3-948B-1728B52AA6E4}">
                <adec:decorative xmlns:adec="http://schemas.microsoft.com/office/drawing/2017/decorative" xmlns="" val="1"/>
              </a:ext>
            </a:extLst>
          </p:cNvPr>
          <p:cNvGrpSpPr/>
          <p:nvPr userDrawn="1"/>
        </p:nvGrpSpPr>
        <p:grpSpPr>
          <a:xfrm>
            <a:off x="10051176" y="4803984"/>
            <a:ext cx="2140824" cy="2054016"/>
            <a:chOff x="10051176" y="4803984"/>
            <a:chExt cx="2140824" cy="2054016"/>
          </a:xfrm>
        </p:grpSpPr>
        <p:sp>
          <p:nvSpPr>
            <p:cNvPr id="12" name="Freeform: Shape 11">
              <a:extLst>
                <a:ext uri="{FF2B5EF4-FFF2-40B4-BE49-F238E27FC236}">
                  <a16:creationId xmlns:a16="http://schemas.microsoft.com/office/drawing/2014/main" id="{CBE7134B-D795-425D-A988-E8D6CD66E8EF}"/>
                </a:ext>
                <a:ext uri="{C183D7F6-B498-43B3-948B-1728B52AA6E4}">
                  <adec:decorative xmlns:adec="http://schemas.microsoft.com/office/drawing/2017/decorative" xmlns=""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43741EC-3B24-4CBF-99F9-F7F4944C0438}"/>
                </a:ext>
                <a:ext uri="{C183D7F6-B498-43B3-948B-1728B52AA6E4}">
                  <adec:decorative xmlns:adec="http://schemas.microsoft.com/office/drawing/2017/decorative" xmlns=""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2" name="Picture Placeholder 31">
            <a:extLst>
              <a:ext uri="{FF2B5EF4-FFF2-40B4-BE49-F238E27FC236}">
                <a16:creationId xmlns:a16="http://schemas.microsoft.com/office/drawing/2014/main" id="{A981E0B7-6C4A-4ABD-9E79-2CC68B36BABC}"/>
              </a:ext>
            </a:extLst>
          </p:cNvPr>
          <p:cNvSpPr>
            <a:spLocks noGrp="1"/>
          </p:cNvSpPr>
          <p:nvPr>
            <p:ph type="pic" sz="quarter" idx="15"/>
          </p:nvPr>
        </p:nvSpPr>
        <p:spPr>
          <a:xfrm>
            <a:off x="7682545" y="3175909"/>
            <a:ext cx="3454390" cy="3454390"/>
          </a:xfrm>
          <a:custGeom>
            <a:avLst/>
            <a:gdLst>
              <a:gd name="connsiteX0" fmla="*/ 1727195 w 3454390"/>
              <a:gd name="connsiteY0" fmla="*/ 0 h 3454390"/>
              <a:gd name="connsiteX1" fmla="*/ 3454390 w 3454390"/>
              <a:gd name="connsiteY1" fmla="*/ 1727195 h 3454390"/>
              <a:gd name="connsiteX2" fmla="*/ 1727195 w 3454390"/>
              <a:gd name="connsiteY2" fmla="*/ 3454390 h 3454390"/>
              <a:gd name="connsiteX3" fmla="*/ 0 w 3454390"/>
              <a:gd name="connsiteY3" fmla="*/ 1727195 h 3454390"/>
              <a:gd name="connsiteX4" fmla="*/ 1727195 w 3454390"/>
              <a:gd name="connsiteY4" fmla="*/ 0 h 345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390" h="3454390">
                <a:moveTo>
                  <a:pt x="1727195" y="0"/>
                </a:moveTo>
                <a:cubicBezTo>
                  <a:pt x="2681098" y="0"/>
                  <a:pt x="3454390" y="773292"/>
                  <a:pt x="3454390" y="1727195"/>
                </a:cubicBezTo>
                <a:cubicBezTo>
                  <a:pt x="3454390" y="2681098"/>
                  <a:pt x="2681098" y="3454390"/>
                  <a:pt x="1727195" y="3454390"/>
                </a:cubicBezTo>
                <a:cubicBezTo>
                  <a:pt x="773292" y="3454390"/>
                  <a:pt x="0" y="2681098"/>
                  <a:pt x="0" y="1727195"/>
                </a:cubicBezTo>
                <a:cubicBezTo>
                  <a:pt x="0" y="773292"/>
                  <a:pt x="773292" y="0"/>
                  <a:pt x="1727195" y="0"/>
                </a:cubicBezTo>
                <a:close/>
              </a:path>
            </a:pathLst>
          </a:custGeom>
        </p:spPr>
        <p:txBody>
          <a:bodyPr wrap="square">
            <a:noAutofit/>
          </a:bodyPr>
          <a:lstStyle/>
          <a:p>
            <a:r>
              <a:rPr lang="en-US"/>
              <a:t>Click icon to add picture</a:t>
            </a:r>
            <a:endParaRPr lang="en-US" dirty="0"/>
          </a:p>
        </p:txBody>
      </p:sp>
      <p:sp>
        <p:nvSpPr>
          <p:cNvPr id="21" name="Footer Placeholder 179">
            <a:extLst>
              <a:ext uri="{FF2B5EF4-FFF2-40B4-BE49-F238E27FC236}">
                <a16:creationId xmlns:a16="http://schemas.microsoft.com/office/drawing/2014/main" id="{4E9FB417-D03A-4615-A2E4-F1D3EF9782A4}"/>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389AD2FD-902A-43AD-8B8C-AABCC05CEF1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14920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968B4A-D2FD-4982-8334-0183B81B5317}"/>
              </a:ext>
              <a:ext uri="{C183D7F6-B498-43B3-948B-1728B52AA6E4}">
                <adec:decorative xmlns:adec="http://schemas.microsoft.com/office/drawing/2017/decorative" xmlns="" val="1"/>
              </a:ext>
            </a:extLst>
          </p:cNvPr>
          <p:cNvGrpSpPr/>
          <p:nvPr userDrawn="1"/>
        </p:nvGrpSpPr>
        <p:grpSpPr>
          <a:xfrm>
            <a:off x="6835096" y="657544"/>
            <a:ext cx="4843727" cy="5534144"/>
            <a:chOff x="1674895" y="1345036"/>
            <a:chExt cx="5428610" cy="4210939"/>
          </a:xfrm>
        </p:grpSpPr>
        <p:sp>
          <p:nvSpPr>
            <p:cNvPr id="5" name="Rectangle 4">
              <a:extLst>
                <a:ext uri="{FF2B5EF4-FFF2-40B4-BE49-F238E27FC236}">
                  <a16:creationId xmlns:a16="http://schemas.microsoft.com/office/drawing/2014/main" id="{643A288F-C28C-4225-9247-AF58A824B944}"/>
                </a:ext>
              </a:extLst>
            </p:cNvPr>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 name="Rectangle 5">
              <a:extLst>
                <a:ext uri="{FF2B5EF4-FFF2-40B4-BE49-F238E27FC236}">
                  <a16:creationId xmlns:a16="http://schemas.microsoft.com/office/drawing/2014/main" id="{B362DD31-8718-4A1F-966C-96DD1FE1C299}"/>
                </a:ext>
              </a:extLst>
            </p:cNvPr>
            <p:cNvSpPr/>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useBgFill="1">
        <p:nvSpPr>
          <p:cNvPr id="7" name="Rectangle 6">
            <a:extLst>
              <a:ext uri="{FF2B5EF4-FFF2-40B4-BE49-F238E27FC236}">
                <a16:creationId xmlns:a16="http://schemas.microsoft.com/office/drawing/2014/main" id="{014FAF08-7ED8-4FA5-BD29-1D7472D4A37A}"/>
              </a:ext>
              <a:ext uri="{C183D7F6-B498-43B3-948B-1728B52AA6E4}">
                <adec:decorative xmlns:adec="http://schemas.microsoft.com/office/drawing/2017/decorative" xmlns="" val="1"/>
              </a:ext>
            </a:extLst>
          </p:cNvPr>
          <p:cNvSpPr/>
          <p:nvPr userDrawn="1"/>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itle 1">
            <a:extLst>
              <a:ext uri="{FF2B5EF4-FFF2-40B4-BE49-F238E27FC236}">
                <a16:creationId xmlns:a16="http://schemas.microsoft.com/office/drawing/2014/main" id="{568ABF40-D991-4FCE-943D-B4F291810CBD}"/>
              </a:ext>
            </a:extLst>
          </p:cNvPr>
          <p:cNvSpPr>
            <a:spLocks noGrp="1"/>
          </p:cNvSpPr>
          <p:nvPr>
            <p:ph type="ctrTitle" hasCustomPrompt="1"/>
          </p:nvPr>
        </p:nvSpPr>
        <p:spPr>
          <a:xfrm>
            <a:off x="7012297" y="786881"/>
            <a:ext cx="4203323" cy="2927350"/>
          </a:xfrm>
        </p:spPr>
        <p:txBody>
          <a:bodyPr>
            <a:normAutofit/>
          </a:bodyPr>
          <a:lstStyle>
            <a:lvl1pPr algn="ctr">
              <a:defRPr sz="6000" b="1" spc="1500" baseline="0"/>
            </a:lvl1pPr>
          </a:lstStyle>
          <a:p>
            <a:r>
              <a:rPr lang="en-US" dirty="0"/>
              <a:t>CLICK TO ADD TITLE</a:t>
            </a:r>
          </a:p>
        </p:txBody>
      </p:sp>
      <p:sp>
        <p:nvSpPr>
          <p:cNvPr id="9" name="Subtitle 2">
            <a:extLst>
              <a:ext uri="{FF2B5EF4-FFF2-40B4-BE49-F238E27FC236}">
                <a16:creationId xmlns:a16="http://schemas.microsoft.com/office/drawing/2014/main" id="{70199C9F-8FAF-4960-9022-506D5D8424DB}"/>
              </a:ext>
            </a:extLst>
          </p:cNvPr>
          <p:cNvSpPr>
            <a:spLocks noGrp="1"/>
          </p:cNvSpPr>
          <p:nvPr>
            <p:ph type="subTitle" idx="1" hasCustomPrompt="1"/>
          </p:nvPr>
        </p:nvSpPr>
        <p:spPr>
          <a:xfrm>
            <a:off x="7012297" y="3970527"/>
            <a:ext cx="4203323" cy="1647919"/>
          </a:xfrm>
        </p:spPr>
        <p:txBody>
          <a:bodyPr>
            <a:normAutofit/>
          </a:bodyPr>
          <a:lstStyle>
            <a:lvl1pPr marL="0" algn="ctr">
              <a:buNone/>
              <a:defRPr sz="2400" b="0" spc="400" baseline="0"/>
            </a:lvl1pPr>
          </a:lstStyle>
          <a:p>
            <a:r>
              <a:rPr lang="en-US" dirty="0"/>
              <a:t>CLICK TO ADD SUBTITLE</a:t>
            </a:r>
          </a:p>
        </p:txBody>
      </p:sp>
      <p:sp>
        <p:nvSpPr>
          <p:cNvPr id="27" name="Picture Placeholder 25">
            <a:extLst>
              <a:ext uri="{FF2B5EF4-FFF2-40B4-BE49-F238E27FC236}">
                <a16:creationId xmlns:a16="http://schemas.microsoft.com/office/drawing/2014/main" id="{0AAD2801-C4B6-4F9D-8713-2109D15B120E}"/>
              </a:ext>
            </a:extLst>
          </p:cNvPr>
          <p:cNvSpPr>
            <a:spLocks noGrp="1"/>
          </p:cNvSpPr>
          <p:nvPr>
            <p:ph type="pic" sz="quarter" idx="13" hasCustomPrompt="1"/>
          </p:nvPr>
        </p:nvSpPr>
        <p:spPr>
          <a:xfrm>
            <a:off x="1292225" y="1149350"/>
            <a:ext cx="4792663" cy="4227513"/>
          </a:xfrm>
        </p:spPr>
        <p:txBody>
          <a:bodyPr/>
          <a:lstStyle>
            <a:lvl1pPr>
              <a:buNone/>
              <a:defRPr/>
            </a:lvl1pPr>
          </a:lstStyle>
          <a:p>
            <a:r>
              <a:rPr lang="en-US" dirty="0"/>
              <a:t>Click to add photo</a:t>
            </a:r>
          </a:p>
        </p:txBody>
      </p:sp>
      <p:grpSp>
        <p:nvGrpSpPr>
          <p:cNvPr id="18" name="Graphic 185">
            <a:extLst>
              <a:ext uri="{FF2B5EF4-FFF2-40B4-BE49-F238E27FC236}">
                <a16:creationId xmlns:a16="http://schemas.microsoft.com/office/drawing/2014/main" id="{93CF5D64-69BB-4E77-ADC8-7D645E7AA4F1}"/>
              </a:ext>
              <a:ext uri="{C183D7F6-B498-43B3-948B-1728B52AA6E4}">
                <adec:decorative xmlns:adec="http://schemas.microsoft.com/office/drawing/2017/decorative" xmlns="" val="1"/>
              </a:ext>
            </a:extLst>
          </p:cNvPr>
          <p:cNvGrpSpPr/>
          <p:nvPr userDrawn="1"/>
        </p:nvGrpSpPr>
        <p:grpSpPr>
          <a:xfrm>
            <a:off x="3220677" y="5565632"/>
            <a:ext cx="1054467" cy="469689"/>
            <a:chOff x="9841624" y="4115729"/>
            <a:chExt cx="602170" cy="268223"/>
          </a:xfrm>
          <a:solidFill>
            <a:schemeClr val="tx1"/>
          </a:solidFill>
        </p:grpSpPr>
        <p:sp>
          <p:nvSpPr>
            <p:cNvPr id="19" name="Freeform: Shape 18">
              <a:extLst>
                <a:ext uri="{FF2B5EF4-FFF2-40B4-BE49-F238E27FC236}">
                  <a16:creationId xmlns:a16="http://schemas.microsoft.com/office/drawing/2014/main" id="{019D8F1E-2249-41BC-B8BD-4C8F7824B1B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0834381D-9229-4B35-A551-0A2EBC5395D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D9AAD997-2ABB-43CB-81B3-6508602D44B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D77AF2C8-42E5-4E03-B110-57855A3EA4A0}"/>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A98E12C-BD74-4556-8CE5-24BDB9B9295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6" name="Date Placeholder 8">
            <a:extLst>
              <a:ext uri="{FF2B5EF4-FFF2-40B4-BE49-F238E27FC236}">
                <a16:creationId xmlns:a16="http://schemas.microsoft.com/office/drawing/2014/main" id="{19544747-A258-414B-A18E-FE0D00F027A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7" name="Footer Placeholder 9">
            <a:extLst>
              <a:ext uri="{FF2B5EF4-FFF2-40B4-BE49-F238E27FC236}">
                <a16:creationId xmlns:a16="http://schemas.microsoft.com/office/drawing/2014/main" id="{80C9B95E-5D5F-4B79-BBC6-AA8023F361C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4" name="Slide Number Placeholder 10">
            <a:extLst>
              <a:ext uri="{FF2B5EF4-FFF2-40B4-BE49-F238E27FC236}">
                <a16:creationId xmlns:a16="http://schemas.microsoft.com/office/drawing/2014/main" id="{B5FBBF51-B6B9-4243-98A9-DDFADA05411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50C42-9A0B-4425-92C2-70FCF7C45734}"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9" name="Group 28">
            <a:extLst>
              <a:ext uri="{FF2B5EF4-FFF2-40B4-BE49-F238E27FC236}">
                <a16:creationId xmlns:a16="http://schemas.microsoft.com/office/drawing/2014/main" id="{1999C8F0-23CF-43DE-A39C-94B126C6EF63}"/>
              </a:ext>
              <a:ext uri="{C183D7F6-B498-43B3-948B-1728B52AA6E4}">
                <adec:decorative xmlns:adec="http://schemas.microsoft.com/office/drawing/2017/decorative" xmlns="" val="1"/>
              </a:ext>
            </a:extLst>
          </p:cNvPr>
          <p:cNvGrpSpPr/>
          <p:nvPr userDrawn="1"/>
        </p:nvGrpSpPr>
        <p:grpSpPr>
          <a:xfrm>
            <a:off x="0" y="431836"/>
            <a:ext cx="1861854" cy="717514"/>
            <a:chOff x="0" y="1580033"/>
            <a:chExt cx="1861854" cy="717514"/>
          </a:xfrm>
        </p:grpSpPr>
        <p:sp>
          <p:nvSpPr>
            <p:cNvPr id="30" name="Freeform: Shape 29">
              <a:extLst>
                <a:ext uri="{FF2B5EF4-FFF2-40B4-BE49-F238E27FC236}">
                  <a16:creationId xmlns:a16="http://schemas.microsoft.com/office/drawing/2014/main" id="{1F9B7492-8A54-4020-83A1-E2AEE5724245}"/>
                </a:ext>
                <a:ext uri="{C183D7F6-B498-43B3-948B-1728B52AA6E4}">
                  <adec:decorative xmlns:adec="http://schemas.microsoft.com/office/drawing/2017/decorative" xmlns="" val="1"/>
                </a:ext>
              </a:extLst>
            </p:cNvPr>
            <p:cNvSpPr/>
            <p:nvPr userDrawn="1"/>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39DA5407-EA48-4921-BA3C-71E94101C72C}"/>
                </a:ext>
                <a:ext uri="{C183D7F6-B498-43B3-948B-1728B52AA6E4}">
                  <adec:decorative xmlns:adec="http://schemas.microsoft.com/office/drawing/2017/decorative" xmlns="" val="1"/>
                </a:ext>
              </a:extLst>
            </p:cNvPr>
            <p:cNvSpPr/>
            <p:nvPr userDrawn="1"/>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35" name="Group 34">
            <a:extLst>
              <a:ext uri="{FF2B5EF4-FFF2-40B4-BE49-F238E27FC236}">
                <a16:creationId xmlns:a16="http://schemas.microsoft.com/office/drawing/2014/main" id="{0AC95BD4-4EFC-45C6-B985-229FD300B1ED}"/>
              </a:ext>
              <a:ext uri="{C183D7F6-B498-43B3-948B-1728B52AA6E4}">
                <adec:decorative xmlns:adec="http://schemas.microsoft.com/office/drawing/2017/decorative" xmlns="" val="1"/>
              </a:ext>
            </a:extLst>
          </p:cNvPr>
          <p:cNvGrpSpPr/>
          <p:nvPr userDrawn="1"/>
        </p:nvGrpSpPr>
        <p:grpSpPr>
          <a:xfrm>
            <a:off x="6519255" y="3650586"/>
            <a:ext cx="319941" cy="319941"/>
            <a:chOff x="1126512" y="4357092"/>
            <a:chExt cx="319941" cy="319941"/>
          </a:xfrm>
        </p:grpSpPr>
        <p:sp>
          <p:nvSpPr>
            <p:cNvPr id="36" name="Oval 35">
              <a:extLst>
                <a:ext uri="{FF2B5EF4-FFF2-40B4-BE49-F238E27FC236}">
                  <a16:creationId xmlns:a16="http://schemas.microsoft.com/office/drawing/2014/main" id="{A4784AD1-E3D1-4566-9041-95AAA1DA8101}"/>
                </a:ext>
                <a:ext uri="{C183D7F6-B498-43B3-948B-1728B52AA6E4}">
                  <adec:decorative xmlns:adec="http://schemas.microsoft.com/office/drawing/2017/decorative" xmlns="" val="1"/>
                </a:ext>
              </a:extLst>
            </p:cNvPr>
            <p:cNvSpPr/>
            <p:nvPr userDrawn="1"/>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7" name="Oval 36">
              <a:extLst>
                <a:ext uri="{FF2B5EF4-FFF2-40B4-BE49-F238E27FC236}">
                  <a16:creationId xmlns:a16="http://schemas.microsoft.com/office/drawing/2014/main" id="{0147C571-802C-479F-B289-5F5D178E92EA}"/>
                </a:ext>
                <a:ext uri="{C183D7F6-B498-43B3-948B-1728B52AA6E4}">
                  <adec:decorative xmlns:adec="http://schemas.microsoft.com/office/drawing/2017/decorative" xmlns="" val="1"/>
                </a:ext>
              </a:extLst>
            </p:cNvPr>
            <p:cNvSpPr/>
            <p:nvPr userDrawn="1"/>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Tree>
    <p:extLst>
      <p:ext uri="{BB962C8B-B14F-4D97-AF65-F5344CB8AC3E}">
        <p14:creationId xmlns:p14="http://schemas.microsoft.com/office/powerpoint/2010/main" val="248001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60" name="Title 1">
            <a:extLst>
              <a:ext uri="{FF2B5EF4-FFF2-40B4-BE49-F238E27FC236}">
                <a16:creationId xmlns:a16="http://schemas.microsoft.com/office/drawing/2014/main" id="{BF92C786-F148-4356-BCC8-D4DB6DC80390}"/>
              </a:ext>
            </a:extLst>
          </p:cNvPr>
          <p:cNvSpPr>
            <a:spLocks noGrp="1"/>
          </p:cNvSpPr>
          <p:nvPr>
            <p:ph type="title"/>
          </p:nvPr>
        </p:nvSpPr>
        <p:spPr>
          <a:xfrm>
            <a:off x="5956784" y="396117"/>
            <a:ext cx="5217172" cy="1158857"/>
          </a:xfrm>
        </p:spPr>
        <p:txBody>
          <a:bodyPr anchor="b">
            <a:normAutofit/>
          </a:bodyPr>
          <a:lstStyle/>
          <a:p>
            <a:r>
              <a:rPr lang="en-US"/>
              <a:t>Click to edit Master title style</a:t>
            </a:r>
          </a:p>
        </p:txBody>
      </p:sp>
      <p:sp>
        <p:nvSpPr>
          <p:cNvPr id="45" name="Picture Placeholder 2">
            <a:extLst>
              <a:ext uri="{FF2B5EF4-FFF2-40B4-BE49-F238E27FC236}">
                <a16:creationId xmlns:a16="http://schemas.microsoft.com/office/drawing/2014/main" id="{CC8A9357-2526-4109-8861-DCB89A78CA7F}"/>
              </a:ext>
            </a:extLst>
          </p:cNvPr>
          <p:cNvSpPr>
            <a:spLocks noGrp="1"/>
          </p:cNvSpPr>
          <p:nvPr>
            <p:ph type="pic" sz="quarter" idx="13" hasCustomPrompt="1"/>
          </p:nvPr>
        </p:nvSpPr>
        <p:spPr>
          <a:xfrm>
            <a:off x="1526293" y="1554582"/>
            <a:ext cx="3555043" cy="3217333"/>
          </a:xfrm>
        </p:spPr>
        <p:txBody>
          <a:bodyPr/>
          <a:lstStyle>
            <a:lvl1pPr>
              <a:buFontTx/>
              <a:buNone/>
              <a:defRPr/>
            </a:lvl1pPr>
          </a:lstStyle>
          <a:p>
            <a:r>
              <a:rPr lang="en-US" dirty="0"/>
              <a:t>Click to add photo</a:t>
            </a:r>
          </a:p>
        </p:txBody>
      </p:sp>
      <p:sp>
        <p:nvSpPr>
          <p:cNvPr id="298" name="Content Placeholder 2">
            <a:extLst>
              <a:ext uri="{FF2B5EF4-FFF2-40B4-BE49-F238E27FC236}">
                <a16:creationId xmlns:a16="http://schemas.microsoft.com/office/drawing/2014/main" id="{F0A93A7F-1937-4643-B9E7-342A8CB87BBB}"/>
              </a:ext>
            </a:extLst>
          </p:cNvPr>
          <p:cNvSpPr>
            <a:spLocks noGrp="1"/>
          </p:cNvSpPr>
          <p:nvPr>
            <p:ph idx="1" hasCustomPrompt="1"/>
          </p:nvPr>
        </p:nvSpPr>
        <p:spPr>
          <a:xfrm>
            <a:off x="5956783" y="1747592"/>
            <a:ext cx="5217173" cy="4351338"/>
          </a:xfrm>
        </p:spPr>
        <p:txBody>
          <a:bodyPr>
            <a:normAutofit/>
          </a:bodyPr>
          <a:lstStyle>
            <a:lvl1pPr>
              <a:buFontTx/>
              <a:buNone/>
              <a:defRPr sz="2400"/>
            </a:lvl1pPr>
          </a:lstStyle>
          <a:p>
            <a:pPr>
              <a:lnSpc>
                <a:spcPct val="130000"/>
              </a:lnSpc>
            </a:pPr>
            <a:r>
              <a:rPr lang="en-US" dirty="0"/>
              <a:t>Click to add text</a:t>
            </a:r>
          </a:p>
        </p:txBody>
      </p:sp>
      <p:grpSp>
        <p:nvGrpSpPr>
          <p:cNvPr id="3" name="Group 2">
            <a:extLst>
              <a:ext uri="{FF2B5EF4-FFF2-40B4-BE49-F238E27FC236}">
                <a16:creationId xmlns:a16="http://schemas.microsoft.com/office/drawing/2014/main" id="{B5082B2A-0AFE-456C-9506-A5DAF807FFE7}"/>
              </a:ext>
              <a:ext uri="{C183D7F6-B498-43B3-948B-1728B52AA6E4}">
                <adec:decorative xmlns:adec="http://schemas.microsoft.com/office/drawing/2017/decorative" xmlns="" val="1"/>
              </a:ext>
            </a:extLst>
          </p:cNvPr>
          <p:cNvGrpSpPr/>
          <p:nvPr userDrawn="1"/>
        </p:nvGrpSpPr>
        <p:grpSpPr>
          <a:xfrm>
            <a:off x="739959" y="3491269"/>
            <a:ext cx="365021" cy="365021"/>
            <a:chOff x="739959" y="3491269"/>
            <a:chExt cx="365021" cy="365021"/>
          </a:xfrm>
        </p:grpSpPr>
        <p:sp>
          <p:nvSpPr>
            <p:cNvPr id="267" name="Oval 266">
              <a:extLst>
                <a:ext uri="{FF2B5EF4-FFF2-40B4-BE49-F238E27FC236}">
                  <a16:creationId xmlns:a16="http://schemas.microsoft.com/office/drawing/2014/main" id="{1D723022-AE16-42E7-AB92-B0D8FA9619B6}"/>
                </a:ext>
                <a:ext uri="{C183D7F6-B498-43B3-948B-1728B52AA6E4}">
                  <adec:decorative xmlns:adec="http://schemas.microsoft.com/office/drawing/2017/decorative" xmlns="" val="1"/>
                </a:ext>
              </a:extLst>
            </p:cNvPr>
            <p:cNvSpPr/>
            <p:nvPr userDrawn="1"/>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8" name="Oval 267">
              <a:extLst>
                <a:ext uri="{FF2B5EF4-FFF2-40B4-BE49-F238E27FC236}">
                  <a16:creationId xmlns:a16="http://schemas.microsoft.com/office/drawing/2014/main" id="{01A660D0-3253-401B-9F04-DD8E71CC7A7F}"/>
                </a:ext>
                <a:ext uri="{C183D7F6-B498-43B3-948B-1728B52AA6E4}">
                  <adec:decorative xmlns:adec="http://schemas.microsoft.com/office/drawing/2017/decorative" xmlns="" val="1"/>
                </a:ext>
              </a:extLst>
            </p:cNvPr>
            <p:cNvSpPr/>
            <p:nvPr userDrawn="1"/>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 name="Group 1">
            <a:extLst>
              <a:ext uri="{FF2B5EF4-FFF2-40B4-BE49-F238E27FC236}">
                <a16:creationId xmlns:a16="http://schemas.microsoft.com/office/drawing/2014/main" id="{7D1E36DE-F754-4C67-AEDB-7A4CD5259E08}"/>
              </a:ext>
              <a:ext uri="{C183D7F6-B498-43B3-948B-1728B52AA6E4}">
                <adec:decorative xmlns:adec="http://schemas.microsoft.com/office/drawing/2017/decorative" xmlns="" val="1"/>
              </a:ext>
            </a:extLst>
          </p:cNvPr>
          <p:cNvGrpSpPr/>
          <p:nvPr userDrawn="1"/>
        </p:nvGrpSpPr>
        <p:grpSpPr>
          <a:xfrm>
            <a:off x="496583" y="550047"/>
            <a:ext cx="1910252" cy="709661"/>
            <a:chOff x="496583" y="795582"/>
            <a:chExt cx="1910252" cy="709661"/>
          </a:xfrm>
        </p:grpSpPr>
        <p:grpSp>
          <p:nvGrpSpPr>
            <p:cNvPr id="261" name="Graphic 38">
              <a:extLst>
                <a:ext uri="{FF2B5EF4-FFF2-40B4-BE49-F238E27FC236}">
                  <a16:creationId xmlns:a16="http://schemas.microsoft.com/office/drawing/2014/main" id="{A4AD9011-9DCC-4A0F-BA80-27E6D3D5C046}"/>
                </a:ext>
                <a:ext uri="{C183D7F6-B498-43B3-948B-1728B52AA6E4}">
                  <adec:decorative xmlns:adec="http://schemas.microsoft.com/office/drawing/2017/decorative" xmlns="" val="1"/>
                </a:ext>
              </a:extLst>
            </p:cNvPr>
            <p:cNvGrpSpPr/>
            <p:nvPr userDrawn="1"/>
          </p:nvGrpSpPr>
          <p:grpSpPr>
            <a:xfrm>
              <a:off x="496583" y="795582"/>
              <a:ext cx="1910252" cy="709661"/>
              <a:chOff x="2267504" y="2540250"/>
              <a:chExt cx="1990951" cy="739641"/>
            </a:xfrm>
            <a:solidFill>
              <a:schemeClr val="tx1"/>
            </a:solidFill>
          </p:grpSpPr>
          <p:sp>
            <p:nvSpPr>
              <p:cNvPr id="262" name="Freeform: Shape 261">
                <a:extLst>
                  <a:ext uri="{FF2B5EF4-FFF2-40B4-BE49-F238E27FC236}">
                    <a16:creationId xmlns:a16="http://schemas.microsoft.com/office/drawing/2014/main" id="{A0221D30-DD4B-4E09-850A-CBBAAA4A051C}"/>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3FDF1E24-BE7D-49F6-A5A0-29D2796918E4}"/>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264" name="Graphic 38">
              <a:extLst>
                <a:ext uri="{FF2B5EF4-FFF2-40B4-BE49-F238E27FC236}">
                  <a16:creationId xmlns:a16="http://schemas.microsoft.com/office/drawing/2014/main" id="{BBB1AE73-7E55-49A4-8496-2B21B9BAB179}"/>
                </a:ext>
                <a:ext uri="{C183D7F6-B498-43B3-948B-1728B52AA6E4}">
                  <adec:decorative xmlns:adec="http://schemas.microsoft.com/office/drawing/2017/decorative" xmlns="" val="1"/>
                </a:ext>
              </a:extLst>
            </p:cNvPr>
            <p:cNvGrpSpPr/>
            <p:nvPr userDrawn="1"/>
          </p:nvGrpSpPr>
          <p:grpSpPr>
            <a:xfrm>
              <a:off x="496583" y="795582"/>
              <a:ext cx="1910252" cy="709661"/>
              <a:chOff x="2267504" y="2540250"/>
              <a:chExt cx="1990951" cy="739641"/>
            </a:xfrm>
            <a:solidFill>
              <a:schemeClr val="tx1">
                <a:alpha val="60000"/>
              </a:schemeClr>
            </a:solidFill>
          </p:grpSpPr>
          <p:sp>
            <p:nvSpPr>
              <p:cNvPr id="265" name="Freeform: Shape 264">
                <a:extLst>
                  <a:ext uri="{FF2B5EF4-FFF2-40B4-BE49-F238E27FC236}">
                    <a16:creationId xmlns:a16="http://schemas.microsoft.com/office/drawing/2014/main" id="{D8406302-2A06-4B65-834B-079262BAD676}"/>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8756BB86-0FFE-405F-8023-37552370FB06}"/>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sp>
        <p:nvSpPr>
          <p:cNvPr id="299" name="Date Placeholder 178">
            <a:extLst>
              <a:ext uri="{FF2B5EF4-FFF2-40B4-BE49-F238E27FC236}">
                <a16:creationId xmlns:a16="http://schemas.microsoft.com/office/drawing/2014/main" id="{82E560EB-BE56-4EED-AE06-F6BBC6A77F06}"/>
              </a:ext>
            </a:extLst>
          </p:cNvPr>
          <p:cNvSpPr>
            <a:spLocks noGrp="1"/>
          </p:cNvSpPr>
          <p:nvPr>
            <p:ph type="dt" sz="half" idx="10"/>
          </p:nvPr>
        </p:nvSpPr>
        <p:spPr>
          <a:xfrm>
            <a:off x="838200" y="6356350"/>
            <a:ext cx="2743200" cy="365125"/>
          </a:xfrm>
        </p:spPr>
        <p:txBody>
          <a:bodyPr/>
          <a:lstStyle/>
          <a:p>
            <a:r>
              <a:rPr lang="en-US"/>
              <a:t>2/1/20XX</a:t>
            </a:r>
            <a:endParaRPr lang="en-US" dirty="0"/>
          </a:p>
        </p:txBody>
      </p:sp>
      <p:sp>
        <p:nvSpPr>
          <p:cNvPr id="300" name="Footer Placeholder 179">
            <a:extLst>
              <a:ext uri="{FF2B5EF4-FFF2-40B4-BE49-F238E27FC236}">
                <a16:creationId xmlns:a16="http://schemas.microsoft.com/office/drawing/2014/main" id="{B8F63808-3D77-44F6-BA39-EBAA7F3A644A}"/>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301" name="Slide Number Placeholder 180">
            <a:extLst>
              <a:ext uri="{FF2B5EF4-FFF2-40B4-BE49-F238E27FC236}">
                <a16:creationId xmlns:a16="http://schemas.microsoft.com/office/drawing/2014/main" id="{48A1F651-8B76-426E-B2A3-79B5E58870B3}"/>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40334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F21EE69-A1CB-4D3C-A300-F309A781E65B}"/>
              </a:ext>
            </a:extLst>
          </p:cNvPr>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04201678-5DBC-491F-AA38-F3DF166C36BE}"/>
              </a:ext>
            </a:extLst>
          </p:cNvPr>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p>
        </p:txBody>
      </p:sp>
      <p:sp>
        <p:nvSpPr>
          <p:cNvPr id="368" name="Picture Placeholder 370">
            <a:extLst>
              <a:ext uri="{FF2B5EF4-FFF2-40B4-BE49-F238E27FC236}">
                <a16:creationId xmlns:a16="http://schemas.microsoft.com/office/drawing/2014/main" id="{669561A4-DF87-4818-9B88-D1EF83F03B98}"/>
              </a:ext>
            </a:extLst>
          </p:cNvPr>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p>
        </p:txBody>
      </p:sp>
      <p:sp>
        <p:nvSpPr>
          <p:cNvPr id="369" name="Picture Placeholder 372">
            <a:extLst>
              <a:ext uri="{FF2B5EF4-FFF2-40B4-BE49-F238E27FC236}">
                <a16:creationId xmlns:a16="http://schemas.microsoft.com/office/drawing/2014/main" id="{FFEE5DD2-649D-41DC-9898-8730D76FDB98}"/>
              </a:ext>
            </a:extLst>
          </p:cNvPr>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p>
        </p:txBody>
      </p:sp>
      <p:sp>
        <p:nvSpPr>
          <p:cNvPr id="385" name="Date Placeholder 384">
            <a:extLst>
              <a:ext uri="{FF2B5EF4-FFF2-40B4-BE49-F238E27FC236}">
                <a16:creationId xmlns:a16="http://schemas.microsoft.com/office/drawing/2014/main" id="{7B72116B-F388-4C73-BC4A-D8292B5DA7E2}"/>
              </a:ext>
            </a:extLst>
          </p:cNvPr>
          <p:cNvSpPr>
            <a:spLocks noGrp="1"/>
          </p:cNvSpPr>
          <p:nvPr>
            <p:ph type="dt" sz="half" idx="15"/>
          </p:nvPr>
        </p:nvSpPr>
        <p:spPr/>
        <p:txBody>
          <a:bodyPr/>
          <a:lstStyle/>
          <a:p>
            <a:r>
              <a:rPr lang="en-US"/>
              <a:t>2/1/20XX</a:t>
            </a:r>
            <a:endParaRPr lang="en-US" dirty="0"/>
          </a:p>
        </p:txBody>
      </p:sp>
      <p:sp>
        <p:nvSpPr>
          <p:cNvPr id="386" name="Footer Placeholder 385">
            <a:extLst>
              <a:ext uri="{FF2B5EF4-FFF2-40B4-BE49-F238E27FC236}">
                <a16:creationId xmlns:a16="http://schemas.microsoft.com/office/drawing/2014/main" id="{C072D4A9-194F-4843-B39B-6C34A5D2F221}"/>
              </a:ext>
            </a:extLst>
          </p:cNvPr>
          <p:cNvSpPr>
            <a:spLocks noGrp="1"/>
          </p:cNvSpPr>
          <p:nvPr>
            <p:ph type="ftr" sz="quarter" idx="16"/>
          </p:nvPr>
        </p:nvSpPr>
        <p:spPr/>
        <p:txBody>
          <a:bodyPr/>
          <a:lstStyle/>
          <a:p>
            <a:r>
              <a:rPr lang="en-US" dirty="0"/>
              <a:t>PRESENTATION TITLE</a:t>
            </a:r>
          </a:p>
        </p:txBody>
      </p:sp>
      <p:sp>
        <p:nvSpPr>
          <p:cNvPr id="387" name="Slide Number Placeholder 386">
            <a:extLst>
              <a:ext uri="{FF2B5EF4-FFF2-40B4-BE49-F238E27FC236}">
                <a16:creationId xmlns:a16="http://schemas.microsoft.com/office/drawing/2014/main" id="{7827E1CE-788E-4245-B60E-D39AFA591483}"/>
              </a:ext>
            </a:extLst>
          </p:cNvPr>
          <p:cNvSpPr>
            <a:spLocks noGrp="1"/>
          </p:cNvSpPr>
          <p:nvPr>
            <p:ph type="sldNum" sz="quarter" idx="17"/>
          </p:nvPr>
        </p:nvSpPr>
        <p:spPr/>
        <p:txBody>
          <a:bodyPr/>
          <a:lstStyle/>
          <a:p>
            <a:fld id="{5EA792F7-1D9E-4C7E-A103-E8EDFDC2691E}" type="slidenum">
              <a:rPr lang="en-US" smtClean="0"/>
              <a:t>‹#›</a:t>
            </a:fld>
            <a:endParaRPr lang="en-US" dirty="0"/>
          </a:p>
        </p:txBody>
      </p:sp>
      <p:grpSp>
        <p:nvGrpSpPr>
          <p:cNvPr id="9" name="Graphic 190">
            <a:extLst>
              <a:ext uri="{FF2B5EF4-FFF2-40B4-BE49-F238E27FC236}">
                <a16:creationId xmlns:a16="http://schemas.microsoft.com/office/drawing/2014/main" id="{06F4FBF1-A331-46A0-BDC5-7CEDEA62EE39}"/>
              </a:ext>
              <a:ext uri="{C183D7F6-B498-43B3-948B-1728B52AA6E4}">
                <adec:decorative xmlns:adec="http://schemas.microsoft.com/office/drawing/2017/decorative" xmlns="" val="1"/>
              </a:ext>
            </a:extLst>
          </p:cNvPr>
          <p:cNvGrpSpPr/>
          <p:nvPr userDrawn="1"/>
        </p:nvGrpSpPr>
        <p:grpSpPr>
          <a:xfrm>
            <a:off x="5756620" y="736826"/>
            <a:ext cx="1598829" cy="531293"/>
            <a:chOff x="2504802" y="1755501"/>
            <a:chExt cx="1598829" cy="531293"/>
          </a:xfrm>
          <a:solidFill>
            <a:schemeClr val="tx1"/>
          </a:solidFill>
        </p:grpSpPr>
        <p:sp>
          <p:nvSpPr>
            <p:cNvPr id="10" name="Freeform: Shape 9">
              <a:extLst>
                <a:ext uri="{FF2B5EF4-FFF2-40B4-BE49-F238E27FC236}">
                  <a16:creationId xmlns:a16="http://schemas.microsoft.com/office/drawing/2014/main" id="{AE637E45-FDA6-4FDD-96BD-4728E6FEF3C5}"/>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34CE57ED-0E56-4B8D-BFC4-44C434AB2F54}"/>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2" name="Group 11">
            <a:extLst>
              <a:ext uri="{FF2B5EF4-FFF2-40B4-BE49-F238E27FC236}">
                <a16:creationId xmlns:a16="http://schemas.microsoft.com/office/drawing/2014/main" id="{D6B131DC-4B42-4E21-8EE4-FCF7D6602B71}"/>
              </a:ext>
              <a:ext uri="{C183D7F6-B498-43B3-948B-1728B52AA6E4}">
                <adec:decorative xmlns:adec="http://schemas.microsoft.com/office/drawing/2017/decorative" xmlns="" val="1"/>
              </a:ext>
            </a:extLst>
          </p:cNvPr>
          <p:cNvGrpSpPr/>
          <p:nvPr userDrawn="1"/>
        </p:nvGrpSpPr>
        <p:grpSpPr>
          <a:xfrm>
            <a:off x="10885765" y="619275"/>
            <a:ext cx="932200" cy="932200"/>
            <a:chOff x="10791258" y="619275"/>
            <a:chExt cx="932200" cy="932200"/>
          </a:xfrm>
        </p:grpSpPr>
        <p:sp>
          <p:nvSpPr>
            <p:cNvPr id="13" name="Graphic 212">
              <a:extLst>
                <a:ext uri="{FF2B5EF4-FFF2-40B4-BE49-F238E27FC236}">
                  <a16:creationId xmlns:a16="http://schemas.microsoft.com/office/drawing/2014/main" id="{D826499E-185F-4853-8982-212973714079}"/>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a:extLst>
                <a:ext uri="{FF2B5EF4-FFF2-40B4-BE49-F238E27FC236}">
                  <a16:creationId xmlns:a16="http://schemas.microsoft.com/office/drawing/2014/main" id="{4B93A407-DCC0-4287-A189-DAFDA6CE5D81}"/>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a:extLst>
              <a:ext uri="{FF2B5EF4-FFF2-40B4-BE49-F238E27FC236}">
                <a16:creationId xmlns:a16="http://schemas.microsoft.com/office/drawing/2014/main" id="{3B628FE6-4C4F-49A8-9B42-67396AB1B101}"/>
              </a:ext>
              <a:ext uri="{C183D7F6-B498-43B3-948B-1728B52AA6E4}">
                <adec:decorative xmlns:adec="http://schemas.microsoft.com/office/drawing/2017/decorative" xmlns="" val="1"/>
              </a:ext>
            </a:extLst>
          </p:cNvPr>
          <p:cNvGrpSpPr/>
          <p:nvPr userDrawn="1"/>
        </p:nvGrpSpPr>
        <p:grpSpPr>
          <a:xfrm>
            <a:off x="10631201" y="4961088"/>
            <a:ext cx="1152011" cy="1152022"/>
            <a:chOff x="10154386" y="4452483"/>
            <a:chExt cx="1443404" cy="1443418"/>
          </a:xfrm>
          <a:solidFill>
            <a:schemeClr val="tx1"/>
          </a:solidFill>
        </p:grpSpPr>
        <p:grpSp>
          <p:nvGrpSpPr>
            <p:cNvPr id="16" name="Graphic 4">
              <a:extLst>
                <a:ext uri="{FF2B5EF4-FFF2-40B4-BE49-F238E27FC236}">
                  <a16:creationId xmlns:a16="http://schemas.microsoft.com/office/drawing/2014/main" id="{31A752B8-0B61-4973-8AE2-32B13026F5D0}"/>
                </a:ext>
              </a:extLst>
            </p:cNvPr>
            <p:cNvGrpSpPr/>
            <p:nvPr/>
          </p:nvGrpSpPr>
          <p:grpSpPr>
            <a:xfrm>
              <a:off x="10154386" y="4452483"/>
              <a:ext cx="1443404" cy="1443418"/>
              <a:chOff x="5734037" y="3067039"/>
              <a:chExt cx="724483" cy="724489"/>
            </a:xfrm>
            <a:grpFill/>
          </p:grpSpPr>
          <p:sp>
            <p:nvSpPr>
              <p:cNvPr id="189" name="Freeform: Shape 188">
                <a:extLst>
                  <a:ext uri="{FF2B5EF4-FFF2-40B4-BE49-F238E27FC236}">
                    <a16:creationId xmlns:a16="http://schemas.microsoft.com/office/drawing/2014/main" id="{5B0C923D-2B15-4591-91AF-7076EB2D39D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a:extLst>
                  <a:ext uri="{FF2B5EF4-FFF2-40B4-BE49-F238E27FC236}">
                    <a16:creationId xmlns:a16="http://schemas.microsoft.com/office/drawing/2014/main" id="{F67576B0-A9FB-4DBF-AAB2-BC4FE937A4D4}"/>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a:extLst>
                  <a:ext uri="{FF2B5EF4-FFF2-40B4-BE49-F238E27FC236}">
                    <a16:creationId xmlns:a16="http://schemas.microsoft.com/office/drawing/2014/main" id="{78EDA74C-F639-4A1A-AF63-97CE1722791F}"/>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a:extLst>
                  <a:ext uri="{FF2B5EF4-FFF2-40B4-BE49-F238E27FC236}">
                    <a16:creationId xmlns:a16="http://schemas.microsoft.com/office/drawing/2014/main" id="{47349CA4-9AF7-4B7C-B97D-32FCC9A753C0}"/>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a:extLst>
                  <a:ext uri="{FF2B5EF4-FFF2-40B4-BE49-F238E27FC236}">
                    <a16:creationId xmlns:a16="http://schemas.microsoft.com/office/drawing/2014/main" id="{DBBF3B76-9FD5-449B-9E6D-B2AE17BCC28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a:extLst>
                  <a:ext uri="{FF2B5EF4-FFF2-40B4-BE49-F238E27FC236}">
                    <a16:creationId xmlns:a16="http://schemas.microsoft.com/office/drawing/2014/main" id="{E83A7097-449B-446C-9207-5C00FAB2EE58}"/>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a:extLst>
                  <a:ext uri="{FF2B5EF4-FFF2-40B4-BE49-F238E27FC236}">
                    <a16:creationId xmlns:a16="http://schemas.microsoft.com/office/drawing/2014/main" id="{E8BCF978-C1B0-4C0E-885B-67F829DF35F5}"/>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a:extLst>
                  <a:ext uri="{FF2B5EF4-FFF2-40B4-BE49-F238E27FC236}">
                    <a16:creationId xmlns:a16="http://schemas.microsoft.com/office/drawing/2014/main" id="{5F8A090D-EE01-4AE0-9B9D-A052A136192E}"/>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a:extLst>
                  <a:ext uri="{FF2B5EF4-FFF2-40B4-BE49-F238E27FC236}">
                    <a16:creationId xmlns:a16="http://schemas.microsoft.com/office/drawing/2014/main" id="{F4973935-CD40-43B9-85EE-A0891CDFDFB7}"/>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a:extLst>
                  <a:ext uri="{FF2B5EF4-FFF2-40B4-BE49-F238E27FC236}">
                    <a16:creationId xmlns:a16="http://schemas.microsoft.com/office/drawing/2014/main" id="{09BF59A1-43BA-4CAA-B07E-0753B83A0711}"/>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a:extLst>
                  <a:ext uri="{FF2B5EF4-FFF2-40B4-BE49-F238E27FC236}">
                    <a16:creationId xmlns:a16="http://schemas.microsoft.com/office/drawing/2014/main" id="{F7F71212-DEF7-4416-8DD0-706B9D618165}"/>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a:extLst>
                  <a:ext uri="{FF2B5EF4-FFF2-40B4-BE49-F238E27FC236}">
                    <a16:creationId xmlns:a16="http://schemas.microsoft.com/office/drawing/2014/main" id="{61491CF5-2443-474B-83A8-EED5E8ABCCEB}"/>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a:extLst>
                  <a:ext uri="{FF2B5EF4-FFF2-40B4-BE49-F238E27FC236}">
                    <a16:creationId xmlns:a16="http://schemas.microsoft.com/office/drawing/2014/main" id="{7A1D052A-A011-4CC1-9757-2742CF613DDE}"/>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a:extLst>
                  <a:ext uri="{FF2B5EF4-FFF2-40B4-BE49-F238E27FC236}">
                    <a16:creationId xmlns:a16="http://schemas.microsoft.com/office/drawing/2014/main" id="{15DD3330-9838-49F4-9837-D557F3577937}"/>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a:extLst>
                  <a:ext uri="{FF2B5EF4-FFF2-40B4-BE49-F238E27FC236}">
                    <a16:creationId xmlns:a16="http://schemas.microsoft.com/office/drawing/2014/main" id="{085E7E4A-1EBD-4D0A-89D3-0E91CE94BB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a:extLst>
                  <a:ext uri="{FF2B5EF4-FFF2-40B4-BE49-F238E27FC236}">
                    <a16:creationId xmlns:a16="http://schemas.microsoft.com/office/drawing/2014/main" id="{98509262-3560-484E-B2A3-65F83E2AFF4B}"/>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a:extLst>
                  <a:ext uri="{FF2B5EF4-FFF2-40B4-BE49-F238E27FC236}">
                    <a16:creationId xmlns:a16="http://schemas.microsoft.com/office/drawing/2014/main" id="{82C01EF0-EFE1-4857-9C0F-983EF16648B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a:extLst>
                  <a:ext uri="{FF2B5EF4-FFF2-40B4-BE49-F238E27FC236}">
                    <a16:creationId xmlns:a16="http://schemas.microsoft.com/office/drawing/2014/main" id="{B35C6DB3-278C-4B06-AEE3-44D85C12E1AE}"/>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a:extLst>
                  <a:ext uri="{FF2B5EF4-FFF2-40B4-BE49-F238E27FC236}">
                    <a16:creationId xmlns:a16="http://schemas.microsoft.com/office/drawing/2014/main" id="{13D90D10-B54E-4E2F-B5C7-3F4F5AA85C5C}"/>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a:extLst>
                  <a:ext uri="{FF2B5EF4-FFF2-40B4-BE49-F238E27FC236}">
                    <a16:creationId xmlns:a16="http://schemas.microsoft.com/office/drawing/2014/main" id="{BCF88EFC-8669-4711-B4D8-18F82A71520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a:extLst>
                  <a:ext uri="{FF2B5EF4-FFF2-40B4-BE49-F238E27FC236}">
                    <a16:creationId xmlns:a16="http://schemas.microsoft.com/office/drawing/2014/main" id="{1C7E26B7-A2C7-4069-94EE-F81FBFCC4F88}"/>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a:extLst>
                  <a:ext uri="{FF2B5EF4-FFF2-40B4-BE49-F238E27FC236}">
                    <a16:creationId xmlns:a16="http://schemas.microsoft.com/office/drawing/2014/main" id="{45992884-B014-448F-B303-A6346A877A4E}"/>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a:extLst>
                  <a:ext uri="{FF2B5EF4-FFF2-40B4-BE49-F238E27FC236}">
                    <a16:creationId xmlns:a16="http://schemas.microsoft.com/office/drawing/2014/main" id="{CE046B60-49AE-4A06-93E1-022974B3A738}"/>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a:extLst>
                  <a:ext uri="{FF2B5EF4-FFF2-40B4-BE49-F238E27FC236}">
                    <a16:creationId xmlns:a16="http://schemas.microsoft.com/office/drawing/2014/main" id="{48BEAE27-271C-428D-B5EF-F87F7359F6F0}"/>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a:extLst>
                  <a:ext uri="{FF2B5EF4-FFF2-40B4-BE49-F238E27FC236}">
                    <a16:creationId xmlns:a16="http://schemas.microsoft.com/office/drawing/2014/main" id="{A5A27244-274D-4D7E-A8D4-73F2256E8BA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a:extLst>
                  <a:ext uri="{FF2B5EF4-FFF2-40B4-BE49-F238E27FC236}">
                    <a16:creationId xmlns:a16="http://schemas.microsoft.com/office/drawing/2014/main" id="{15FC6F33-B59A-4CCB-A310-45A01574AAD8}"/>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a:extLst>
                  <a:ext uri="{FF2B5EF4-FFF2-40B4-BE49-F238E27FC236}">
                    <a16:creationId xmlns:a16="http://schemas.microsoft.com/office/drawing/2014/main" id="{58C7C55E-C35B-401E-9068-C22F2EE68C87}"/>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a:extLst>
                  <a:ext uri="{FF2B5EF4-FFF2-40B4-BE49-F238E27FC236}">
                    <a16:creationId xmlns:a16="http://schemas.microsoft.com/office/drawing/2014/main" id="{4B71E863-1694-4370-85E9-A4DC7C544C30}"/>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a:extLst>
                  <a:ext uri="{FF2B5EF4-FFF2-40B4-BE49-F238E27FC236}">
                    <a16:creationId xmlns:a16="http://schemas.microsoft.com/office/drawing/2014/main" id="{B6F72D1A-6378-49EA-83B7-3EF500030604}"/>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a:extLst>
                  <a:ext uri="{FF2B5EF4-FFF2-40B4-BE49-F238E27FC236}">
                    <a16:creationId xmlns:a16="http://schemas.microsoft.com/office/drawing/2014/main" id="{7D8F79E4-2781-44A0-A4FB-9F34DDD998C9}"/>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a:extLst>
                  <a:ext uri="{FF2B5EF4-FFF2-40B4-BE49-F238E27FC236}">
                    <a16:creationId xmlns:a16="http://schemas.microsoft.com/office/drawing/2014/main" id="{112401E9-7F6C-44FD-BFDB-6AB513E34F13}"/>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a:extLst>
                  <a:ext uri="{FF2B5EF4-FFF2-40B4-BE49-F238E27FC236}">
                    <a16:creationId xmlns:a16="http://schemas.microsoft.com/office/drawing/2014/main" id="{70EF4569-106C-4743-8A96-58E8F8914E44}"/>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a:extLst>
                  <a:ext uri="{FF2B5EF4-FFF2-40B4-BE49-F238E27FC236}">
                    <a16:creationId xmlns:a16="http://schemas.microsoft.com/office/drawing/2014/main" id="{A8672656-3AB6-45FA-9178-6EEA584AC60F}"/>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a:extLst>
                  <a:ext uri="{FF2B5EF4-FFF2-40B4-BE49-F238E27FC236}">
                    <a16:creationId xmlns:a16="http://schemas.microsoft.com/office/drawing/2014/main" id="{3BE34346-DF8F-40ED-9960-375A6B408972}"/>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a:extLst>
                  <a:ext uri="{FF2B5EF4-FFF2-40B4-BE49-F238E27FC236}">
                    <a16:creationId xmlns:a16="http://schemas.microsoft.com/office/drawing/2014/main" id="{D2F41219-5DFE-4991-8A7E-D81EC1C2B5EE}"/>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a:extLst>
                  <a:ext uri="{FF2B5EF4-FFF2-40B4-BE49-F238E27FC236}">
                    <a16:creationId xmlns:a16="http://schemas.microsoft.com/office/drawing/2014/main" id="{631B6AB5-7C4A-4437-A6BF-C6A236896589}"/>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a:extLst>
                  <a:ext uri="{FF2B5EF4-FFF2-40B4-BE49-F238E27FC236}">
                    <a16:creationId xmlns:a16="http://schemas.microsoft.com/office/drawing/2014/main" id="{897203B5-EF0D-4F4C-A4B6-B5582F7D6A7E}"/>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a:extLst>
                  <a:ext uri="{FF2B5EF4-FFF2-40B4-BE49-F238E27FC236}">
                    <a16:creationId xmlns:a16="http://schemas.microsoft.com/office/drawing/2014/main" id="{F7733105-9EB9-4EF2-8F40-6AD21A844C7D}"/>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a:extLst>
                  <a:ext uri="{FF2B5EF4-FFF2-40B4-BE49-F238E27FC236}">
                    <a16:creationId xmlns:a16="http://schemas.microsoft.com/office/drawing/2014/main" id="{E63EBB4B-F5A7-4554-A0C3-AED6ACAE8C3F}"/>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a:extLst>
                  <a:ext uri="{FF2B5EF4-FFF2-40B4-BE49-F238E27FC236}">
                    <a16:creationId xmlns:a16="http://schemas.microsoft.com/office/drawing/2014/main" id="{CCC74397-5624-4735-BE79-E16C6A12912A}"/>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a:extLst>
                  <a:ext uri="{FF2B5EF4-FFF2-40B4-BE49-F238E27FC236}">
                    <a16:creationId xmlns:a16="http://schemas.microsoft.com/office/drawing/2014/main" id="{A9A30123-68A7-4CAF-ACA1-E089D30CE5F5}"/>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a:extLst>
                  <a:ext uri="{FF2B5EF4-FFF2-40B4-BE49-F238E27FC236}">
                    <a16:creationId xmlns:a16="http://schemas.microsoft.com/office/drawing/2014/main" id="{341E089E-6C28-47B4-8F8D-DC7B2964BFDE}"/>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a:extLst>
                  <a:ext uri="{FF2B5EF4-FFF2-40B4-BE49-F238E27FC236}">
                    <a16:creationId xmlns:a16="http://schemas.microsoft.com/office/drawing/2014/main" id="{60C3E376-3FA2-4F28-8E26-5126E54F2D37}"/>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a:extLst>
                  <a:ext uri="{FF2B5EF4-FFF2-40B4-BE49-F238E27FC236}">
                    <a16:creationId xmlns:a16="http://schemas.microsoft.com/office/drawing/2014/main" id="{4452E443-8362-453F-8594-E2C5D05D3398}"/>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a:extLst>
                  <a:ext uri="{FF2B5EF4-FFF2-40B4-BE49-F238E27FC236}">
                    <a16:creationId xmlns:a16="http://schemas.microsoft.com/office/drawing/2014/main" id="{C2043C4D-27CC-45D6-9A62-966A77DD5812}"/>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a:extLst>
                  <a:ext uri="{FF2B5EF4-FFF2-40B4-BE49-F238E27FC236}">
                    <a16:creationId xmlns:a16="http://schemas.microsoft.com/office/drawing/2014/main" id="{F2D98196-D099-495E-A828-A073967D67FB}"/>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a:extLst>
                  <a:ext uri="{FF2B5EF4-FFF2-40B4-BE49-F238E27FC236}">
                    <a16:creationId xmlns:a16="http://schemas.microsoft.com/office/drawing/2014/main" id="{68586E33-BCEF-4B0E-95AC-B1E8EA25C65D}"/>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a:extLst>
                  <a:ext uri="{FF2B5EF4-FFF2-40B4-BE49-F238E27FC236}">
                    <a16:creationId xmlns:a16="http://schemas.microsoft.com/office/drawing/2014/main" id="{D088D3EB-C95E-441B-8F56-F04DDB19F1B6}"/>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a:extLst>
                  <a:ext uri="{FF2B5EF4-FFF2-40B4-BE49-F238E27FC236}">
                    <a16:creationId xmlns:a16="http://schemas.microsoft.com/office/drawing/2014/main" id="{635A3D28-BCDB-445F-800B-8DE8585F6A30}"/>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a:extLst>
                  <a:ext uri="{FF2B5EF4-FFF2-40B4-BE49-F238E27FC236}">
                    <a16:creationId xmlns:a16="http://schemas.microsoft.com/office/drawing/2014/main" id="{49C1D7F6-B9CD-46FF-9058-CD4E3DC2EC5C}"/>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a:extLst>
                  <a:ext uri="{FF2B5EF4-FFF2-40B4-BE49-F238E27FC236}">
                    <a16:creationId xmlns:a16="http://schemas.microsoft.com/office/drawing/2014/main" id="{9942B8B8-7819-434C-902E-8BF793967CF2}"/>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a:extLst>
                  <a:ext uri="{FF2B5EF4-FFF2-40B4-BE49-F238E27FC236}">
                    <a16:creationId xmlns:a16="http://schemas.microsoft.com/office/drawing/2014/main" id="{CDF6FF28-FCCB-4FD3-B5EC-8F9E3F4A1F0B}"/>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a:extLst>
                  <a:ext uri="{FF2B5EF4-FFF2-40B4-BE49-F238E27FC236}">
                    <a16:creationId xmlns:a16="http://schemas.microsoft.com/office/drawing/2014/main" id="{36634934-EC58-49CF-8AF5-0D1AD757663A}"/>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a:extLst>
                  <a:ext uri="{FF2B5EF4-FFF2-40B4-BE49-F238E27FC236}">
                    <a16:creationId xmlns:a16="http://schemas.microsoft.com/office/drawing/2014/main" id="{2A938075-EEBB-426F-AAEF-8DB877F1BF9F}"/>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a:extLst>
                  <a:ext uri="{FF2B5EF4-FFF2-40B4-BE49-F238E27FC236}">
                    <a16:creationId xmlns:a16="http://schemas.microsoft.com/office/drawing/2014/main" id="{9CF2395A-C8FA-4CE0-BADE-AD9620DCAC97}"/>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a:extLst>
                  <a:ext uri="{FF2B5EF4-FFF2-40B4-BE49-F238E27FC236}">
                    <a16:creationId xmlns:a16="http://schemas.microsoft.com/office/drawing/2014/main" id="{724C8CBB-AE30-4BDE-9609-6AD9DC4F1A8E}"/>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a:extLst>
                  <a:ext uri="{FF2B5EF4-FFF2-40B4-BE49-F238E27FC236}">
                    <a16:creationId xmlns:a16="http://schemas.microsoft.com/office/drawing/2014/main" id="{75077D00-21A4-4EA4-A836-2E6F377DC283}"/>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a:extLst>
                  <a:ext uri="{FF2B5EF4-FFF2-40B4-BE49-F238E27FC236}">
                    <a16:creationId xmlns:a16="http://schemas.microsoft.com/office/drawing/2014/main" id="{BFE1D84B-3E9B-4355-AB70-29BD0813469B}"/>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a:extLst>
                  <a:ext uri="{FF2B5EF4-FFF2-40B4-BE49-F238E27FC236}">
                    <a16:creationId xmlns:a16="http://schemas.microsoft.com/office/drawing/2014/main" id="{7E91096F-72A7-40D5-8D94-E473A526218C}"/>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a:extLst>
                  <a:ext uri="{FF2B5EF4-FFF2-40B4-BE49-F238E27FC236}">
                    <a16:creationId xmlns:a16="http://schemas.microsoft.com/office/drawing/2014/main" id="{0EB75445-3187-4401-86FD-A85FA620C85F}"/>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a:extLst>
                  <a:ext uri="{FF2B5EF4-FFF2-40B4-BE49-F238E27FC236}">
                    <a16:creationId xmlns:a16="http://schemas.microsoft.com/office/drawing/2014/main" id="{1D95CA2E-E941-4D26-B91B-7CDAE8112AC0}"/>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a:extLst>
                  <a:ext uri="{FF2B5EF4-FFF2-40B4-BE49-F238E27FC236}">
                    <a16:creationId xmlns:a16="http://schemas.microsoft.com/office/drawing/2014/main" id="{8A8CFFAC-749B-484A-8C17-634131D9C095}"/>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a:extLst>
                  <a:ext uri="{FF2B5EF4-FFF2-40B4-BE49-F238E27FC236}">
                    <a16:creationId xmlns:a16="http://schemas.microsoft.com/office/drawing/2014/main" id="{3125F4A7-EAFB-49D2-848F-8D0C044BE27B}"/>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a:extLst>
                  <a:ext uri="{FF2B5EF4-FFF2-40B4-BE49-F238E27FC236}">
                    <a16:creationId xmlns:a16="http://schemas.microsoft.com/office/drawing/2014/main" id="{B9B9B3BB-4B8E-4C75-96EA-4C2048C6F232}"/>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a:extLst>
                  <a:ext uri="{FF2B5EF4-FFF2-40B4-BE49-F238E27FC236}">
                    <a16:creationId xmlns:a16="http://schemas.microsoft.com/office/drawing/2014/main" id="{9017FF82-4E07-4642-AD9E-BB96D42BD639}"/>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a:extLst>
                  <a:ext uri="{FF2B5EF4-FFF2-40B4-BE49-F238E27FC236}">
                    <a16:creationId xmlns:a16="http://schemas.microsoft.com/office/drawing/2014/main" id="{6B1971AE-14DC-4045-882C-6B2E0CE3B16B}"/>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a:extLst>
                  <a:ext uri="{FF2B5EF4-FFF2-40B4-BE49-F238E27FC236}">
                    <a16:creationId xmlns:a16="http://schemas.microsoft.com/office/drawing/2014/main" id="{AA8CD457-0651-4ECC-81C7-C21EE779EDDA}"/>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a:extLst>
                  <a:ext uri="{FF2B5EF4-FFF2-40B4-BE49-F238E27FC236}">
                    <a16:creationId xmlns:a16="http://schemas.microsoft.com/office/drawing/2014/main" id="{65833210-69A5-47FF-8EA9-99D9E28B8D6D}"/>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a:extLst>
                  <a:ext uri="{FF2B5EF4-FFF2-40B4-BE49-F238E27FC236}">
                    <a16:creationId xmlns:a16="http://schemas.microsoft.com/office/drawing/2014/main" id="{C04C7A32-9FAA-4F63-9C56-4924343522E5}"/>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a:extLst>
                  <a:ext uri="{FF2B5EF4-FFF2-40B4-BE49-F238E27FC236}">
                    <a16:creationId xmlns:a16="http://schemas.microsoft.com/office/drawing/2014/main" id="{49DC777D-C77C-4470-B4AF-C884887B0C9C}"/>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a:extLst>
                  <a:ext uri="{FF2B5EF4-FFF2-40B4-BE49-F238E27FC236}">
                    <a16:creationId xmlns:a16="http://schemas.microsoft.com/office/drawing/2014/main" id="{158BF1D0-C876-400E-A139-5CE34D9B7581}"/>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a:extLst>
                  <a:ext uri="{FF2B5EF4-FFF2-40B4-BE49-F238E27FC236}">
                    <a16:creationId xmlns:a16="http://schemas.microsoft.com/office/drawing/2014/main" id="{12B92D7A-51EB-488C-8B4A-2DA48105CA0C}"/>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a:extLst>
                  <a:ext uri="{FF2B5EF4-FFF2-40B4-BE49-F238E27FC236}">
                    <a16:creationId xmlns:a16="http://schemas.microsoft.com/office/drawing/2014/main" id="{36F35362-EC6C-4B99-8EA0-B2E5F7E57544}"/>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a:extLst>
                  <a:ext uri="{FF2B5EF4-FFF2-40B4-BE49-F238E27FC236}">
                    <a16:creationId xmlns:a16="http://schemas.microsoft.com/office/drawing/2014/main" id="{E198CDFA-E8E4-4AB8-8152-70D0A9901701}"/>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a:extLst>
                  <a:ext uri="{FF2B5EF4-FFF2-40B4-BE49-F238E27FC236}">
                    <a16:creationId xmlns:a16="http://schemas.microsoft.com/office/drawing/2014/main" id="{0A6E867E-E4D5-4962-B1E3-40C1EBAD4540}"/>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a:extLst>
                  <a:ext uri="{FF2B5EF4-FFF2-40B4-BE49-F238E27FC236}">
                    <a16:creationId xmlns:a16="http://schemas.microsoft.com/office/drawing/2014/main" id="{80E476FD-96DE-446C-867F-9D329645237F}"/>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a:extLst>
                  <a:ext uri="{FF2B5EF4-FFF2-40B4-BE49-F238E27FC236}">
                    <a16:creationId xmlns:a16="http://schemas.microsoft.com/office/drawing/2014/main" id="{2A4B1DEE-9DE5-44FA-999C-35FC48FFD87B}"/>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a:extLst>
                  <a:ext uri="{FF2B5EF4-FFF2-40B4-BE49-F238E27FC236}">
                    <a16:creationId xmlns:a16="http://schemas.microsoft.com/office/drawing/2014/main" id="{B0466F5E-3E96-4F81-8A0D-03BE09971D09}"/>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a:extLst>
                  <a:ext uri="{FF2B5EF4-FFF2-40B4-BE49-F238E27FC236}">
                    <a16:creationId xmlns:a16="http://schemas.microsoft.com/office/drawing/2014/main" id="{7F10273E-D499-4A93-806B-29552CFEAB94}"/>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a:extLst>
                  <a:ext uri="{FF2B5EF4-FFF2-40B4-BE49-F238E27FC236}">
                    <a16:creationId xmlns:a16="http://schemas.microsoft.com/office/drawing/2014/main" id="{9F109E66-58F5-49F9-A8FA-C2C6B9D3314D}"/>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a:extLst>
                  <a:ext uri="{FF2B5EF4-FFF2-40B4-BE49-F238E27FC236}">
                    <a16:creationId xmlns:a16="http://schemas.microsoft.com/office/drawing/2014/main" id="{BEFEAFE3-481D-4BD8-8E0E-FD2D6514759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a:extLst>
                  <a:ext uri="{FF2B5EF4-FFF2-40B4-BE49-F238E27FC236}">
                    <a16:creationId xmlns:a16="http://schemas.microsoft.com/office/drawing/2014/main" id="{4D9F94D2-04D5-4055-ABB3-12E2D54D9168}"/>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a:extLst>
                  <a:ext uri="{FF2B5EF4-FFF2-40B4-BE49-F238E27FC236}">
                    <a16:creationId xmlns:a16="http://schemas.microsoft.com/office/drawing/2014/main" id="{8DF12218-DA8B-4C9D-AC25-6E4EB9E5157A}"/>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a:extLst>
                  <a:ext uri="{FF2B5EF4-FFF2-40B4-BE49-F238E27FC236}">
                    <a16:creationId xmlns:a16="http://schemas.microsoft.com/office/drawing/2014/main" id="{0EBFC3D4-98BB-45EA-B787-42AD1392C199}"/>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a:extLst>
                  <a:ext uri="{FF2B5EF4-FFF2-40B4-BE49-F238E27FC236}">
                    <a16:creationId xmlns:a16="http://schemas.microsoft.com/office/drawing/2014/main" id="{B012490F-C6CB-4B2B-ACEE-164410E430AA}"/>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a:extLst>
                  <a:ext uri="{FF2B5EF4-FFF2-40B4-BE49-F238E27FC236}">
                    <a16:creationId xmlns:a16="http://schemas.microsoft.com/office/drawing/2014/main" id="{C8A0CEBF-7017-4AE8-B110-4FB98A0931A1}"/>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a:extLst>
                  <a:ext uri="{FF2B5EF4-FFF2-40B4-BE49-F238E27FC236}">
                    <a16:creationId xmlns:a16="http://schemas.microsoft.com/office/drawing/2014/main" id="{BFB90B3C-B2E2-41FC-852F-20935BD58D3F}"/>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a:extLst>
                  <a:ext uri="{FF2B5EF4-FFF2-40B4-BE49-F238E27FC236}">
                    <a16:creationId xmlns:a16="http://schemas.microsoft.com/office/drawing/2014/main" id="{AD216D02-05DA-4573-8119-B89DD39D163C}"/>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a:extLst>
                  <a:ext uri="{FF2B5EF4-FFF2-40B4-BE49-F238E27FC236}">
                    <a16:creationId xmlns:a16="http://schemas.microsoft.com/office/drawing/2014/main" id="{4AD95CA3-812D-4706-A483-37C60CEFCF96}"/>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a:extLst>
                  <a:ext uri="{FF2B5EF4-FFF2-40B4-BE49-F238E27FC236}">
                    <a16:creationId xmlns:a16="http://schemas.microsoft.com/office/drawing/2014/main" id="{ED7350CE-E616-42AC-8E07-41E9A7A07CA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a:extLst>
                  <a:ext uri="{FF2B5EF4-FFF2-40B4-BE49-F238E27FC236}">
                    <a16:creationId xmlns:a16="http://schemas.microsoft.com/office/drawing/2014/main" id="{87A359AE-1FD7-4EC0-9759-55B2173A6EFD}"/>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a:extLst>
                  <a:ext uri="{FF2B5EF4-FFF2-40B4-BE49-F238E27FC236}">
                    <a16:creationId xmlns:a16="http://schemas.microsoft.com/office/drawing/2014/main" id="{97A88E14-719D-4D47-A0A1-80D6780E8EED}"/>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a:extLst>
                  <a:ext uri="{FF2B5EF4-FFF2-40B4-BE49-F238E27FC236}">
                    <a16:creationId xmlns:a16="http://schemas.microsoft.com/office/drawing/2014/main" id="{D16E2313-CE29-4A31-AC81-790178F4746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a:extLst>
                  <a:ext uri="{FF2B5EF4-FFF2-40B4-BE49-F238E27FC236}">
                    <a16:creationId xmlns:a16="http://schemas.microsoft.com/office/drawing/2014/main" id="{1D1C4F29-D833-4964-B939-3B727AE1EA41}"/>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a:extLst>
                  <a:ext uri="{FF2B5EF4-FFF2-40B4-BE49-F238E27FC236}">
                    <a16:creationId xmlns:a16="http://schemas.microsoft.com/office/drawing/2014/main" id="{4AAC2964-5640-4A4F-AF95-C44533263206}"/>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a:extLst>
                  <a:ext uri="{FF2B5EF4-FFF2-40B4-BE49-F238E27FC236}">
                    <a16:creationId xmlns:a16="http://schemas.microsoft.com/office/drawing/2014/main" id="{234E3EAE-3024-4122-B3C9-D19EF89411B2}"/>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a:extLst>
                  <a:ext uri="{FF2B5EF4-FFF2-40B4-BE49-F238E27FC236}">
                    <a16:creationId xmlns:a16="http://schemas.microsoft.com/office/drawing/2014/main" id="{28FD952A-B49E-4AFD-BE46-A826C893BA2B}"/>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a:extLst>
                  <a:ext uri="{FF2B5EF4-FFF2-40B4-BE49-F238E27FC236}">
                    <a16:creationId xmlns:a16="http://schemas.microsoft.com/office/drawing/2014/main" id="{A8F11D09-106F-4800-8537-1511F52735A8}"/>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a:extLst>
                  <a:ext uri="{FF2B5EF4-FFF2-40B4-BE49-F238E27FC236}">
                    <a16:creationId xmlns:a16="http://schemas.microsoft.com/office/drawing/2014/main" id="{628B2A9C-BF81-4C2A-A82F-094822D91962}"/>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a:extLst>
                  <a:ext uri="{FF2B5EF4-FFF2-40B4-BE49-F238E27FC236}">
                    <a16:creationId xmlns:a16="http://schemas.microsoft.com/office/drawing/2014/main" id="{67DB4930-228B-47AF-AAF7-1BF8F1B48A13}"/>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a:extLst>
                  <a:ext uri="{FF2B5EF4-FFF2-40B4-BE49-F238E27FC236}">
                    <a16:creationId xmlns:a16="http://schemas.microsoft.com/office/drawing/2014/main" id="{5C000D14-C33C-4ABC-8859-916548DDFFB4}"/>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a:extLst>
                  <a:ext uri="{FF2B5EF4-FFF2-40B4-BE49-F238E27FC236}">
                    <a16:creationId xmlns:a16="http://schemas.microsoft.com/office/drawing/2014/main" id="{EFD3C8C8-BB59-449C-B55E-01F014FF2BD1}"/>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a:extLst>
                  <a:ext uri="{FF2B5EF4-FFF2-40B4-BE49-F238E27FC236}">
                    <a16:creationId xmlns:a16="http://schemas.microsoft.com/office/drawing/2014/main" id="{F67091D2-B1F6-4D9C-BE4A-EE3988A464AF}"/>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a:extLst>
                  <a:ext uri="{FF2B5EF4-FFF2-40B4-BE49-F238E27FC236}">
                    <a16:creationId xmlns:a16="http://schemas.microsoft.com/office/drawing/2014/main" id="{E696DB2D-BF32-49CF-A3D0-B5BCFFFC3A7C}"/>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a:extLst>
                  <a:ext uri="{FF2B5EF4-FFF2-40B4-BE49-F238E27FC236}">
                    <a16:creationId xmlns:a16="http://schemas.microsoft.com/office/drawing/2014/main" id="{DA9DFC77-4503-4E27-81F8-4EC423EE7F26}"/>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a:extLst>
                  <a:ext uri="{FF2B5EF4-FFF2-40B4-BE49-F238E27FC236}">
                    <a16:creationId xmlns:a16="http://schemas.microsoft.com/office/drawing/2014/main" id="{C9750606-8257-49A8-BAC6-8AF5245F225F}"/>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a:extLst>
                  <a:ext uri="{FF2B5EF4-FFF2-40B4-BE49-F238E27FC236}">
                    <a16:creationId xmlns:a16="http://schemas.microsoft.com/office/drawing/2014/main" id="{1FAF9961-6FEB-4F37-AA12-4123C2F348CF}"/>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a:extLst>
                  <a:ext uri="{FF2B5EF4-FFF2-40B4-BE49-F238E27FC236}">
                    <a16:creationId xmlns:a16="http://schemas.microsoft.com/office/drawing/2014/main" id="{ECEB85EF-07A3-4915-972B-41652BD77A0A}"/>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a:extLst>
                  <a:ext uri="{FF2B5EF4-FFF2-40B4-BE49-F238E27FC236}">
                    <a16:creationId xmlns:a16="http://schemas.microsoft.com/office/drawing/2014/main" id="{70E3C169-E198-408B-8C0B-6D107638EEA4}"/>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a:extLst>
                  <a:ext uri="{FF2B5EF4-FFF2-40B4-BE49-F238E27FC236}">
                    <a16:creationId xmlns:a16="http://schemas.microsoft.com/office/drawing/2014/main" id="{F55D2648-69AF-4F06-B4E2-ED7EB64562C0}"/>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a:extLst>
                  <a:ext uri="{FF2B5EF4-FFF2-40B4-BE49-F238E27FC236}">
                    <a16:creationId xmlns:a16="http://schemas.microsoft.com/office/drawing/2014/main" id="{808EE613-DBD4-40A5-B2FC-FFE52B379596}"/>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a:extLst>
                  <a:ext uri="{FF2B5EF4-FFF2-40B4-BE49-F238E27FC236}">
                    <a16:creationId xmlns:a16="http://schemas.microsoft.com/office/drawing/2014/main" id="{5CF13D94-C51E-4F0C-93ED-89C74D5967D4}"/>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a:extLst>
                  <a:ext uri="{FF2B5EF4-FFF2-40B4-BE49-F238E27FC236}">
                    <a16:creationId xmlns:a16="http://schemas.microsoft.com/office/drawing/2014/main" id="{D02372BC-9E3F-430B-9E13-B750B7548287}"/>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a:extLst>
                  <a:ext uri="{FF2B5EF4-FFF2-40B4-BE49-F238E27FC236}">
                    <a16:creationId xmlns:a16="http://schemas.microsoft.com/office/drawing/2014/main" id="{5CC5A4DF-827D-4F25-A560-89C50AFC96F9}"/>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a:extLst>
                  <a:ext uri="{FF2B5EF4-FFF2-40B4-BE49-F238E27FC236}">
                    <a16:creationId xmlns:a16="http://schemas.microsoft.com/office/drawing/2014/main" id="{C664ED74-3F99-4CD6-9B08-8C66D3C2384C}"/>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a:extLst>
                  <a:ext uri="{FF2B5EF4-FFF2-40B4-BE49-F238E27FC236}">
                    <a16:creationId xmlns:a16="http://schemas.microsoft.com/office/drawing/2014/main" id="{A366A050-ABC8-404E-9D19-88C1BFD746AD}"/>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a:extLst>
                  <a:ext uri="{FF2B5EF4-FFF2-40B4-BE49-F238E27FC236}">
                    <a16:creationId xmlns:a16="http://schemas.microsoft.com/office/drawing/2014/main" id="{E54F9189-EFA8-450C-9A79-2642C2815DC1}"/>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a:extLst>
                  <a:ext uri="{FF2B5EF4-FFF2-40B4-BE49-F238E27FC236}">
                    <a16:creationId xmlns:a16="http://schemas.microsoft.com/office/drawing/2014/main" id="{83474EF4-3910-4D27-8CE9-6B0571690FB0}"/>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a:extLst>
                  <a:ext uri="{FF2B5EF4-FFF2-40B4-BE49-F238E27FC236}">
                    <a16:creationId xmlns:a16="http://schemas.microsoft.com/office/drawing/2014/main" id="{07AF992F-ECBF-4DC7-AAD7-C89A905F51C3}"/>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a:extLst>
                  <a:ext uri="{FF2B5EF4-FFF2-40B4-BE49-F238E27FC236}">
                    <a16:creationId xmlns:a16="http://schemas.microsoft.com/office/drawing/2014/main" id="{8DF44771-0BBE-4ABF-A1A0-4F21168E9496}"/>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a:extLst>
                  <a:ext uri="{FF2B5EF4-FFF2-40B4-BE49-F238E27FC236}">
                    <a16:creationId xmlns:a16="http://schemas.microsoft.com/office/drawing/2014/main" id="{A83A06AC-4FF7-4E63-8018-3EC97686E21C}"/>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a:extLst>
                  <a:ext uri="{FF2B5EF4-FFF2-40B4-BE49-F238E27FC236}">
                    <a16:creationId xmlns:a16="http://schemas.microsoft.com/office/drawing/2014/main" id="{CF2D1DA8-92C8-41E9-B8CA-AA39868CBF09}"/>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a:extLst>
                  <a:ext uri="{FF2B5EF4-FFF2-40B4-BE49-F238E27FC236}">
                    <a16:creationId xmlns:a16="http://schemas.microsoft.com/office/drawing/2014/main" id="{CE7EB8CC-07A4-47A7-928A-8984C4706850}"/>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a:extLst>
                  <a:ext uri="{FF2B5EF4-FFF2-40B4-BE49-F238E27FC236}">
                    <a16:creationId xmlns:a16="http://schemas.microsoft.com/office/drawing/2014/main" id="{DD8F57F4-0054-4907-A5A4-FEA9B509AD36}"/>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a:extLst>
                  <a:ext uri="{FF2B5EF4-FFF2-40B4-BE49-F238E27FC236}">
                    <a16:creationId xmlns:a16="http://schemas.microsoft.com/office/drawing/2014/main" id="{60ED5BA9-E036-40AE-A6CC-0DECB39D5A46}"/>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a:extLst>
                  <a:ext uri="{FF2B5EF4-FFF2-40B4-BE49-F238E27FC236}">
                    <a16:creationId xmlns:a16="http://schemas.microsoft.com/office/drawing/2014/main" id="{0FD10507-E725-4668-A9B2-F1C23A57A161}"/>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a:extLst>
                  <a:ext uri="{FF2B5EF4-FFF2-40B4-BE49-F238E27FC236}">
                    <a16:creationId xmlns:a16="http://schemas.microsoft.com/office/drawing/2014/main" id="{D1C0A19B-7E91-4068-9AA4-14FA512E22BD}"/>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a:extLst>
                  <a:ext uri="{FF2B5EF4-FFF2-40B4-BE49-F238E27FC236}">
                    <a16:creationId xmlns:a16="http://schemas.microsoft.com/office/drawing/2014/main" id="{280850D2-6E89-4131-9FB7-A009F965BDEB}"/>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a:extLst>
                  <a:ext uri="{FF2B5EF4-FFF2-40B4-BE49-F238E27FC236}">
                    <a16:creationId xmlns:a16="http://schemas.microsoft.com/office/drawing/2014/main" id="{9FE1F233-525B-490D-92CE-E84B86136916}"/>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a:extLst>
                  <a:ext uri="{FF2B5EF4-FFF2-40B4-BE49-F238E27FC236}">
                    <a16:creationId xmlns:a16="http://schemas.microsoft.com/office/drawing/2014/main" id="{7181D01C-96B5-44C1-A386-30CE0F738E0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a:extLst>
                  <a:ext uri="{FF2B5EF4-FFF2-40B4-BE49-F238E27FC236}">
                    <a16:creationId xmlns:a16="http://schemas.microsoft.com/office/drawing/2014/main" id="{E2B633A1-C30D-4403-AC8F-43AC6B9B7EA1}"/>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a:extLst>
                  <a:ext uri="{FF2B5EF4-FFF2-40B4-BE49-F238E27FC236}">
                    <a16:creationId xmlns:a16="http://schemas.microsoft.com/office/drawing/2014/main" id="{6A8ADFAF-7B99-4AF5-8AD0-6F6396B1E2AC}"/>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a:extLst>
                  <a:ext uri="{FF2B5EF4-FFF2-40B4-BE49-F238E27FC236}">
                    <a16:creationId xmlns:a16="http://schemas.microsoft.com/office/drawing/2014/main" id="{BF24EED6-9FF6-4D3B-B888-7C128BA748FD}"/>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a:extLst>
                  <a:ext uri="{FF2B5EF4-FFF2-40B4-BE49-F238E27FC236}">
                    <a16:creationId xmlns:a16="http://schemas.microsoft.com/office/drawing/2014/main" id="{6120BD91-6B39-4427-90EE-7F3AA46700A4}"/>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a:extLst>
                  <a:ext uri="{FF2B5EF4-FFF2-40B4-BE49-F238E27FC236}">
                    <a16:creationId xmlns:a16="http://schemas.microsoft.com/office/drawing/2014/main" id="{99BA16F9-242B-4140-BC3F-17E348414733}"/>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a:extLst>
                  <a:ext uri="{FF2B5EF4-FFF2-40B4-BE49-F238E27FC236}">
                    <a16:creationId xmlns:a16="http://schemas.microsoft.com/office/drawing/2014/main" id="{814ACF54-DEC1-429C-85FA-022FE7302222}"/>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a:extLst>
                  <a:ext uri="{FF2B5EF4-FFF2-40B4-BE49-F238E27FC236}">
                    <a16:creationId xmlns:a16="http://schemas.microsoft.com/office/drawing/2014/main" id="{8E30803D-601A-44AA-8D2C-F89DB4ADF487}"/>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a:extLst>
                  <a:ext uri="{FF2B5EF4-FFF2-40B4-BE49-F238E27FC236}">
                    <a16:creationId xmlns:a16="http://schemas.microsoft.com/office/drawing/2014/main" id="{4E6EEE87-0C42-4413-8EA5-706C464D32B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a:extLst>
                  <a:ext uri="{FF2B5EF4-FFF2-40B4-BE49-F238E27FC236}">
                    <a16:creationId xmlns:a16="http://schemas.microsoft.com/office/drawing/2014/main" id="{0832DF18-6AAF-4499-8D30-5A79B18EC003}"/>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a:extLst>
                  <a:ext uri="{FF2B5EF4-FFF2-40B4-BE49-F238E27FC236}">
                    <a16:creationId xmlns:a16="http://schemas.microsoft.com/office/drawing/2014/main" id="{4AD66F08-011B-4A20-B1E5-D3A9A35AA4EB}"/>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a:extLst>
                  <a:ext uri="{FF2B5EF4-FFF2-40B4-BE49-F238E27FC236}">
                    <a16:creationId xmlns:a16="http://schemas.microsoft.com/office/drawing/2014/main" id="{BBD23BB3-08F2-47BC-B141-4E6ED9492AA2}"/>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a:extLst>
                  <a:ext uri="{FF2B5EF4-FFF2-40B4-BE49-F238E27FC236}">
                    <a16:creationId xmlns:a16="http://schemas.microsoft.com/office/drawing/2014/main" id="{B3CE711A-2069-42C1-98C4-4508B5943F6A}"/>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a:extLst>
                  <a:ext uri="{FF2B5EF4-FFF2-40B4-BE49-F238E27FC236}">
                    <a16:creationId xmlns:a16="http://schemas.microsoft.com/office/drawing/2014/main" id="{26B8F21B-C222-4784-8D4C-7D5D24EA1F38}"/>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a:extLst>
                  <a:ext uri="{FF2B5EF4-FFF2-40B4-BE49-F238E27FC236}">
                    <a16:creationId xmlns:a16="http://schemas.microsoft.com/office/drawing/2014/main" id="{58C4C653-04CF-45EA-92F4-3B76B0AA9719}"/>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a:extLst>
                  <a:ext uri="{FF2B5EF4-FFF2-40B4-BE49-F238E27FC236}">
                    <a16:creationId xmlns:a16="http://schemas.microsoft.com/office/drawing/2014/main" id="{755FD61D-1008-46FD-86B1-4F633814A453}"/>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a:extLst>
                  <a:ext uri="{FF2B5EF4-FFF2-40B4-BE49-F238E27FC236}">
                    <a16:creationId xmlns:a16="http://schemas.microsoft.com/office/drawing/2014/main" id="{A3DBC891-2610-4AC1-B1D3-806E504EF435}"/>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a:extLst>
                  <a:ext uri="{FF2B5EF4-FFF2-40B4-BE49-F238E27FC236}">
                    <a16:creationId xmlns:a16="http://schemas.microsoft.com/office/drawing/2014/main" id="{4D9F77CB-AC06-45E2-B791-BA0A7FC6A6C5}"/>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a:extLst>
                  <a:ext uri="{FF2B5EF4-FFF2-40B4-BE49-F238E27FC236}">
                    <a16:creationId xmlns:a16="http://schemas.microsoft.com/office/drawing/2014/main" id="{9006458F-4478-468F-ADDA-3A1A260F2798}"/>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a:extLst>
                  <a:ext uri="{FF2B5EF4-FFF2-40B4-BE49-F238E27FC236}">
                    <a16:creationId xmlns:a16="http://schemas.microsoft.com/office/drawing/2014/main" id="{366818E9-6C2E-4220-8542-BD64F8B7EE81}"/>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a:extLst>
                  <a:ext uri="{FF2B5EF4-FFF2-40B4-BE49-F238E27FC236}">
                    <a16:creationId xmlns:a16="http://schemas.microsoft.com/office/drawing/2014/main" id="{BD7BF3C8-FAD3-44BA-A91A-7FCE6DCE83E9}"/>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a:extLst>
                  <a:ext uri="{FF2B5EF4-FFF2-40B4-BE49-F238E27FC236}">
                    <a16:creationId xmlns:a16="http://schemas.microsoft.com/office/drawing/2014/main" id="{A675950D-FE3F-4100-8304-02525FC59CA4}"/>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a:extLst>
                  <a:ext uri="{FF2B5EF4-FFF2-40B4-BE49-F238E27FC236}">
                    <a16:creationId xmlns:a16="http://schemas.microsoft.com/office/drawing/2014/main" id="{67959628-A9E4-4868-B5C4-02A208D9EABC}"/>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a:extLst>
                  <a:ext uri="{FF2B5EF4-FFF2-40B4-BE49-F238E27FC236}">
                    <a16:creationId xmlns:a16="http://schemas.microsoft.com/office/drawing/2014/main" id="{ADECC7F1-0F45-486A-A990-EB276BB3384F}"/>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a:extLst>
                  <a:ext uri="{FF2B5EF4-FFF2-40B4-BE49-F238E27FC236}">
                    <a16:creationId xmlns:a16="http://schemas.microsoft.com/office/drawing/2014/main" id="{1245F143-DC77-4399-A4A7-A1F3B391803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a:extLst>
                  <a:ext uri="{FF2B5EF4-FFF2-40B4-BE49-F238E27FC236}">
                    <a16:creationId xmlns:a16="http://schemas.microsoft.com/office/drawing/2014/main" id="{475F08F8-55E9-4206-9AAE-E916FC31406E}"/>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a:extLst>
                  <a:ext uri="{FF2B5EF4-FFF2-40B4-BE49-F238E27FC236}">
                    <a16:creationId xmlns:a16="http://schemas.microsoft.com/office/drawing/2014/main" id="{B161936D-1B88-4DE0-9773-06D8E71E803C}"/>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a:extLst>
                  <a:ext uri="{FF2B5EF4-FFF2-40B4-BE49-F238E27FC236}">
                    <a16:creationId xmlns:a16="http://schemas.microsoft.com/office/drawing/2014/main" id="{D9EA60CC-AC1F-49D4-94B1-48FD127B43A7}"/>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a:extLst>
                  <a:ext uri="{FF2B5EF4-FFF2-40B4-BE49-F238E27FC236}">
                    <a16:creationId xmlns:a16="http://schemas.microsoft.com/office/drawing/2014/main" id="{56AE36DF-ED72-4751-A123-9AD7BA0CEEE0}"/>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a:extLst>
                  <a:ext uri="{FF2B5EF4-FFF2-40B4-BE49-F238E27FC236}">
                    <a16:creationId xmlns:a16="http://schemas.microsoft.com/office/drawing/2014/main" id="{856DA2E5-CBAE-4B4F-A30B-DFC1EE9B592C}"/>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a:extLst>
                  <a:ext uri="{FF2B5EF4-FFF2-40B4-BE49-F238E27FC236}">
                    <a16:creationId xmlns:a16="http://schemas.microsoft.com/office/drawing/2014/main" id="{5E60101A-81EF-48E2-B67D-EB8847278D98}"/>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a:extLst>
                  <a:ext uri="{FF2B5EF4-FFF2-40B4-BE49-F238E27FC236}">
                    <a16:creationId xmlns:a16="http://schemas.microsoft.com/office/drawing/2014/main" id="{623BF631-A52C-4AAD-B012-1FD678A1F657}"/>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a:extLst>
                  <a:ext uri="{FF2B5EF4-FFF2-40B4-BE49-F238E27FC236}">
                    <a16:creationId xmlns:a16="http://schemas.microsoft.com/office/drawing/2014/main" id="{3BA8C092-E3E4-4EA7-A73A-3BB13B493E2D}"/>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a:extLst>
                  <a:ext uri="{FF2B5EF4-FFF2-40B4-BE49-F238E27FC236}">
                    <a16:creationId xmlns:a16="http://schemas.microsoft.com/office/drawing/2014/main" id="{E4D5F4C5-FFAD-41D1-9E66-8DEA9AE3C68A}"/>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a:extLst>
                  <a:ext uri="{FF2B5EF4-FFF2-40B4-BE49-F238E27FC236}">
                    <a16:creationId xmlns:a16="http://schemas.microsoft.com/office/drawing/2014/main" id="{1B80E2AD-D598-4076-9A70-3FF60D761AAE}"/>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a:extLst>
                  <a:ext uri="{FF2B5EF4-FFF2-40B4-BE49-F238E27FC236}">
                    <a16:creationId xmlns:a16="http://schemas.microsoft.com/office/drawing/2014/main" id="{1E139F40-06E7-4E2F-A479-392BC2D27152}"/>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a:extLst>
                  <a:ext uri="{FF2B5EF4-FFF2-40B4-BE49-F238E27FC236}">
                    <a16:creationId xmlns:a16="http://schemas.microsoft.com/office/drawing/2014/main" id="{57B33B74-723F-44E4-8CF7-F68B6BBEE243}"/>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a:extLst>
                  <a:ext uri="{FF2B5EF4-FFF2-40B4-BE49-F238E27FC236}">
                    <a16:creationId xmlns:a16="http://schemas.microsoft.com/office/drawing/2014/main" id="{3300C380-880A-440E-AD73-941A859A69BF}"/>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a:extLst>
                  <a:ext uri="{FF2B5EF4-FFF2-40B4-BE49-F238E27FC236}">
                    <a16:creationId xmlns:a16="http://schemas.microsoft.com/office/drawing/2014/main" id="{8649CE7C-4F6C-4C19-9A37-881B022144B8}"/>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a:extLst>
                  <a:ext uri="{FF2B5EF4-FFF2-40B4-BE49-F238E27FC236}">
                    <a16:creationId xmlns:a16="http://schemas.microsoft.com/office/drawing/2014/main" id="{88A320C2-A1D9-4FC0-89CA-B951E12B32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a:extLst>
                <a:ext uri="{FF2B5EF4-FFF2-40B4-BE49-F238E27FC236}">
                  <a16:creationId xmlns:a16="http://schemas.microsoft.com/office/drawing/2014/main" id="{723EE676-95B0-40B5-BB3B-183555D2F1A1}"/>
                </a:ext>
              </a:extLst>
            </p:cNvPr>
            <p:cNvGrpSpPr/>
            <p:nvPr/>
          </p:nvGrpSpPr>
          <p:grpSpPr>
            <a:xfrm>
              <a:off x="10154386" y="4452483"/>
              <a:ext cx="1443404" cy="1443418"/>
              <a:chOff x="5734037" y="3067039"/>
              <a:chExt cx="724483" cy="724489"/>
            </a:xfrm>
            <a:grpFill/>
          </p:grpSpPr>
          <p:sp>
            <p:nvSpPr>
              <p:cNvPr id="20" name="Freeform: Shape 19">
                <a:extLst>
                  <a:ext uri="{FF2B5EF4-FFF2-40B4-BE49-F238E27FC236}">
                    <a16:creationId xmlns:a16="http://schemas.microsoft.com/office/drawing/2014/main" id="{13EE9E24-328D-4967-A7D6-9AD696D5C918}"/>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7F066982-3E06-46AC-8C85-3AA30F5EFDB9}"/>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E699AAE6-74C2-4138-8B31-465764562509}"/>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2FB875D4-122F-435D-8C34-5FA4B0BBE089}"/>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A1E1023F-42A9-42FC-86FB-4730DD3158D0}"/>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19FA068-A7DA-424C-81C0-CCA59AFF2910}"/>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a:extLst>
                  <a:ext uri="{FF2B5EF4-FFF2-40B4-BE49-F238E27FC236}">
                    <a16:creationId xmlns:a16="http://schemas.microsoft.com/office/drawing/2014/main" id="{76050C48-FA99-47E4-9729-B386AD54EA47}"/>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a:extLst>
                  <a:ext uri="{FF2B5EF4-FFF2-40B4-BE49-F238E27FC236}">
                    <a16:creationId xmlns:a16="http://schemas.microsoft.com/office/drawing/2014/main" id="{A327ECE9-CE51-4C29-9AFB-D740BC96774A}"/>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3314F941-FE16-4684-AD11-40031407E28F}"/>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A12ED5B2-85E7-4C0F-911D-84166633F6CF}"/>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E16B5A61-8CFF-4FDF-9B21-09C8297A4DAB}"/>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CE0A8595-93E1-4499-86A8-9B43B07C11D1}"/>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2C380735-19C3-47FA-978D-3E9904679374}"/>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CA6B2F2B-1750-4093-AD58-D2AA9CF8266F}"/>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a:extLst>
                  <a:ext uri="{FF2B5EF4-FFF2-40B4-BE49-F238E27FC236}">
                    <a16:creationId xmlns:a16="http://schemas.microsoft.com/office/drawing/2014/main" id="{AB32A52B-3F30-43A0-88FD-9AB3DD78B0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a:extLst>
                  <a:ext uri="{FF2B5EF4-FFF2-40B4-BE49-F238E27FC236}">
                    <a16:creationId xmlns:a16="http://schemas.microsoft.com/office/drawing/2014/main" id="{C94B2563-F4BE-4780-ABE8-8359DBB2371F}"/>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372DFDDB-1231-49CA-84CA-E4BE438A318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930DEA24-357A-4CE2-A894-9CC59149E6BB}"/>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5334C62D-A806-464B-86FF-63BA4B4B7DB0}"/>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DC0AE61D-5513-4496-AF95-4F1FA2D368B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7D604D00-5107-4CA5-8461-DBF2520C1636}"/>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ABF1B949-6E40-46C3-BCE9-DA2A24C5D2AF}"/>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9C0D9DE4-3D59-4B4F-8054-99080988D424}"/>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DF2EC95B-927F-4B94-B878-CD68D0DC4E24}"/>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7001FEFB-AE24-4CF7-8EEF-084BCD466D8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459BD4F3-A5E1-4F7D-A7AB-EF6BED5BE889}"/>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F1687F6E-4940-4782-A3A7-5C9C1552BF4B}"/>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BEC7FFDC-A904-44D2-8F0B-91A5C76CC514}"/>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EA15C8BC-5975-40E1-A988-EB34FBCF078A}"/>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371BAC0D-2BF9-4781-A7BB-06AA16D0E6C2}"/>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FD04182-650D-498F-A066-FE4C0FA6DA1E}"/>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6E839DFF-01B4-4B5E-9910-024EC8FE1DA7}"/>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0C100C3D-5A4C-4D50-AAEC-07A4457548DE}"/>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C8647050-08AF-4BD8-87C4-CA230312901B}"/>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9A0F33E0-AADA-44E2-A5AC-31DF5EE3D381}"/>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32C8FA1D-A02A-4388-9886-69EBC58C077E}"/>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99421FD3-355A-4629-BFAD-527ECD82EE07}"/>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a:extLst>
                  <a:ext uri="{FF2B5EF4-FFF2-40B4-BE49-F238E27FC236}">
                    <a16:creationId xmlns:a16="http://schemas.microsoft.com/office/drawing/2014/main" id="{2AB71DCF-EB57-4B33-9FF7-11CA0CB96573}"/>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CE86AA54-A444-4823-A6DC-491E77E34B4A}"/>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a:extLst>
                  <a:ext uri="{FF2B5EF4-FFF2-40B4-BE49-F238E27FC236}">
                    <a16:creationId xmlns:a16="http://schemas.microsoft.com/office/drawing/2014/main" id="{750E2DF6-23A6-4192-BD64-7997AABE595B}"/>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a:extLst>
                  <a:ext uri="{FF2B5EF4-FFF2-40B4-BE49-F238E27FC236}">
                    <a16:creationId xmlns:a16="http://schemas.microsoft.com/office/drawing/2014/main" id="{DC3D9758-1EA4-43A6-8375-DDED592A9AB6}"/>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a:extLst>
                  <a:ext uri="{FF2B5EF4-FFF2-40B4-BE49-F238E27FC236}">
                    <a16:creationId xmlns:a16="http://schemas.microsoft.com/office/drawing/2014/main" id="{1DFC1416-C64A-4C0B-8898-ABAABA0FCBC2}"/>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a:extLst>
                  <a:ext uri="{FF2B5EF4-FFF2-40B4-BE49-F238E27FC236}">
                    <a16:creationId xmlns:a16="http://schemas.microsoft.com/office/drawing/2014/main" id="{D2A221D1-7EAA-4907-A58E-8E81E7BA4748}"/>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a:extLst>
                  <a:ext uri="{FF2B5EF4-FFF2-40B4-BE49-F238E27FC236}">
                    <a16:creationId xmlns:a16="http://schemas.microsoft.com/office/drawing/2014/main" id="{AAC899B4-B060-44A9-9E5E-60A775CE2D41}"/>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a:extLst>
                  <a:ext uri="{FF2B5EF4-FFF2-40B4-BE49-F238E27FC236}">
                    <a16:creationId xmlns:a16="http://schemas.microsoft.com/office/drawing/2014/main" id="{F68A0E9C-6E97-4889-8C4E-1771D6465B4D}"/>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a:extLst>
                  <a:ext uri="{FF2B5EF4-FFF2-40B4-BE49-F238E27FC236}">
                    <a16:creationId xmlns:a16="http://schemas.microsoft.com/office/drawing/2014/main" id="{D705A29F-351D-4D7D-AB5F-B6A24011D559}"/>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a:extLst>
                  <a:ext uri="{FF2B5EF4-FFF2-40B4-BE49-F238E27FC236}">
                    <a16:creationId xmlns:a16="http://schemas.microsoft.com/office/drawing/2014/main" id="{EC0BB292-2828-40AB-A869-CF6D114F0630}"/>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a:extLst>
                  <a:ext uri="{FF2B5EF4-FFF2-40B4-BE49-F238E27FC236}">
                    <a16:creationId xmlns:a16="http://schemas.microsoft.com/office/drawing/2014/main" id="{78EEFC2A-B463-4C2F-8D33-BA746EEC561E}"/>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a:extLst>
                  <a:ext uri="{FF2B5EF4-FFF2-40B4-BE49-F238E27FC236}">
                    <a16:creationId xmlns:a16="http://schemas.microsoft.com/office/drawing/2014/main" id="{669784EC-901F-43E1-9785-CA274A2E37AE}"/>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a:extLst>
                  <a:ext uri="{FF2B5EF4-FFF2-40B4-BE49-F238E27FC236}">
                    <a16:creationId xmlns:a16="http://schemas.microsoft.com/office/drawing/2014/main" id="{EA79E5A7-5CA0-40FF-86F1-17C44CDA5EE3}"/>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a:extLst>
                  <a:ext uri="{FF2B5EF4-FFF2-40B4-BE49-F238E27FC236}">
                    <a16:creationId xmlns:a16="http://schemas.microsoft.com/office/drawing/2014/main" id="{CA733E24-831B-4F88-B794-2CBF062D1F34}"/>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a:extLst>
                  <a:ext uri="{FF2B5EF4-FFF2-40B4-BE49-F238E27FC236}">
                    <a16:creationId xmlns:a16="http://schemas.microsoft.com/office/drawing/2014/main" id="{6C529298-268D-4F6A-8278-B794C72F612D}"/>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a:extLst>
                  <a:ext uri="{FF2B5EF4-FFF2-40B4-BE49-F238E27FC236}">
                    <a16:creationId xmlns:a16="http://schemas.microsoft.com/office/drawing/2014/main" id="{9025A9CB-F748-49F6-BD88-DACA23F6D574}"/>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a:extLst>
                  <a:ext uri="{FF2B5EF4-FFF2-40B4-BE49-F238E27FC236}">
                    <a16:creationId xmlns:a16="http://schemas.microsoft.com/office/drawing/2014/main" id="{54D26918-0834-40FF-888A-16AB573AB42D}"/>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a:extLst>
                  <a:ext uri="{FF2B5EF4-FFF2-40B4-BE49-F238E27FC236}">
                    <a16:creationId xmlns:a16="http://schemas.microsoft.com/office/drawing/2014/main" id="{3BA0D0AD-9F3E-4A88-AD9A-027E61780550}"/>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a:extLst>
                  <a:ext uri="{FF2B5EF4-FFF2-40B4-BE49-F238E27FC236}">
                    <a16:creationId xmlns:a16="http://schemas.microsoft.com/office/drawing/2014/main" id="{C89DCC43-513D-49FC-AF25-83BBD29B7661}"/>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a:extLst>
                  <a:ext uri="{FF2B5EF4-FFF2-40B4-BE49-F238E27FC236}">
                    <a16:creationId xmlns:a16="http://schemas.microsoft.com/office/drawing/2014/main" id="{AFEAF63A-AFBF-4F67-88D7-ADA3D9E00FC4}"/>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a:extLst>
                  <a:ext uri="{FF2B5EF4-FFF2-40B4-BE49-F238E27FC236}">
                    <a16:creationId xmlns:a16="http://schemas.microsoft.com/office/drawing/2014/main" id="{448DE51B-423E-482E-903E-5139E42BDD4C}"/>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a:extLst>
                  <a:ext uri="{FF2B5EF4-FFF2-40B4-BE49-F238E27FC236}">
                    <a16:creationId xmlns:a16="http://schemas.microsoft.com/office/drawing/2014/main" id="{5449ADB8-318D-4965-814B-D6A13F780F1D}"/>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a:extLst>
                  <a:ext uri="{FF2B5EF4-FFF2-40B4-BE49-F238E27FC236}">
                    <a16:creationId xmlns:a16="http://schemas.microsoft.com/office/drawing/2014/main" id="{FD514D12-AA49-408C-BEE1-BBCF4C036159}"/>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a:extLst>
                  <a:ext uri="{FF2B5EF4-FFF2-40B4-BE49-F238E27FC236}">
                    <a16:creationId xmlns:a16="http://schemas.microsoft.com/office/drawing/2014/main" id="{05A785BE-E570-4DB4-8F7F-0AC9077116D8}"/>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a:extLst>
                  <a:ext uri="{FF2B5EF4-FFF2-40B4-BE49-F238E27FC236}">
                    <a16:creationId xmlns:a16="http://schemas.microsoft.com/office/drawing/2014/main" id="{97E79511-3F2F-4B2E-8830-7B7F555DA83E}"/>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a:extLst>
                  <a:ext uri="{FF2B5EF4-FFF2-40B4-BE49-F238E27FC236}">
                    <a16:creationId xmlns:a16="http://schemas.microsoft.com/office/drawing/2014/main" id="{DB7310B7-0080-4264-91E4-C548107F6D72}"/>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a:extLst>
                  <a:ext uri="{FF2B5EF4-FFF2-40B4-BE49-F238E27FC236}">
                    <a16:creationId xmlns:a16="http://schemas.microsoft.com/office/drawing/2014/main" id="{45FF82DB-4737-404E-9ACA-B19B6A089EA8}"/>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a:extLst>
                  <a:ext uri="{FF2B5EF4-FFF2-40B4-BE49-F238E27FC236}">
                    <a16:creationId xmlns:a16="http://schemas.microsoft.com/office/drawing/2014/main" id="{43A6BFE2-F1B0-4924-9302-9DA895CA44C3}"/>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a:extLst>
                  <a:ext uri="{FF2B5EF4-FFF2-40B4-BE49-F238E27FC236}">
                    <a16:creationId xmlns:a16="http://schemas.microsoft.com/office/drawing/2014/main" id="{9CDDEDDC-F6C4-4D85-8B8D-DA09731DAC62}"/>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a:extLst>
                  <a:ext uri="{FF2B5EF4-FFF2-40B4-BE49-F238E27FC236}">
                    <a16:creationId xmlns:a16="http://schemas.microsoft.com/office/drawing/2014/main" id="{DA23F74A-EE1B-414F-A58F-CB49D8A32924}"/>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a:extLst>
                  <a:ext uri="{FF2B5EF4-FFF2-40B4-BE49-F238E27FC236}">
                    <a16:creationId xmlns:a16="http://schemas.microsoft.com/office/drawing/2014/main" id="{56AFD036-E68B-45F9-9B76-E4B3A4B50800}"/>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a:extLst>
                  <a:ext uri="{FF2B5EF4-FFF2-40B4-BE49-F238E27FC236}">
                    <a16:creationId xmlns:a16="http://schemas.microsoft.com/office/drawing/2014/main" id="{2ACC9D1B-CB8B-4193-B702-DA68B92DE9F9}"/>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a:extLst>
                  <a:ext uri="{FF2B5EF4-FFF2-40B4-BE49-F238E27FC236}">
                    <a16:creationId xmlns:a16="http://schemas.microsoft.com/office/drawing/2014/main" id="{0FBC88AB-930A-4D32-8DB1-82563BFF0EAE}"/>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a:extLst>
                  <a:ext uri="{FF2B5EF4-FFF2-40B4-BE49-F238E27FC236}">
                    <a16:creationId xmlns:a16="http://schemas.microsoft.com/office/drawing/2014/main" id="{74274EB1-FC6D-4C4D-965D-DEBA45892216}"/>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a:extLst>
                  <a:ext uri="{FF2B5EF4-FFF2-40B4-BE49-F238E27FC236}">
                    <a16:creationId xmlns:a16="http://schemas.microsoft.com/office/drawing/2014/main" id="{FE4E35D8-7704-40DC-A190-5B4E8BE44974}"/>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a:extLst>
                  <a:ext uri="{FF2B5EF4-FFF2-40B4-BE49-F238E27FC236}">
                    <a16:creationId xmlns:a16="http://schemas.microsoft.com/office/drawing/2014/main" id="{EDB1E803-1D4D-4912-BA76-9EF947E19AF0}"/>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a:extLst>
                  <a:ext uri="{FF2B5EF4-FFF2-40B4-BE49-F238E27FC236}">
                    <a16:creationId xmlns:a16="http://schemas.microsoft.com/office/drawing/2014/main" id="{7E241842-A248-438B-B3B4-37A05240BCBE}"/>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a:extLst>
                  <a:ext uri="{FF2B5EF4-FFF2-40B4-BE49-F238E27FC236}">
                    <a16:creationId xmlns:a16="http://schemas.microsoft.com/office/drawing/2014/main" id="{C6E092F6-1BFE-4656-9029-9A2EEE8F79FD}"/>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a:extLst>
                  <a:ext uri="{FF2B5EF4-FFF2-40B4-BE49-F238E27FC236}">
                    <a16:creationId xmlns:a16="http://schemas.microsoft.com/office/drawing/2014/main" id="{F4A890A0-353B-4CBB-8FD1-059BE94011AD}"/>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a:extLst>
                  <a:ext uri="{FF2B5EF4-FFF2-40B4-BE49-F238E27FC236}">
                    <a16:creationId xmlns:a16="http://schemas.microsoft.com/office/drawing/2014/main" id="{6EFA174A-A4E5-4264-BD07-007305986AAF}"/>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a:extLst>
                  <a:ext uri="{FF2B5EF4-FFF2-40B4-BE49-F238E27FC236}">
                    <a16:creationId xmlns:a16="http://schemas.microsoft.com/office/drawing/2014/main" id="{3FBAD25F-2FFC-4CEC-9B8A-5ED34707E666}"/>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a:extLst>
                  <a:ext uri="{FF2B5EF4-FFF2-40B4-BE49-F238E27FC236}">
                    <a16:creationId xmlns:a16="http://schemas.microsoft.com/office/drawing/2014/main" id="{342EF4A1-21C1-45D4-B700-6EA4BF21BE00}"/>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a:extLst>
                  <a:ext uri="{FF2B5EF4-FFF2-40B4-BE49-F238E27FC236}">
                    <a16:creationId xmlns:a16="http://schemas.microsoft.com/office/drawing/2014/main" id="{B2CCF840-70EA-4C9C-848E-B27B79A75DB1}"/>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a:extLst>
                  <a:ext uri="{FF2B5EF4-FFF2-40B4-BE49-F238E27FC236}">
                    <a16:creationId xmlns:a16="http://schemas.microsoft.com/office/drawing/2014/main" id="{8E311D1C-5934-4C97-809E-E996B3845BA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a:extLst>
                  <a:ext uri="{FF2B5EF4-FFF2-40B4-BE49-F238E27FC236}">
                    <a16:creationId xmlns:a16="http://schemas.microsoft.com/office/drawing/2014/main" id="{B13F883A-929B-46F7-A9A8-547ACE9C0471}"/>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a:extLst>
                  <a:ext uri="{FF2B5EF4-FFF2-40B4-BE49-F238E27FC236}">
                    <a16:creationId xmlns:a16="http://schemas.microsoft.com/office/drawing/2014/main" id="{16D72D9D-260C-42C4-B864-6AFFB236A12B}"/>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a:extLst>
                  <a:ext uri="{FF2B5EF4-FFF2-40B4-BE49-F238E27FC236}">
                    <a16:creationId xmlns:a16="http://schemas.microsoft.com/office/drawing/2014/main" id="{57F62680-33C3-4510-A3B0-40F179FCEF84}"/>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a:extLst>
                  <a:ext uri="{FF2B5EF4-FFF2-40B4-BE49-F238E27FC236}">
                    <a16:creationId xmlns:a16="http://schemas.microsoft.com/office/drawing/2014/main" id="{8C3F6DBC-3B3A-429F-A49A-485EF9960069}"/>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a:extLst>
                  <a:ext uri="{FF2B5EF4-FFF2-40B4-BE49-F238E27FC236}">
                    <a16:creationId xmlns:a16="http://schemas.microsoft.com/office/drawing/2014/main" id="{09CFDDBA-E518-4324-B18A-EF6E4B50B845}"/>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a:extLst>
                  <a:ext uri="{FF2B5EF4-FFF2-40B4-BE49-F238E27FC236}">
                    <a16:creationId xmlns:a16="http://schemas.microsoft.com/office/drawing/2014/main" id="{C8579CBC-E6AF-4829-AA1D-7B277821341A}"/>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a:extLst>
                  <a:ext uri="{FF2B5EF4-FFF2-40B4-BE49-F238E27FC236}">
                    <a16:creationId xmlns:a16="http://schemas.microsoft.com/office/drawing/2014/main" id="{F4F87C77-9949-468A-9B86-3D4A3CB1D080}"/>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a:extLst>
                  <a:ext uri="{FF2B5EF4-FFF2-40B4-BE49-F238E27FC236}">
                    <a16:creationId xmlns:a16="http://schemas.microsoft.com/office/drawing/2014/main" id="{C0DAD71F-08D6-41FB-93B2-448EB15BCB30}"/>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a:extLst>
                  <a:ext uri="{FF2B5EF4-FFF2-40B4-BE49-F238E27FC236}">
                    <a16:creationId xmlns:a16="http://schemas.microsoft.com/office/drawing/2014/main" id="{BFE5B582-FC98-4E72-9AFF-067166B7935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a:extLst>
                  <a:ext uri="{FF2B5EF4-FFF2-40B4-BE49-F238E27FC236}">
                    <a16:creationId xmlns:a16="http://schemas.microsoft.com/office/drawing/2014/main" id="{AA87FE08-67A7-40C4-BA28-5C87D875EB1A}"/>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a:extLst>
                  <a:ext uri="{FF2B5EF4-FFF2-40B4-BE49-F238E27FC236}">
                    <a16:creationId xmlns:a16="http://schemas.microsoft.com/office/drawing/2014/main" id="{601F8489-E1AB-4730-8A77-EFF164E47BCC}"/>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a:extLst>
                  <a:ext uri="{FF2B5EF4-FFF2-40B4-BE49-F238E27FC236}">
                    <a16:creationId xmlns:a16="http://schemas.microsoft.com/office/drawing/2014/main" id="{D3E2442A-D936-4EBA-A666-6E82DB2DA28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a:extLst>
                  <a:ext uri="{FF2B5EF4-FFF2-40B4-BE49-F238E27FC236}">
                    <a16:creationId xmlns:a16="http://schemas.microsoft.com/office/drawing/2014/main" id="{2E891E37-78A2-43D1-99C0-5F53AC4AD9D4}"/>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a:extLst>
                  <a:ext uri="{FF2B5EF4-FFF2-40B4-BE49-F238E27FC236}">
                    <a16:creationId xmlns:a16="http://schemas.microsoft.com/office/drawing/2014/main" id="{FF5FE9C1-0A9F-4E0A-8F9E-3EF3223F9E09}"/>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a:extLst>
                  <a:ext uri="{FF2B5EF4-FFF2-40B4-BE49-F238E27FC236}">
                    <a16:creationId xmlns:a16="http://schemas.microsoft.com/office/drawing/2014/main" id="{57C2FED7-F344-47E5-BB1E-E7CB26B335F8}"/>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a:extLst>
                  <a:ext uri="{FF2B5EF4-FFF2-40B4-BE49-F238E27FC236}">
                    <a16:creationId xmlns:a16="http://schemas.microsoft.com/office/drawing/2014/main" id="{C95DD38F-B4B9-40A1-B7BD-EDF00AFD64F9}"/>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a:extLst>
                  <a:ext uri="{FF2B5EF4-FFF2-40B4-BE49-F238E27FC236}">
                    <a16:creationId xmlns:a16="http://schemas.microsoft.com/office/drawing/2014/main" id="{B1334E03-6B96-4D5A-8314-2AAB15396089}"/>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a:extLst>
                  <a:ext uri="{FF2B5EF4-FFF2-40B4-BE49-F238E27FC236}">
                    <a16:creationId xmlns:a16="http://schemas.microsoft.com/office/drawing/2014/main" id="{59EFDAF0-6330-4D40-B4E4-57C5891A998C}"/>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a:extLst>
                  <a:ext uri="{FF2B5EF4-FFF2-40B4-BE49-F238E27FC236}">
                    <a16:creationId xmlns:a16="http://schemas.microsoft.com/office/drawing/2014/main" id="{6EDDC210-93CC-4464-BDA2-3CC18C0C693B}"/>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a:extLst>
                  <a:ext uri="{FF2B5EF4-FFF2-40B4-BE49-F238E27FC236}">
                    <a16:creationId xmlns:a16="http://schemas.microsoft.com/office/drawing/2014/main" id="{9E521203-1A0B-470B-B729-1B8B0AFF5A39}"/>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a:extLst>
                  <a:ext uri="{FF2B5EF4-FFF2-40B4-BE49-F238E27FC236}">
                    <a16:creationId xmlns:a16="http://schemas.microsoft.com/office/drawing/2014/main" id="{091C18AB-4BE0-4C09-ABC6-05334DF7826F}"/>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a:extLst>
                  <a:ext uri="{FF2B5EF4-FFF2-40B4-BE49-F238E27FC236}">
                    <a16:creationId xmlns:a16="http://schemas.microsoft.com/office/drawing/2014/main" id="{4EA1AE17-D725-411E-AFAC-60B5A959DF4E}"/>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a:extLst>
                  <a:ext uri="{FF2B5EF4-FFF2-40B4-BE49-F238E27FC236}">
                    <a16:creationId xmlns:a16="http://schemas.microsoft.com/office/drawing/2014/main" id="{6D6D2AB0-DEA8-4510-96C2-B8547E8A7DD6}"/>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a:extLst>
                  <a:ext uri="{FF2B5EF4-FFF2-40B4-BE49-F238E27FC236}">
                    <a16:creationId xmlns:a16="http://schemas.microsoft.com/office/drawing/2014/main" id="{5D2C70B9-3A29-4A3F-B9E2-02A556FB509F}"/>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a:extLst>
                  <a:ext uri="{FF2B5EF4-FFF2-40B4-BE49-F238E27FC236}">
                    <a16:creationId xmlns:a16="http://schemas.microsoft.com/office/drawing/2014/main" id="{B7B5EA85-B9B6-47B1-9156-980D6B0EE597}"/>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a:extLst>
                  <a:ext uri="{FF2B5EF4-FFF2-40B4-BE49-F238E27FC236}">
                    <a16:creationId xmlns:a16="http://schemas.microsoft.com/office/drawing/2014/main" id="{2C8DB9BF-A31E-45AC-8271-73868A63504C}"/>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a:extLst>
                  <a:ext uri="{FF2B5EF4-FFF2-40B4-BE49-F238E27FC236}">
                    <a16:creationId xmlns:a16="http://schemas.microsoft.com/office/drawing/2014/main" id="{3F5BC346-9C8F-4FC2-884E-BC40B09E9461}"/>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a:extLst>
                  <a:ext uri="{FF2B5EF4-FFF2-40B4-BE49-F238E27FC236}">
                    <a16:creationId xmlns:a16="http://schemas.microsoft.com/office/drawing/2014/main" id="{4E18F1FE-B933-45C8-9F4F-53DCCC1FA2CA}"/>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a:extLst>
                  <a:ext uri="{FF2B5EF4-FFF2-40B4-BE49-F238E27FC236}">
                    <a16:creationId xmlns:a16="http://schemas.microsoft.com/office/drawing/2014/main" id="{8CF9F0AF-3E92-4593-88F2-0A9691F8FEA5}"/>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a:extLst>
                  <a:ext uri="{FF2B5EF4-FFF2-40B4-BE49-F238E27FC236}">
                    <a16:creationId xmlns:a16="http://schemas.microsoft.com/office/drawing/2014/main" id="{5F8E407F-7C3D-4C6D-A845-CE6C18A4E19E}"/>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a:extLst>
                  <a:ext uri="{FF2B5EF4-FFF2-40B4-BE49-F238E27FC236}">
                    <a16:creationId xmlns:a16="http://schemas.microsoft.com/office/drawing/2014/main" id="{65B86F18-3F82-406B-A6B8-73508323F5B1}"/>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a:extLst>
                  <a:ext uri="{FF2B5EF4-FFF2-40B4-BE49-F238E27FC236}">
                    <a16:creationId xmlns:a16="http://schemas.microsoft.com/office/drawing/2014/main" id="{282DBE01-A20A-44FA-B824-6B6AE5B47541}"/>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a:extLst>
                  <a:ext uri="{FF2B5EF4-FFF2-40B4-BE49-F238E27FC236}">
                    <a16:creationId xmlns:a16="http://schemas.microsoft.com/office/drawing/2014/main" id="{525BA03A-821A-451C-974A-5BC54F600152}"/>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a:extLst>
                  <a:ext uri="{FF2B5EF4-FFF2-40B4-BE49-F238E27FC236}">
                    <a16:creationId xmlns:a16="http://schemas.microsoft.com/office/drawing/2014/main" id="{C4A1A8AE-42A8-458F-9647-2B1E0080C328}"/>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a:extLst>
                  <a:ext uri="{FF2B5EF4-FFF2-40B4-BE49-F238E27FC236}">
                    <a16:creationId xmlns:a16="http://schemas.microsoft.com/office/drawing/2014/main" id="{1061C57A-74C4-42DF-837D-4BD2480F5637}"/>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a:extLst>
                  <a:ext uri="{FF2B5EF4-FFF2-40B4-BE49-F238E27FC236}">
                    <a16:creationId xmlns:a16="http://schemas.microsoft.com/office/drawing/2014/main" id="{2E72CD8D-308B-4DA6-A9E9-29C5289A64AF}"/>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a:extLst>
                  <a:ext uri="{FF2B5EF4-FFF2-40B4-BE49-F238E27FC236}">
                    <a16:creationId xmlns:a16="http://schemas.microsoft.com/office/drawing/2014/main" id="{67DA1353-3400-4417-AE74-101830D91305}"/>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a:extLst>
                  <a:ext uri="{FF2B5EF4-FFF2-40B4-BE49-F238E27FC236}">
                    <a16:creationId xmlns:a16="http://schemas.microsoft.com/office/drawing/2014/main" id="{780402F0-99E7-4BC1-8B33-8C28B061254B}"/>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a:extLst>
                  <a:ext uri="{FF2B5EF4-FFF2-40B4-BE49-F238E27FC236}">
                    <a16:creationId xmlns:a16="http://schemas.microsoft.com/office/drawing/2014/main" id="{D8F0B222-EDEC-4F73-BFBF-EEF77FCEFE6D}"/>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a:extLst>
                  <a:ext uri="{FF2B5EF4-FFF2-40B4-BE49-F238E27FC236}">
                    <a16:creationId xmlns:a16="http://schemas.microsoft.com/office/drawing/2014/main" id="{99DFF4C5-2EF0-4C23-99F5-6FBA3C2FDECA}"/>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a:extLst>
                  <a:ext uri="{FF2B5EF4-FFF2-40B4-BE49-F238E27FC236}">
                    <a16:creationId xmlns:a16="http://schemas.microsoft.com/office/drawing/2014/main" id="{42099B1E-BE83-48FA-A883-6B86E3781583}"/>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a:extLst>
                  <a:ext uri="{FF2B5EF4-FFF2-40B4-BE49-F238E27FC236}">
                    <a16:creationId xmlns:a16="http://schemas.microsoft.com/office/drawing/2014/main" id="{0642570B-F261-403D-8AE5-755725C5C683}"/>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a:extLst>
                  <a:ext uri="{FF2B5EF4-FFF2-40B4-BE49-F238E27FC236}">
                    <a16:creationId xmlns:a16="http://schemas.microsoft.com/office/drawing/2014/main" id="{0289D3E0-1FCD-421F-B82C-57D48531197C}"/>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a:extLst>
                  <a:ext uri="{FF2B5EF4-FFF2-40B4-BE49-F238E27FC236}">
                    <a16:creationId xmlns:a16="http://schemas.microsoft.com/office/drawing/2014/main" id="{B0CDB835-A9B8-4DD1-8E4A-94CB352EBA4C}"/>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a:extLst>
                  <a:ext uri="{FF2B5EF4-FFF2-40B4-BE49-F238E27FC236}">
                    <a16:creationId xmlns:a16="http://schemas.microsoft.com/office/drawing/2014/main" id="{A959ACD8-7B03-425E-A568-DD933FE53D29}"/>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a:extLst>
                  <a:ext uri="{FF2B5EF4-FFF2-40B4-BE49-F238E27FC236}">
                    <a16:creationId xmlns:a16="http://schemas.microsoft.com/office/drawing/2014/main" id="{C1417EAD-6931-45DD-A71C-649A3A1E1742}"/>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a:extLst>
                  <a:ext uri="{FF2B5EF4-FFF2-40B4-BE49-F238E27FC236}">
                    <a16:creationId xmlns:a16="http://schemas.microsoft.com/office/drawing/2014/main" id="{3F8F5897-91C8-4949-B3E2-08E8C4D10561}"/>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a:extLst>
                  <a:ext uri="{FF2B5EF4-FFF2-40B4-BE49-F238E27FC236}">
                    <a16:creationId xmlns:a16="http://schemas.microsoft.com/office/drawing/2014/main" id="{818AF2B2-848E-432A-853D-4171DB436AB9}"/>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a:extLst>
                  <a:ext uri="{FF2B5EF4-FFF2-40B4-BE49-F238E27FC236}">
                    <a16:creationId xmlns:a16="http://schemas.microsoft.com/office/drawing/2014/main" id="{A95D8E15-C401-4021-A442-B2B29505E22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a:extLst>
                  <a:ext uri="{FF2B5EF4-FFF2-40B4-BE49-F238E27FC236}">
                    <a16:creationId xmlns:a16="http://schemas.microsoft.com/office/drawing/2014/main" id="{91B6E7C4-CA47-4FE7-84A9-629E655725F3}"/>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a:extLst>
                  <a:ext uri="{FF2B5EF4-FFF2-40B4-BE49-F238E27FC236}">
                    <a16:creationId xmlns:a16="http://schemas.microsoft.com/office/drawing/2014/main" id="{AD49B82B-2837-42BA-9DE4-DF33E912C8C5}"/>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a:extLst>
                  <a:ext uri="{FF2B5EF4-FFF2-40B4-BE49-F238E27FC236}">
                    <a16:creationId xmlns:a16="http://schemas.microsoft.com/office/drawing/2014/main" id="{173AEBBC-7300-434A-90D2-797E21B1434C}"/>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a:extLst>
                  <a:ext uri="{FF2B5EF4-FFF2-40B4-BE49-F238E27FC236}">
                    <a16:creationId xmlns:a16="http://schemas.microsoft.com/office/drawing/2014/main" id="{079F400B-1FBB-4723-AE19-B242DD4F5F4D}"/>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a:extLst>
                  <a:ext uri="{FF2B5EF4-FFF2-40B4-BE49-F238E27FC236}">
                    <a16:creationId xmlns:a16="http://schemas.microsoft.com/office/drawing/2014/main" id="{F3220893-28AF-4796-89C4-497A3E0F7375}"/>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a:extLst>
                  <a:ext uri="{FF2B5EF4-FFF2-40B4-BE49-F238E27FC236}">
                    <a16:creationId xmlns:a16="http://schemas.microsoft.com/office/drawing/2014/main" id="{E37B6154-8BF3-4B1F-8CE6-4E1F92E2A756}"/>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a:extLst>
                  <a:ext uri="{FF2B5EF4-FFF2-40B4-BE49-F238E27FC236}">
                    <a16:creationId xmlns:a16="http://schemas.microsoft.com/office/drawing/2014/main" id="{AF054118-31C5-405F-98FD-C52552668115}"/>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a:extLst>
                  <a:ext uri="{FF2B5EF4-FFF2-40B4-BE49-F238E27FC236}">
                    <a16:creationId xmlns:a16="http://schemas.microsoft.com/office/drawing/2014/main" id="{BC580ECA-94B5-4EEE-8B3E-D13068010A8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a:extLst>
                  <a:ext uri="{FF2B5EF4-FFF2-40B4-BE49-F238E27FC236}">
                    <a16:creationId xmlns:a16="http://schemas.microsoft.com/office/drawing/2014/main" id="{B5EC5FD6-0D19-498D-BDFC-1C65B1405374}"/>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a:extLst>
                  <a:ext uri="{FF2B5EF4-FFF2-40B4-BE49-F238E27FC236}">
                    <a16:creationId xmlns:a16="http://schemas.microsoft.com/office/drawing/2014/main" id="{1F47A1FC-F8D5-4DF4-B1D1-0B0F9CD2BD6C}"/>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a:extLst>
                  <a:ext uri="{FF2B5EF4-FFF2-40B4-BE49-F238E27FC236}">
                    <a16:creationId xmlns:a16="http://schemas.microsoft.com/office/drawing/2014/main" id="{503D5622-B726-487F-B57C-23162F37592D}"/>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a:extLst>
                  <a:ext uri="{FF2B5EF4-FFF2-40B4-BE49-F238E27FC236}">
                    <a16:creationId xmlns:a16="http://schemas.microsoft.com/office/drawing/2014/main" id="{25E5A90C-2EF7-4B6F-A358-5BB4E600DD66}"/>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a:extLst>
                  <a:ext uri="{FF2B5EF4-FFF2-40B4-BE49-F238E27FC236}">
                    <a16:creationId xmlns:a16="http://schemas.microsoft.com/office/drawing/2014/main" id="{302D610A-8A29-4084-9D8E-4D2CC0453FA3}"/>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a:extLst>
                  <a:ext uri="{FF2B5EF4-FFF2-40B4-BE49-F238E27FC236}">
                    <a16:creationId xmlns:a16="http://schemas.microsoft.com/office/drawing/2014/main" id="{4512BE54-08BA-409A-9F16-0B3A63534F25}"/>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a:extLst>
                  <a:ext uri="{FF2B5EF4-FFF2-40B4-BE49-F238E27FC236}">
                    <a16:creationId xmlns:a16="http://schemas.microsoft.com/office/drawing/2014/main" id="{21517A1B-623C-4FB6-A8DE-C70DE126139A}"/>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a:extLst>
                  <a:ext uri="{FF2B5EF4-FFF2-40B4-BE49-F238E27FC236}">
                    <a16:creationId xmlns:a16="http://schemas.microsoft.com/office/drawing/2014/main" id="{8F788AA1-211E-4C56-B36D-9863A62BC9E9}"/>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a:extLst>
                  <a:ext uri="{FF2B5EF4-FFF2-40B4-BE49-F238E27FC236}">
                    <a16:creationId xmlns:a16="http://schemas.microsoft.com/office/drawing/2014/main" id="{8B12D240-C258-4FE9-A423-E46A6773F17B}"/>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a:extLst>
                  <a:ext uri="{FF2B5EF4-FFF2-40B4-BE49-F238E27FC236}">
                    <a16:creationId xmlns:a16="http://schemas.microsoft.com/office/drawing/2014/main" id="{1A0AAA9A-6C12-4257-AC9C-FBFA0F0EEE0F}"/>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a:extLst>
                  <a:ext uri="{FF2B5EF4-FFF2-40B4-BE49-F238E27FC236}">
                    <a16:creationId xmlns:a16="http://schemas.microsoft.com/office/drawing/2014/main" id="{61819836-2D65-4DA6-B1B2-20437FAD689A}"/>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a:extLst>
                  <a:ext uri="{FF2B5EF4-FFF2-40B4-BE49-F238E27FC236}">
                    <a16:creationId xmlns:a16="http://schemas.microsoft.com/office/drawing/2014/main" id="{F89C4CF7-D75F-44C1-BC4D-DE7AA1E0D642}"/>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a:extLst>
                  <a:ext uri="{FF2B5EF4-FFF2-40B4-BE49-F238E27FC236}">
                    <a16:creationId xmlns:a16="http://schemas.microsoft.com/office/drawing/2014/main" id="{A00CB392-768D-49BF-BA72-092945C55ACD}"/>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a:extLst>
                  <a:ext uri="{FF2B5EF4-FFF2-40B4-BE49-F238E27FC236}">
                    <a16:creationId xmlns:a16="http://schemas.microsoft.com/office/drawing/2014/main" id="{CF276FAA-41F5-4B48-9482-8481D80FD916}"/>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a:extLst>
                  <a:ext uri="{FF2B5EF4-FFF2-40B4-BE49-F238E27FC236}">
                    <a16:creationId xmlns:a16="http://schemas.microsoft.com/office/drawing/2014/main" id="{B023AAE1-1E09-438C-94E4-1AA2E1261749}"/>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a:extLst>
                  <a:ext uri="{FF2B5EF4-FFF2-40B4-BE49-F238E27FC236}">
                    <a16:creationId xmlns:a16="http://schemas.microsoft.com/office/drawing/2014/main" id="{6AF45571-CE43-461D-A8D7-2B47BADAC7A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a:extLst>
                  <a:ext uri="{FF2B5EF4-FFF2-40B4-BE49-F238E27FC236}">
                    <a16:creationId xmlns:a16="http://schemas.microsoft.com/office/drawing/2014/main" id="{D5EB8CB6-6D13-433E-A200-C3F33606CBA0}"/>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a:extLst>
                  <a:ext uri="{FF2B5EF4-FFF2-40B4-BE49-F238E27FC236}">
                    <a16:creationId xmlns:a16="http://schemas.microsoft.com/office/drawing/2014/main" id="{F97E0D79-0FE9-4E61-B180-D44663AE43FB}"/>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a:extLst>
                  <a:ext uri="{FF2B5EF4-FFF2-40B4-BE49-F238E27FC236}">
                    <a16:creationId xmlns:a16="http://schemas.microsoft.com/office/drawing/2014/main" id="{0E7A30CB-3A49-440A-8BFF-DDECDE64AFB9}"/>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2C9C1DFA-72DD-49AD-8233-893910818926}"/>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1E06A40-B44B-42D2-8166-86EA71277133}"/>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AAD1390C-B164-4DA1-8585-4920E900C857}"/>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6E37C65D-A0AE-4C3D-871A-FC32207011DF}"/>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0F946D8A-AA88-4AD8-8CFC-060E4352D7C7}"/>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26C69E7E-139D-4304-9A47-E443E0325007}"/>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643619BB-998A-4688-9EA8-E1A29493B652}"/>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CA567F32-881E-43C4-BBB0-CDDAFDD276A3}"/>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D1E4C6D4-84CE-4DDC-AC0F-FEDBD9A4BC7B}"/>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0A2F5831-8F83-4A7E-8185-CA727AF7CAA1}"/>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33B1C91A-AFEE-4375-83C7-8C346ECB6CB6}"/>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8F328456-0E85-48D3-820F-81CCF861C7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extLst>
      <p:ext uri="{BB962C8B-B14F-4D97-AF65-F5344CB8AC3E}">
        <p14:creationId xmlns:p14="http://schemas.microsoft.com/office/powerpoint/2010/main" val="30507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9B6909CF-743B-4DF1-8060-7377C3B0EC96}"/>
              </a:ext>
              <a:ext uri="{C183D7F6-B498-43B3-948B-1728B52AA6E4}">
                <adec:decorative xmlns:adec="http://schemas.microsoft.com/office/drawing/2017/decorative" xmlns="" val="1"/>
              </a:ext>
            </a:extLst>
          </p:cNvPr>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a:extLst>
              <a:ext uri="{FF2B5EF4-FFF2-40B4-BE49-F238E27FC236}">
                <a16:creationId xmlns:a16="http://schemas.microsoft.com/office/drawing/2014/main" id="{5525794F-443C-40B3-AC9C-14F574B044C9}"/>
              </a:ext>
              <a:ext uri="{C183D7F6-B498-43B3-948B-1728B52AA6E4}">
                <adec:decorative xmlns:adec="http://schemas.microsoft.com/office/drawing/2017/decorative" xmlns="" val="1"/>
              </a:ext>
            </a:extLst>
          </p:cNvPr>
          <p:cNvGrpSpPr/>
          <p:nvPr userDrawn="1"/>
        </p:nvGrpSpPr>
        <p:grpSpPr>
          <a:xfrm>
            <a:off x="0" y="1479558"/>
            <a:ext cx="1861854" cy="717514"/>
            <a:chOff x="0" y="1479558"/>
            <a:chExt cx="1861854" cy="717514"/>
          </a:xfrm>
          <a:solidFill>
            <a:schemeClr val="tx1"/>
          </a:solidFill>
        </p:grpSpPr>
        <p:sp>
          <p:nvSpPr>
            <p:cNvPr id="39" name="Freeform: Shape 38">
              <a:extLst>
                <a:ext uri="{FF2B5EF4-FFF2-40B4-BE49-F238E27FC236}">
                  <a16:creationId xmlns:a16="http://schemas.microsoft.com/office/drawing/2014/main" id="{D60C3E59-61BE-442E-9897-D92166F40D31}"/>
                </a:ext>
              </a:extLst>
            </p:cNvPr>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12C7B4DA-5162-484A-9B4D-A784EF13976B}"/>
                </a:ext>
              </a:extLst>
            </p:cNvPr>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a:extLst>
              <a:ext uri="{FF2B5EF4-FFF2-40B4-BE49-F238E27FC236}">
                <a16:creationId xmlns:a16="http://schemas.microsoft.com/office/drawing/2014/main" id="{1E3F66BB-BDA3-4747-BDE0-3D814CBE5AF5}"/>
              </a:ext>
              <a:ext uri="{C183D7F6-B498-43B3-948B-1728B52AA6E4}">
                <adec:decorative xmlns:adec="http://schemas.microsoft.com/office/drawing/2017/decorative" xmlns="" val="1"/>
              </a:ext>
            </a:extLst>
          </p:cNvPr>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a:extLst>
              <a:ext uri="{FF2B5EF4-FFF2-40B4-BE49-F238E27FC236}">
                <a16:creationId xmlns:a16="http://schemas.microsoft.com/office/drawing/2014/main" id="{FA21FCC9-56C2-419C-BADF-9C928DDAD289}"/>
              </a:ext>
              <a:ext uri="{C183D7F6-B498-43B3-948B-1728B52AA6E4}">
                <adec:decorative xmlns:adec="http://schemas.microsoft.com/office/drawing/2017/decorative" xmlns="" val="1"/>
              </a:ext>
            </a:extLst>
          </p:cNvPr>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a:extLst>
              <a:ext uri="{FF2B5EF4-FFF2-40B4-BE49-F238E27FC236}">
                <a16:creationId xmlns:a16="http://schemas.microsoft.com/office/drawing/2014/main" id="{464FCAEB-7D76-4806-B8EA-F97A887CED73}"/>
              </a:ext>
            </a:extLst>
          </p:cNvPr>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p>
        </p:txBody>
      </p:sp>
      <p:sp>
        <p:nvSpPr>
          <p:cNvPr id="44" name="Subtitle 2">
            <a:extLst>
              <a:ext uri="{FF2B5EF4-FFF2-40B4-BE49-F238E27FC236}">
                <a16:creationId xmlns:a16="http://schemas.microsoft.com/office/drawing/2014/main" id="{192D33E3-D5C6-4492-9AB0-13294FD469B1}"/>
              </a:ext>
            </a:extLst>
          </p:cNvPr>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p>
        </p:txBody>
      </p:sp>
      <p:sp>
        <p:nvSpPr>
          <p:cNvPr id="45" name="Graphic 212">
            <a:extLst>
              <a:ext uri="{FF2B5EF4-FFF2-40B4-BE49-F238E27FC236}">
                <a16:creationId xmlns:a16="http://schemas.microsoft.com/office/drawing/2014/main" id="{55253C8E-0DF4-4187-8CFA-8E892B59BEC2}"/>
              </a:ext>
              <a:ext uri="{C183D7F6-B498-43B3-948B-1728B52AA6E4}">
                <adec:decorative xmlns:adec="http://schemas.microsoft.com/office/drawing/2017/decorative" xmlns=""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a:extLst>
              <a:ext uri="{FF2B5EF4-FFF2-40B4-BE49-F238E27FC236}">
                <a16:creationId xmlns:a16="http://schemas.microsoft.com/office/drawing/2014/main" id="{3E81479D-EC31-42B5-A3A1-02155919F878}"/>
              </a:ext>
              <a:ext uri="{C183D7F6-B498-43B3-948B-1728B52AA6E4}">
                <adec:decorative xmlns:adec="http://schemas.microsoft.com/office/drawing/2017/decorative" xmlns=""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a:extLst>
              <a:ext uri="{FF2B5EF4-FFF2-40B4-BE49-F238E27FC236}">
                <a16:creationId xmlns:a16="http://schemas.microsoft.com/office/drawing/2014/main" id="{95B72045-B7EA-46A3-BFC1-BED5E2661ABF}"/>
              </a:ext>
              <a:ext uri="{C183D7F6-B498-43B3-948B-1728B52AA6E4}">
                <adec:decorative xmlns:adec="http://schemas.microsoft.com/office/drawing/2017/decorative" xmlns="" val="1"/>
              </a:ext>
            </a:extLst>
          </p:cNvPr>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a:extLst>
              <a:ext uri="{FF2B5EF4-FFF2-40B4-BE49-F238E27FC236}">
                <a16:creationId xmlns:a16="http://schemas.microsoft.com/office/drawing/2014/main" id="{0F04D741-7B27-4605-B65D-7E8A12D22C5E}"/>
              </a:ext>
              <a:ext uri="{C183D7F6-B498-43B3-948B-1728B52AA6E4}">
                <adec:decorative xmlns:adec="http://schemas.microsoft.com/office/drawing/2017/decorative" xmlns="" val="1"/>
              </a:ext>
            </a:extLst>
          </p:cNvPr>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a:extLst>
              <a:ext uri="{FF2B5EF4-FFF2-40B4-BE49-F238E27FC236}">
                <a16:creationId xmlns:a16="http://schemas.microsoft.com/office/drawing/2014/main" id="{F0483D74-29C5-49E3-B816-46CBA8A93093}"/>
              </a:ext>
            </a:extLst>
          </p:cNvPr>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a:extLst>
              <a:ext uri="{FF2B5EF4-FFF2-40B4-BE49-F238E27FC236}">
                <a16:creationId xmlns:a16="http://schemas.microsoft.com/office/drawing/2014/main" id="{9659A986-3E9F-4994-8D36-D1B503E2C7A1}"/>
              </a:ext>
              <a:ext uri="{C183D7F6-B498-43B3-948B-1728B52AA6E4}">
                <adec:decorative xmlns:adec="http://schemas.microsoft.com/office/drawing/2017/decorative" xmlns="" val="1"/>
              </a:ext>
            </a:extLst>
          </p:cNvPr>
          <p:cNvGrpSpPr/>
          <p:nvPr userDrawn="1"/>
        </p:nvGrpSpPr>
        <p:grpSpPr>
          <a:xfrm>
            <a:off x="10847710" y="6388311"/>
            <a:ext cx="1054467" cy="469689"/>
            <a:chOff x="9841624" y="4115729"/>
            <a:chExt cx="602170" cy="268223"/>
          </a:xfrm>
          <a:solidFill>
            <a:schemeClr val="tx1"/>
          </a:solidFill>
        </p:grpSpPr>
        <p:sp>
          <p:nvSpPr>
            <p:cNvPr id="16" name="Freeform: Shape 15">
              <a:extLst>
                <a:ext uri="{FF2B5EF4-FFF2-40B4-BE49-F238E27FC236}">
                  <a16:creationId xmlns:a16="http://schemas.microsoft.com/office/drawing/2014/main" id="{6F426D1A-9389-46FC-B066-C6E591C89C7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67883ED4-0FCB-4F63-84F4-0C4F06DC1C2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A9B6A69C-E38F-4A2E-8302-8744909FCD5D}"/>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BE1B19A3-9111-4F40-98B6-8EEE7D1CE04E}"/>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630653FA-2CEA-4F48-8C3D-AB750074BF33}"/>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315730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FAE6CF7E-C57A-4CC1-92F5-932C54C8D405}"/>
              </a:ext>
              <a:ext uri="{C183D7F6-B498-43B3-948B-1728B52AA6E4}">
                <adec:decorative xmlns:adec="http://schemas.microsoft.com/office/drawing/2017/decorative" xmlns=""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a:extLst>
                <a:ext uri="{FF2B5EF4-FFF2-40B4-BE49-F238E27FC236}">
                  <a16:creationId xmlns:a16="http://schemas.microsoft.com/office/drawing/2014/main" id="{346635BB-0BF8-4643-9F1B-010FA1A03E12}"/>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51262E8E-82E0-4624-AFB8-23B54281680A}"/>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4EB1CCB-9D2B-433C-A6A6-31EF2FD52707}"/>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2E32FBF0-95B3-491B-98C2-1FA51CB41D86}"/>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175C8DFE-88AC-4A43-8617-6981B300741C}"/>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5B21DC5C-19E3-4D2E-90AA-635A88E641CD}"/>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C26FCF53-F438-4A58-8FD2-CAE3D52D4AE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C765ABAF-84C1-42E2-99D9-929B7EC508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B42C9D2F-6284-4BD9-BCFF-5C32F7FDF984}"/>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1C3E7263-685E-46D8-A7F6-E632D38676D9}"/>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990B5B3D-13E1-4E49-8B22-2E4206621B28}"/>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4670F691-09A7-4616-8803-51D0BF1D49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7E456B34-1D7D-46B7-9864-E6F3D5EEF702}"/>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88347124-F829-49F3-A411-9BDBF2A03C8A}"/>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23" name="Graphic 38">
            <a:extLst>
              <a:ext uri="{FF2B5EF4-FFF2-40B4-BE49-F238E27FC236}">
                <a16:creationId xmlns:a16="http://schemas.microsoft.com/office/drawing/2014/main" id="{9F14A5DD-2657-4346-AC8D-77FFFA0A1DB8}"/>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0D472844-E6F3-47F6-B54F-5B2F665A639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7939D725-4408-4EAA-BD85-8B6A289020D8}"/>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28" name="Title 1">
            <a:extLst>
              <a:ext uri="{FF2B5EF4-FFF2-40B4-BE49-F238E27FC236}">
                <a16:creationId xmlns:a16="http://schemas.microsoft.com/office/drawing/2014/main" id="{7792A114-7099-4B73-8CFF-1CD310B6C293}"/>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190" name="Date Placeholder 178">
            <a:extLst>
              <a:ext uri="{FF2B5EF4-FFF2-40B4-BE49-F238E27FC236}">
                <a16:creationId xmlns:a16="http://schemas.microsoft.com/office/drawing/2014/main" id="{D3ABC542-2E09-4DFF-BDC3-4E62CADE020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a:extLst>
              <a:ext uri="{FF2B5EF4-FFF2-40B4-BE49-F238E27FC236}">
                <a16:creationId xmlns:a16="http://schemas.microsoft.com/office/drawing/2014/main" id="{EE59BB7C-0E79-4D99-98A2-6B6BB261A8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192" name="Slide Number Placeholder 180">
            <a:extLst>
              <a:ext uri="{FF2B5EF4-FFF2-40B4-BE49-F238E27FC236}">
                <a16:creationId xmlns:a16="http://schemas.microsoft.com/office/drawing/2014/main" id="{28A48916-E63A-42EF-B5F2-0212F4E255B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54771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23" name="Graphic 38">
            <a:extLst>
              <a:ext uri="{FF2B5EF4-FFF2-40B4-BE49-F238E27FC236}">
                <a16:creationId xmlns:a16="http://schemas.microsoft.com/office/drawing/2014/main" id="{3E8CD31A-1394-452A-9559-656ECA14585A}"/>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85E4E1EC-F0F2-4B35-9091-2F6FA0A0F7A0}"/>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6AA8D4E-47DD-4F4A-A460-D2D3D52A6F8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26" name="Group 25">
            <a:extLst>
              <a:ext uri="{FF2B5EF4-FFF2-40B4-BE49-F238E27FC236}">
                <a16:creationId xmlns:a16="http://schemas.microsoft.com/office/drawing/2014/main" id="{4CDB39CA-1C6B-4D29-8511-53EB2EE2C24C}"/>
              </a:ext>
              <a:ext uri="{C183D7F6-B498-43B3-948B-1728B52AA6E4}">
                <adec:decorative xmlns:adec="http://schemas.microsoft.com/office/drawing/2017/decorative" xmlns=""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a:extLst>
                <a:ext uri="{FF2B5EF4-FFF2-40B4-BE49-F238E27FC236}">
                  <a16:creationId xmlns:a16="http://schemas.microsoft.com/office/drawing/2014/main" id="{913293D6-0ECB-489A-A405-EAE446F30E8A}"/>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84505F60-82CB-4E69-9408-A65B5BE7C98C}"/>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CE3B5578-536F-4B38-89D2-C859EFB9E536}"/>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321C8DF3-1F8E-4B0D-B578-67D7E3A7F79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3EF634BD-8B6E-4470-B471-CCD9D52208E9}"/>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6D4EA52A-34A3-4161-A9CE-86569A099639}"/>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9F976BC-5664-4D19-8DC2-C83D9F201025}"/>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4FE844F3-0151-483D-A445-DF19C1CA237C}"/>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3602D36A-92EE-4D58-8B1E-A7C32FA38A81}"/>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54D3E311-8682-432D-96C1-892E0A7B846F}"/>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2F6A277D-D709-4AAD-A2BE-7F002BC0B1A4}"/>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692A7F87-C5D7-4B71-8667-833F96C3F2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74ABB7F8-185E-406E-84D5-2ADDC019320A}"/>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32343BE2-F9F3-467E-BAC0-182941FCBCD2}"/>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a:extLst>
              <a:ext uri="{FF2B5EF4-FFF2-40B4-BE49-F238E27FC236}">
                <a16:creationId xmlns:a16="http://schemas.microsoft.com/office/drawing/2014/main" id="{3193E6E4-C8EE-470B-AABB-B46374938AA4}"/>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31" name="Date Placeholder 178">
            <a:extLst>
              <a:ext uri="{FF2B5EF4-FFF2-40B4-BE49-F238E27FC236}">
                <a16:creationId xmlns:a16="http://schemas.microsoft.com/office/drawing/2014/main" id="{9BFD1C1A-363C-4909-95D6-9AF44B452A5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a:extLst>
              <a:ext uri="{FF2B5EF4-FFF2-40B4-BE49-F238E27FC236}">
                <a16:creationId xmlns:a16="http://schemas.microsoft.com/office/drawing/2014/main" id="{77213597-1706-40A7-8726-C468FB7F438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33" name="Slide Number Placeholder 180">
            <a:extLst>
              <a:ext uri="{FF2B5EF4-FFF2-40B4-BE49-F238E27FC236}">
                <a16:creationId xmlns:a16="http://schemas.microsoft.com/office/drawing/2014/main" id="{1BB201C7-C50B-4E2B-95EF-E5FFAF698DB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40404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AD96798-1C42-49B1-99B2-BD7FA12760FC}"/>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18" name="Title 1">
            <a:extLst>
              <a:ext uri="{FF2B5EF4-FFF2-40B4-BE49-F238E27FC236}">
                <a16:creationId xmlns:a16="http://schemas.microsoft.com/office/drawing/2014/main" id="{00FC1B25-A4F4-4E8E-931D-D383946C91FC}"/>
              </a:ext>
            </a:extLst>
          </p:cNvPr>
          <p:cNvSpPr>
            <a:spLocks noGrp="1"/>
          </p:cNvSpPr>
          <p:nvPr>
            <p:ph type="title"/>
          </p:nvPr>
        </p:nvSpPr>
        <p:spPr>
          <a:xfrm>
            <a:off x="2838271" y="1010170"/>
            <a:ext cx="5178019" cy="3713638"/>
          </a:xfrm>
        </p:spPr>
        <p:txBody>
          <a:bodyPr anchor="ctr"/>
          <a:lstStyle>
            <a:lvl1pPr algn="ctr">
              <a:lnSpc>
                <a:spcPct val="100000"/>
              </a:lnSpc>
              <a:defRPr/>
            </a:lvl1pPr>
          </a:lstStyle>
          <a:p>
            <a:r>
              <a:rPr lang="en-US"/>
              <a:t>Click to edit Master title style</a:t>
            </a:r>
            <a:endParaRPr lang="en-US" dirty="0"/>
          </a:p>
        </p:txBody>
      </p:sp>
      <p:sp>
        <p:nvSpPr>
          <p:cNvPr id="36" name="Text Placeholder 34">
            <a:extLst>
              <a:ext uri="{FF2B5EF4-FFF2-40B4-BE49-F238E27FC236}">
                <a16:creationId xmlns:a16="http://schemas.microsoft.com/office/drawing/2014/main" id="{72818B4A-C05A-428C-A790-B75EA386A25F}"/>
              </a:ext>
            </a:extLst>
          </p:cNvPr>
          <p:cNvSpPr>
            <a:spLocks noGrp="1"/>
          </p:cNvSpPr>
          <p:nvPr>
            <p:ph type="body" sz="quarter" idx="13" hasCustomPrompt="1"/>
          </p:nvPr>
        </p:nvSpPr>
        <p:spPr>
          <a:xfrm>
            <a:off x="2838044" y="4914900"/>
            <a:ext cx="5178514" cy="819076"/>
          </a:xfrm>
        </p:spPr>
        <p:txBody>
          <a:bodyPr/>
          <a:lstStyle>
            <a:lvl1pPr algn="ctr">
              <a:buFontTx/>
              <a:buNone/>
              <a:defRPr/>
            </a:lvl1pPr>
          </a:lstStyle>
          <a:p>
            <a:pPr lvl="0"/>
            <a:r>
              <a:rPr lang="en-US" dirty="0"/>
              <a:t>Click to add text</a:t>
            </a:r>
          </a:p>
        </p:txBody>
      </p:sp>
      <p:sp>
        <p:nvSpPr>
          <p:cNvPr id="19" name="Freeform: Shape 18">
            <a:extLst>
              <a:ext uri="{FF2B5EF4-FFF2-40B4-BE49-F238E27FC236}">
                <a16:creationId xmlns:a16="http://schemas.microsoft.com/office/drawing/2014/main" id="{176E197B-E174-4C9D-87E5-0B9B08708760}"/>
              </a:ext>
              <a:ext uri="{C183D7F6-B498-43B3-948B-1728B52AA6E4}">
                <adec:decorative xmlns:adec="http://schemas.microsoft.com/office/drawing/2017/decorative" xmlns=""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17AB840-B4B7-452B-B062-6C9CF8426132}"/>
              </a:ext>
              <a:ext uri="{C183D7F6-B498-43B3-948B-1728B52AA6E4}">
                <adec:decorative xmlns:adec="http://schemas.microsoft.com/office/drawing/2017/decorative" xmlns=""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9FE5D1B6-33F6-4BAA-9D02-679E176F39C4}"/>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DCCBCA1-466D-44C6-93ED-2E02B623DB05}"/>
              </a:ext>
              <a:ext uri="{C183D7F6-B498-43B3-948B-1728B52AA6E4}">
                <adec:decorative xmlns:adec="http://schemas.microsoft.com/office/drawing/2017/decorative" xmlns=""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2CC7CBB9-9855-4B27-93BF-506D5D17E85B}"/>
              </a:ext>
              <a:ext uri="{C183D7F6-B498-43B3-948B-1728B52AA6E4}">
                <adec:decorative xmlns:adec="http://schemas.microsoft.com/office/drawing/2017/decorative" xmlns=""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Date Placeholder 178">
            <a:extLst>
              <a:ext uri="{FF2B5EF4-FFF2-40B4-BE49-F238E27FC236}">
                <a16:creationId xmlns:a16="http://schemas.microsoft.com/office/drawing/2014/main" id="{D3B95CCB-4EDF-4C85-82FC-E5FD2A4715E6}"/>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7" name="Footer Placeholder 179">
            <a:extLst>
              <a:ext uri="{FF2B5EF4-FFF2-40B4-BE49-F238E27FC236}">
                <a16:creationId xmlns:a16="http://schemas.microsoft.com/office/drawing/2014/main" id="{D8096E0F-A3CE-40F7-AA9D-B4356221320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grpSp>
        <p:nvGrpSpPr>
          <p:cNvPr id="28" name="Graphic 185">
            <a:extLst>
              <a:ext uri="{FF2B5EF4-FFF2-40B4-BE49-F238E27FC236}">
                <a16:creationId xmlns:a16="http://schemas.microsoft.com/office/drawing/2014/main" id="{59F51AE6-E003-46BA-A25A-6AFBDC3E73DA}"/>
              </a:ext>
              <a:ext uri="{C183D7F6-B498-43B3-948B-1728B52AA6E4}">
                <adec:decorative xmlns:adec="http://schemas.microsoft.com/office/drawing/2017/decorative" xmlns="" val="1"/>
              </a:ext>
            </a:extLst>
          </p:cNvPr>
          <p:cNvGrpSpPr/>
          <p:nvPr userDrawn="1"/>
        </p:nvGrpSpPr>
        <p:grpSpPr>
          <a:xfrm>
            <a:off x="10428621" y="5660492"/>
            <a:ext cx="1054467" cy="469689"/>
            <a:chOff x="9841624" y="4115729"/>
            <a:chExt cx="602170" cy="268223"/>
          </a:xfrm>
          <a:solidFill>
            <a:schemeClr val="tx1"/>
          </a:solidFill>
        </p:grpSpPr>
        <p:sp>
          <p:nvSpPr>
            <p:cNvPr id="29" name="Freeform: Shape 28">
              <a:extLst>
                <a:ext uri="{FF2B5EF4-FFF2-40B4-BE49-F238E27FC236}">
                  <a16:creationId xmlns:a16="http://schemas.microsoft.com/office/drawing/2014/main" id="{03F73C8B-6AB5-41EB-99EA-3C94CBEBB481}"/>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1A666D36-3657-4085-84AA-126594195C1A}"/>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B12CF5CD-903D-4879-BBD3-A79140E8186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9EF969CD-CBA7-44B8-9544-660D7487A3D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6E91C2FB-38ED-4DF7-8F1F-3211A0592A4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4" name="Slide Number Placeholder 180">
            <a:extLst>
              <a:ext uri="{FF2B5EF4-FFF2-40B4-BE49-F238E27FC236}">
                <a16:creationId xmlns:a16="http://schemas.microsoft.com/office/drawing/2014/main" id="{383FF74A-FDDF-4768-9C1E-E6F3E66228E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Tree>
    <p:extLst>
      <p:ext uri="{BB962C8B-B14F-4D97-AF65-F5344CB8AC3E}">
        <p14:creationId xmlns:p14="http://schemas.microsoft.com/office/powerpoint/2010/main" val="399735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08711333-F819-4928-8BA2-B03A1D7447F6}"/>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a:extLst>
              <a:ext uri="{FF2B5EF4-FFF2-40B4-BE49-F238E27FC236}">
                <a16:creationId xmlns:a16="http://schemas.microsoft.com/office/drawing/2014/main" id="{B4DCAA54-A920-4F7D-B1F9-E60E950DBAE8}"/>
              </a:ext>
              <a:ext uri="{C183D7F6-B498-43B3-948B-1728B52AA6E4}">
                <adec:decorative xmlns:adec="http://schemas.microsoft.com/office/drawing/2017/decorative" xmlns="" val="1"/>
              </a:ext>
            </a:extLst>
          </p:cNvPr>
          <p:cNvGrpSpPr/>
          <p:nvPr userDrawn="1"/>
        </p:nvGrpSpPr>
        <p:grpSpPr>
          <a:xfrm>
            <a:off x="0" y="681037"/>
            <a:ext cx="1170294" cy="709661"/>
            <a:chOff x="0" y="681037"/>
            <a:chExt cx="1170294" cy="709661"/>
          </a:xfrm>
        </p:grpSpPr>
        <p:sp>
          <p:nvSpPr>
            <p:cNvPr id="57" name="Freeform: Shape 56">
              <a:extLst>
                <a:ext uri="{FF2B5EF4-FFF2-40B4-BE49-F238E27FC236}">
                  <a16:creationId xmlns:a16="http://schemas.microsoft.com/office/drawing/2014/main" id="{28633F80-7150-4830-B036-FED561D8ABD2}"/>
                </a:ext>
                <a:ext uri="{C183D7F6-B498-43B3-948B-1728B52AA6E4}">
                  <adec:decorative xmlns:adec="http://schemas.microsoft.com/office/drawing/2017/decorative" xmlns=""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984D32A8-76C6-4D70-887B-EC3211AD33EB}"/>
                </a:ext>
                <a:ext uri="{C183D7F6-B498-43B3-948B-1728B52AA6E4}">
                  <adec:decorative xmlns:adec="http://schemas.microsoft.com/office/drawing/2017/decorative" xmlns=""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a:extLst>
              <a:ext uri="{FF2B5EF4-FFF2-40B4-BE49-F238E27FC236}">
                <a16:creationId xmlns:a16="http://schemas.microsoft.com/office/drawing/2014/main" id="{9C9F9430-37D6-4AED-B459-D6F6251D0C09}"/>
              </a:ext>
              <a:ext uri="{C183D7F6-B498-43B3-948B-1728B52AA6E4}">
                <adec:decorative xmlns:adec="http://schemas.microsoft.com/office/drawing/2017/decorative" xmlns="" val="1"/>
              </a:ext>
            </a:extLst>
          </p:cNvPr>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a:extLst>
              <a:ext uri="{FF2B5EF4-FFF2-40B4-BE49-F238E27FC236}">
                <a16:creationId xmlns:a16="http://schemas.microsoft.com/office/drawing/2014/main" id="{EEDFE717-6A4F-4FD1-ABBF-5807E71F53F6}"/>
              </a:ext>
              <a:ext uri="{C183D7F6-B498-43B3-948B-1728B52AA6E4}">
                <adec:decorative xmlns:adec="http://schemas.microsoft.com/office/drawing/2017/decorative" xmlns=""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a:extLst>
              <a:ext uri="{FF2B5EF4-FFF2-40B4-BE49-F238E27FC236}">
                <a16:creationId xmlns:a16="http://schemas.microsoft.com/office/drawing/2014/main" id="{26FBD0C2-9C38-4891-92F3-5AF6CD04E3E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a:extLst>
              <a:ext uri="{FF2B5EF4-FFF2-40B4-BE49-F238E27FC236}">
                <a16:creationId xmlns:a16="http://schemas.microsoft.com/office/drawing/2014/main" id="{5C6A806B-2B18-4D3B-8215-624EE91DAC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63" name="Slide Number Placeholder 12">
            <a:extLst>
              <a:ext uri="{FF2B5EF4-FFF2-40B4-BE49-F238E27FC236}">
                <a16:creationId xmlns:a16="http://schemas.microsoft.com/office/drawing/2014/main" id="{54E3AE0A-2F47-4B51-8F32-46ABDC574FF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a:extLst>
              <a:ext uri="{FF2B5EF4-FFF2-40B4-BE49-F238E27FC236}">
                <a16:creationId xmlns:a16="http://schemas.microsoft.com/office/drawing/2014/main" id="{A160D36B-90B2-4E2E-9A07-AFC4CC77ED14}"/>
              </a:ext>
              <a:ext uri="{C183D7F6-B498-43B3-948B-1728B52AA6E4}">
                <adec:decorative xmlns:adec="http://schemas.microsoft.com/office/drawing/2017/decorative" xmlns="" val="1"/>
              </a:ext>
            </a:extLst>
          </p:cNvPr>
          <p:cNvGrpSpPr/>
          <p:nvPr userDrawn="1"/>
        </p:nvGrpSpPr>
        <p:grpSpPr>
          <a:xfrm>
            <a:off x="10510458" y="477557"/>
            <a:ext cx="975170" cy="975170"/>
            <a:chOff x="5829300" y="3162300"/>
            <a:chExt cx="532257" cy="532257"/>
          </a:xfrm>
          <a:solidFill>
            <a:schemeClr val="tx1"/>
          </a:solidFill>
        </p:grpSpPr>
        <p:sp>
          <p:nvSpPr>
            <p:cNvPr id="12" name="Freeform: Shape 11">
              <a:extLst>
                <a:ext uri="{FF2B5EF4-FFF2-40B4-BE49-F238E27FC236}">
                  <a16:creationId xmlns:a16="http://schemas.microsoft.com/office/drawing/2014/main" id="{CADA6DC8-A018-4A16-84AF-9E2E74CD757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8C1308F7-B76A-4EC2-94B2-3D7A71B62604}"/>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98E3532C-7781-4159-A3A0-A2DE72CA6DBA}"/>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98D647FB-029D-4D71-B4E4-6D74FCB09C4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216A1C6D-37E7-47A0-814C-A09DC1123684}"/>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2759DEC-2103-4E2C-A470-F4AF6E5E3E87}"/>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788AE222-CCAD-4233-9F97-67021E530758}"/>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8610EC41-7752-4C40-99E0-1B5FEA90EB0E}"/>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AA370E4-6378-438E-96A5-93A548F17E9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2DC8BEFB-4BE0-44E4-B9EE-B9433675ED5D}"/>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C5C187D8-7DEF-4A4B-AEBD-0148B131FA7B}"/>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721C4DD4-9A7B-4D13-905C-4D8287BFC226}"/>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CB37570A-3C94-4E36-97CE-A23E9672578E}"/>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4200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4" name="Graphic 4">
            <a:extLst>
              <a:ext uri="{FF2B5EF4-FFF2-40B4-BE49-F238E27FC236}">
                <a16:creationId xmlns:a16="http://schemas.microsoft.com/office/drawing/2014/main" id="{F6919F4A-127D-4827-9E80-D8662425CC16}"/>
              </a:ext>
              <a:ext uri="{C183D7F6-B498-43B3-948B-1728B52AA6E4}">
                <adec:decorative xmlns:adec="http://schemas.microsoft.com/office/drawing/2017/decorative" xmlns="" val="1"/>
              </a:ext>
            </a:extLst>
          </p:cNvPr>
          <p:cNvGrpSpPr/>
          <p:nvPr userDrawn="1"/>
        </p:nvGrpSpPr>
        <p:grpSpPr>
          <a:xfrm>
            <a:off x="10510458" y="477557"/>
            <a:ext cx="975170" cy="975170"/>
            <a:chOff x="5829300" y="3162300"/>
            <a:chExt cx="532257" cy="532257"/>
          </a:xfrm>
          <a:solidFill>
            <a:schemeClr val="tx1"/>
          </a:solidFill>
        </p:grpSpPr>
        <p:sp>
          <p:nvSpPr>
            <p:cNvPr id="35" name="Freeform: Shape 34">
              <a:extLst>
                <a:ext uri="{FF2B5EF4-FFF2-40B4-BE49-F238E27FC236}">
                  <a16:creationId xmlns:a16="http://schemas.microsoft.com/office/drawing/2014/main" id="{E4F0C362-E345-4C93-8DBC-55525E213FE2}"/>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246589FF-4A9D-484E-95B0-A0C39A326BFF}"/>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CC09BAE-0430-4149-BDEC-23DD9C37ACC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4F6CC180-FC7F-4A8E-BACC-034FD0C68CA9}"/>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A137FFAD-2383-4411-A9CD-B0DCBF8452F9}"/>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6F7ADA10-97E6-406B-955B-4DF941688C55}"/>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E5ED4958-089A-40EE-BEF8-D2DA3283FE41}"/>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6BBC70D8-0977-4E3E-BDCC-5DB32F534597}"/>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22F37D25-C4FD-4978-AE31-636891A33D6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42DD3606-BA69-4959-9335-377E9AA120FF}"/>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F5B11ABC-F37E-4946-9A7B-90D363182626}"/>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D86B1D23-2F36-4086-9CF7-D76D833D2282}"/>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A3AE423B-5BB8-454B-B2D6-85AE6185C587}"/>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52" name="Group 51">
            <a:extLst>
              <a:ext uri="{FF2B5EF4-FFF2-40B4-BE49-F238E27FC236}">
                <a16:creationId xmlns:a16="http://schemas.microsoft.com/office/drawing/2014/main" id="{3BF87D25-4424-40BA-B114-A4FB8BDFE843}"/>
              </a:ext>
              <a:ext uri="{C183D7F6-B498-43B3-948B-1728B52AA6E4}">
                <adec:decorative xmlns:adec="http://schemas.microsoft.com/office/drawing/2017/decorative" xmlns="" val="1"/>
              </a:ext>
            </a:extLst>
          </p:cNvPr>
          <p:cNvGrpSpPr/>
          <p:nvPr userDrawn="1"/>
        </p:nvGrpSpPr>
        <p:grpSpPr>
          <a:xfrm>
            <a:off x="0" y="681037"/>
            <a:ext cx="1170294" cy="709661"/>
            <a:chOff x="0" y="681037"/>
            <a:chExt cx="1170294" cy="709661"/>
          </a:xfrm>
        </p:grpSpPr>
        <p:sp>
          <p:nvSpPr>
            <p:cNvPr id="53" name="Freeform: Shape 52">
              <a:extLst>
                <a:ext uri="{FF2B5EF4-FFF2-40B4-BE49-F238E27FC236}">
                  <a16:creationId xmlns:a16="http://schemas.microsoft.com/office/drawing/2014/main" id="{B567477D-2972-4718-B0A2-9FC97531B87F}"/>
                </a:ext>
                <a:ext uri="{C183D7F6-B498-43B3-948B-1728B52AA6E4}">
                  <adec:decorative xmlns:adec="http://schemas.microsoft.com/office/drawing/2017/decorative" xmlns=""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52D08859-301B-4802-95D8-B8A552752B90}"/>
                </a:ext>
                <a:ext uri="{C183D7F6-B498-43B3-948B-1728B52AA6E4}">
                  <adec:decorative xmlns:adec="http://schemas.microsoft.com/office/drawing/2017/decorative" xmlns=""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48" name="Title 1">
            <a:extLst>
              <a:ext uri="{FF2B5EF4-FFF2-40B4-BE49-F238E27FC236}">
                <a16:creationId xmlns:a16="http://schemas.microsoft.com/office/drawing/2014/main" id="{430ADD3E-99CC-43CF-9A97-D44AA54C5F1E}"/>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sp>
        <p:nvSpPr>
          <p:cNvPr id="49" name="Date Placeholder 10">
            <a:extLst>
              <a:ext uri="{FF2B5EF4-FFF2-40B4-BE49-F238E27FC236}">
                <a16:creationId xmlns:a16="http://schemas.microsoft.com/office/drawing/2014/main" id="{8C8B246A-7ACC-4517-903D-35509488E52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0" name="Footer Placeholder 11">
            <a:extLst>
              <a:ext uri="{FF2B5EF4-FFF2-40B4-BE49-F238E27FC236}">
                <a16:creationId xmlns:a16="http://schemas.microsoft.com/office/drawing/2014/main" id="{C75AD95D-76DC-4BCD-8AFB-35B7DB2D7F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51" name="Slide Number Placeholder 12">
            <a:extLst>
              <a:ext uri="{FF2B5EF4-FFF2-40B4-BE49-F238E27FC236}">
                <a16:creationId xmlns:a16="http://schemas.microsoft.com/office/drawing/2014/main" id="{65BB740A-80ED-48DA-B622-9643EFA230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 name="Oval 1">
            <a:extLst>
              <a:ext uri="{FF2B5EF4-FFF2-40B4-BE49-F238E27FC236}">
                <a16:creationId xmlns:a16="http://schemas.microsoft.com/office/drawing/2014/main" id="{7F7C86B6-604E-4B54-A07B-F9BB80F8727E}"/>
              </a:ext>
              <a:ext uri="{C183D7F6-B498-43B3-948B-1728B52AA6E4}">
                <adec:decorative xmlns:adec="http://schemas.microsoft.com/office/drawing/2017/decorative" xmlns=""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59864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a:t>2/1/20XX</a:t>
            </a:r>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5EA792F7-1D9E-4C7E-A103-E8EDFDC2691E}" type="slidenum">
              <a:rPr lang="en-US" smtClean="0"/>
              <a:t>‹#›</a:t>
            </a:fld>
            <a:endParaRPr lang="en-US" dirty="0"/>
          </a:p>
        </p:txBody>
      </p:sp>
    </p:spTree>
    <p:extLst>
      <p:ext uri="{BB962C8B-B14F-4D97-AF65-F5344CB8AC3E}">
        <p14:creationId xmlns:p14="http://schemas.microsoft.com/office/powerpoint/2010/main" val="40527574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a:extLst>
              <a:ext uri="{FF2B5EF4-FFF2-40B4-BE49-F238E27FC236}">
                <a16:creationId xmlns:a16="http://schemas.microsoft.com/office/drawing/2014/main" id="{02394CBA-755F-42B7-BF28-BDBB599FAAFF}"/>
              </a:ext>
            </a:extLst>
          </p:cNvPr>
          <p:cNvSpPr>
            <a:spLocks noGrp="1"/>
          </p:cNvSpPr>
          <p:nvPr>
            <p:ph type="ctrTitle"/>
          </p:nvPr>
        </p:nvSpPr>
        <p:spPr>
          <a:xfrm>
            <a:off x="1303564" y="793542"/>
            <a:ext cx="4944836" cy="4073371"/>
          </a:xfrm>
        </p:spPr>
        <p:txBody>
          <a:bodyPr>
            <a:noAutofit/>
            <a:scene3d>
              <a:camera prst="obliqueTopLeft"/>
              <a:lightRig rig="threePt" dir="t"/>
            </a:scene3d>
          </a:bodyPr>
          <a:lstStyle/>
          <a:p>
            <a:pPr defTabSz="91440">
              <a:lnSpc>
                <a:spcPct val="100000"/>
              </a:lnSpc>
            </a:pPr>
            <a:r>
              <a:rPr lang="en-US" sz="5400" spc="0">
                <a:ln w="0"/>
                <a:solidFill>
                  <a:schemeClr val="accent1"/>
                </a:solidFill>
                <a:latin typeface="Times New Roman" panose="02020603050405020304" pitchFamily="18" charset="0"/>
                <a:cs typeface="Times New Roman" panose="02020603050405020304" pitchFamily="18" charset="0"/>
              </a:rPr>
              <a:t>BÀI </a:t>
            </a:r>
            <a:r>
              <a:rPr lang="en-US" sz="5400" spc="0" smtClean="0">
                <a:ln w="0"/>
                <a:solidFill>
                  <a:schemeClr val="accent1"/>
                </a:solidFill>
                <a:latin typeface="Times New Roman" panose="02020603050405020304" pitchFamily="18" charset="0"/>
                <a:cs typeface="Times New Roman" panose="02020603050405020304" pitchFamily="18" charset="0"/>
              </a:rPr>
              <a:t>26</a:t>
            </a:r>
            <a:r>
              <a:rPr lang="en-US" sz="5400" spc="0">
                <a:ln w="0"/>
                <a:solidFill>
                  <a:schemeClr val="accent1"/>
                </a:solidFill>
                <a:latin typeface="Times New Roman" panose="02020603050405020304" pitchFamily="18" charset="0"/>
                <a:cs typeface="Times New Roman" panose="02020603050405020304" pitchFamily="18" charset="0"/>
              </a:rPr>
              <a:t/>
            </a:r>
            <a:br>
              <a:rPr lang="en-US" sz="5400" spc="0">
                <a:ln w="0"/>
                <a:solidFill>
                  <a:schemeClr val="accent1"/>
                </a:solidFill>
                <a:latin typeface="Times New Roman" panose="02020603050405020304" pitchFamily="18" charset="0"/>
                <a:cs typeface="Times New Roman" panose="02020603050405020304" pitchFamily="18" charset="0"/>
              </a:rPr>
            </a:br>
            <a:r>
              <a:rPr lang="en-US" sz="5400" spc="0" smtClean="0">
                <a:ln w="0"/>
                <a:solidFill>
                  <a:schemeClr val="accent1"/>
                </a:solidFill>
                <a:latin typeface="Times New Roman" panose="02020603050405020304" pitchFamily="18" charset="0"/>
                <a:cs typeface="Times New Roman" panose="02020603050405020304" pitchFamily="18" charset="0"/>
              </a:rPr>
              <a:t>HÀM TRONG PYTHON</a:t>
            </a:r>
            <a:endParaRPr lang="en-US" sz="5400" spc="0" dirty="0">
              <a:ln w="0"/>
              <a:solidFill>
                <a:schemeClr val="accent1"/>
              </a:solidFill>
              <a:latin typeface="Times New Roman" panose="02020603050405020304" pitchFamily="18" charset="0"/>
              <a:cs typeface="Times New Roman" panose="02020603050405020304" pitchFamily="18" charset="0"/>
            </a:endParaRPr>
          </a:p>
        </p:txBody>
      </p:sp>
      <p:pic>
        <p:nvPicPr>
          <p:cNvPr id="8" name="Picture Placeholder 7" descr="Colorful biscuits">
            <a:extLst>
              <a:ext uri="{FF2B5EF4-FFF2-40B4-BE49-F238E27FC236}">
                <a16:creationId xmlns:a16="http://schemas.microsoft.com/office/drawing/2014/main" id="{4EE6E687-5325-42C2-817F-ED9AE11FE2A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7165399" y="1998810"/>
            <a:ext cx="4207947" cy="4207948"/>
          </a:xfrm>
        </p:spPr>
      </p:pic>
    </p:spTree>
    <p:extLst>
      <p:ext uri="{BB962C8B-B14F-4D97-AF65-F5344CB8AC3E}">
        <p14:creationId xmlns:p14="http://schemas.microsoft.com/office/powerpoint/2010/main" val="88813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79588" y="1265653"/>
            <a:ext cx="6516129" cy="3847207"/>
          </a:xfrm>
          <a:prstGeom prst="rect">
            <a:avLst/>
          </a:prstGeom>
        </p:spPr>
        <p:txBody>
          <a:bodyPr wrap="square">
            <a:spAutoFit/>
          </a:bodyPr>
          <a:lstStyle/>
          <a:p>
            <a:pPr algn="just">
              <a:spcBef>
                <a:spcPts val="1200"/>
              </a:spcBef>
              <a:spcAft>
                <a:spcPts val="1200"/>
              </a:spcAft>
            </a:pPr>
            <a:r>
              <a:rPr lang="en-US"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Hàm </a:t>
            </a:r>
            <a:r>
              <a:rPr lang="en-US" sz="2800">
                <a:latin typeface="Times New Roman" panose="02020603050405020304" pitchFamily="18" charset="0"/>
                <a:ea typeface="Times New Roman" panose="02020603050405020304" pitchFamily="18" charset="0"/>
                <a:cs typeface="Times New Roman" panose="02020603050405020304" pitchFamily="18" charset="0"/>
              </a:rPr>
              <a:t>trong Python được định nghĩa bằng từ khóa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def</a:t>
            </a:r>
            <a:r>
              <a:rPr lang="en-US" sz="2800">
                <a:latin typeface="Times New Roman" panose="02020603050405020304" pitchFamily="18" charset="0"/>
                <a:ea typeface="Times New Roman" panose="02020603050405020304" pitchFamily="18" charset="0"/>
                <a:cs typeface="Times New Roman" panose="02020603050405020304" pitchFamily="18" charset="0"/>
              </a:rPr>
              <a:t>, theo sau là tên hàm (tên hàm sẽ theo quy tắc đặt tên định danh). Hàm có thể có hoặc không có tham số. Khối lệnh mô tả hàm được viết sau dấu “:” và viết lùi vào, thẳng hàng. Hàm có thể có hoặc không có giá trị trả lại sau từ khóa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return.</a:t>
            </a:r>
          </a:p>
        </p:txBody>
      </p:sp>
    </p:spTree>
    <p:extLst>
      <p:ext uri="{BB962C8B-B14F-4D97-AF65-F5344CB8AC3E}">
        <p14:creationId xmlns:p14="http://schemas.microsoft.com/office/powerpoint/2010/main" val="274253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30163" y="1254659"/>
            <a:ext cx="6565556" cy="3954929"/>
          </a:xfrm>
          <a:prstGeom prst="rect">
            <a:avLst/>
          </a:prstGeom>
        </p:spPr>
        <p:txBody>
          <a:bodyPr wrap="square">
            <a:spAutoFit/>
          </a:bodyPr>
          <a:lstStyle/>
          <a:p>
            <a:pPr algn="just">
              <a:spcBef>
                <a:spcPts val="600"/>
              </a:spcBef>
              <a:spcAft>
                <a:spcPts val="1200"/>
              </a:spcAft>
            </a:pPr>
            <a:r>
              <a:rPr lang="en-US"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Cú pháp thiết lập hàm có trả lại giá trị</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marL="273050" indent="-273050"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&lt;</a:t>
            </a:r>
            <a:r>
              <a:rPr lang="en-US" sz="2800">
                <a:latin typeface="Times New Roman" panose="02020603050405020304" pitchFamily="18" charset="0"/>
                <a:ea typeface="Times New Roman" panose="02020603050405020304" pitchFamily="18" charset="0"/>
                <a:cs typeface="Times New Roman" panose="02020603050405020304" pitchFamily="18" charset="0"/>
              </a:rPr>
              <a:t>tên hàm&gt; (&lt;tham </a:t>
            </a:r>
            <a:r>
              <a:rPr lang="en-US" sz="2800">
                <a:latin typeface="Times New Roman" panose="02020603050405020304" pitchFamily="18" charset="0"/>
                <a:ea typeface="Times New Roman" panose="02020603050405020304" pitchFamily="18" charset="0"/>
                <a:cs typeface="Times New Roman" panose="02020603050405020304" pitchFamily="18" charset="0"/>
              </a:rPr>
              <a:t>số</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273050" indent="-57150"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&lt;</a:t>
            </a:r>
            <a:r>
              <a:rPr lang="en-US" sz="2800">
                <a:latin typeface="Times New Roman" panose="02020603050405020304" pitchFamily="18" charset="0"/>
                <a:ea typeface="Times New Roman" panose="02020603050405020304" pitchFamily="18" charset="0"/>
                <a:cs typeface="Times New Roman" panose="02020603050405020304" pitchFamily="18" charset="0"/>
              </a:rPr>
              <a:t>khối lệnh&gt;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215900" algn="just">
              <a:spcBef>
                <a:spcPts val="600"/>
              </a:spcBef>
              <a:spcAft>
                <a:spcPts val="600"/>
              </a:spcAft>
            </a:pPr>
            <a:r>
              <a:rPr lang="en-US" sz="280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&lt;giá trị&gt;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25780" algn="just">
              <a:spcBef>
                <a:spcPts val="600"/>
              </a:spcBef>
              <a:spcAft>
                <a:spcPts val="600"/>
              </a:spcAft>
              <a:tabLst>
                <a:tab pos="32283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2283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Cần có lệnh </a:t>
            </a:r>
            <a:r>
              <a:rPr lang="en-US"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return </a:t>
            </a:r>
            <a:r>
              <a:rPr lang="en-US" sz="2800">
                <a:latin typeface="Times New Roman" panose="02020603050405020304" pitchFamily="18" charset="0"/>
                <a:ea typeface="Times New Roman" panose="02020603050405020304" pitchFamily="18" charset="0"/>
                <a:cs typeface="Times New Roman" panose="02020603050405020304" pitchFamily="18" charset="0"/>
              </a:rPr>
              <a:t>&lt;giá trị&gt;.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sẽ </a:t>
            </a:r>
            <a:r>
              <a:rPr lang="en-US" sz="2800">
                <a:latin typeface="Times New Roman" panose="02020603050405020304" pitchFamily="18" charset="0"/>
                <a:ea typeface="Times New Roman" panose="02020603050405020304" pitchFamily="18" charset="0"/>
                <a:cs typeface="Times New Roman" panose="02020603050405020304" pitchFamily="18" charset="0"/>
              </a:rPr>
              <a:t>kết thúc khi gặp lệnh return và trả lại &lt;giá trị&gt;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6831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75005" y="958097"/>
            <a:ext cx="6096000" cy="4662815"/>
          </a:xfrm>
          <a:prstGeom prst="rect">
            <a:avLst/>
          </a:prstGeom>
        </p:spPr>
        <p:txBody>
          <a:bodyPr>
            <a:spAutoFit/>
          </a:bodyPr>
          <a:lstStyle/>
          <a:p>
            <a:pPr algn="just">
              <a:spcBef>
                <a:spcPts val="600"/>
              </a:spcBef>
              <a:spcAft>
                <a:spcPts val="1200"/>
              </a:spcAft>
            </a:pPr>
            <a:r>
              <a:rPr lang="vi-VN"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Cú pháp thiếp lập hàm không trả lại giá trị</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marL="273050" indent="-273050"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&lt;</a:t>
            </a:r>
            <a:r>
              <a:rPr lang="en-US" sz="2800">
                <a:latin typeface="Times New Roman" panose="02020603050405020304" pitchFamily="18" charset="0"/>
                <a:ea typeface="Times New Roman" panose="02020603050405020304" pitchFamily="18" charset="0"/>
                <a:cs typeface="Times New Roman" panose="02020603050405020304" pitchFamily="18" charset="0"/>
              </a:rPr>
              <a:t>tên hàm&gt; (&lt;tham </a:t>
            </a:r>
            <a:r>
              <a:rPr lang="en-US" sz="2800">
                <a:latin typeface="Times New Roman" panose="02020603050405020304" pitchFamily="18" charset="0"/>
                <a:ea typeface="Times New Roman" panose="02020603050405020304" pitchFamily="18" charset="0"/>
                <a:cs typeface="Times New Roman" panose="02020603050405020304" pitchFamily="18" charset="0"/>
              </a:rPr>
              <a:t>số</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273050" indent="-57150"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&lt;</a:t>
            </a:r>
            <a:r>
              <a:rPr lang="en-US" sz="2800">
                <a:latin typeface="Times New Roman" panose="02020603050405020304" pitchFamily="18" charset="0"/>
                <a:ea typeface="Times New Roman" panose="02020603050405020304" pitchFamily="18" charset="0"/>
                <a:cs typeface="Times New Roman" panose="02020603050405020304" pitchFamily="18" charset="0"/>
              </a:rPr>
              <a:t>khối lệnh&gt;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215900" algn="just">
              <a:spcBef>
                <a:spcPts val="600"/>
              </a:spcBef>
              <a:spcAft>
                <a:spcPts val="600"/>
              </a:spcAft>
            </a:pPr>
            <a:r>
              <a:rPr lang="en-US" sz="280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2283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return </a:t>
            </a:r>
            <a:r>
              <a:rPr lang="en-US" sz="2800">
                <a:latin typeface="Times New Roman" panose="02020603050405020304" pitchFamily="18" charset="0"/>
                <a:ea typeface="Times New Roman" panose="02020603050405020304" pitchFamily="18" charset="0"/>
                <a:cs typeface="Times New Roman" panose="02020603050405020304" pitchFamily="18" charset="0"/>
              </a:rPr>
              <a:t>không có giá trị trả lại. Hàm số kết thúc khi gặp lệnh </a:t>
            </a:r>
            <a:r>
              <a:rPr lang="en-US"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en-US" sz="2800">
                <a:latin typeface="Times New Roman" panose="02020603050405020304" pitchFamily="18" charset="0"/>
                <a:ea typeface="Times New Roman" panose="02020603050405020304" pitchFamily="18" charset="0"/>
                <a:cs typeface="Times New Roman" panose="02020603050405020304" pitchFamily="18" charset="0"/>
              </a:rPr>
              <a:t>. Nếu hàm không trả lại giá trị thì có thể không cần lệnh </a:t>
            </a:r>
            <a:r>
              <a:rPr lang="en-US"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return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3202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26725" y="1840295"/>
            <a:ext cx="6096000" cy="2985433"/>
          </a:xfrm>
          <a:prstGeom prst="rect">
            <a:avLst/>
          </a:prstGeom>
        </p:spPr>
        <p:txBody>
          <a:bodyPr>
            <a:spAutoFit/>
          </a:bodyPr>
          <a:lstStyle/>
          <a:p>
            <a:pPr algn="just">
              <a:spcBef>
                <a:spcPts val="1200"/>
              </a:spcBef>
              <a:spcAft>
                <a:spcPts val="1200"/>
              </a:spcAft>
            </a:pPr>
            <a:r>
              <a:rPr lang="vi-VN" sz="2800" b="1">
                <a:solidFill>
                  <a:schemeClr val="accent1">
                    <a:lumMod val="50000"/>
                  </a:schemeClr>
                </a:solidFill>
                <a:latin typeface="Times New Roman" panose="02020603050405020304" pitchFamily="18" charset="0"/>
                <a:ea typeface="Times New Roman" panose="02020603050405020304" pitchFamily="18" charset="0"/>
              </a:rPr>
              <a:t>Ghi nhớ</a:t>
            </a:r>
            <a:r>
              <a:rPr lang="vi-VN" sz="2800" b="1">
                <a:solidFill>
                  <a:schemeClr val="accent1">
                    <a:lumMod val="50000"/>
                  </a:schemeClr>
                </a:solidFill>
                <a:latin typeface="Times New Roman" panose="02020603050405020304" pitchFamily="18" charset="0"/>
                <a:ea typeface="Times New Roman" panose="02020603050405020304" pitchFamily="18" charset="0"/>
              </a:rPr>
              <a:t>: </a:t>
            </a:r>
            <a:endParaRPr lang="en-US" sz="2800" b="1" smtClean="0">
              <a:solidFill>
                <a:schemeClr val="accent1">
                  <a:lumMod val="50000"/>
                </a:schemeClr>
              </a:solidFill>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rPr>
              <a:t>Để </a:t>
            </a:r>
            <a:r>
              <a:rPr lang="vi-VN" sz="2800">
                <a:latin typeface="Times New Roman" panose="02020603050405020304" pitchFamily="18" charset="0"/>
                <a:ea typeface="Times New Roman" panose="02020603050405020304" pitchFamily="18" charset="0"/>
              </a:rPr>
              <a:t>thiết lập hàm trả lại giá trị, câu lệnh </a:t>
            </a:r>
            <a:r>
              <a:rPr lang="vi-VN" sz="2800">
                <a:solidFill>
                  <a:srgbClr val="0070C0"/>
                </a:solidFill>
                <a:latin typeface="Times New Roman" panose="02020603050405020304" pitchFamily="18" charset="0"/>
                <a:ea typeface="Times New Roman" panose="02020603050405020304" pitchFamily="18" charset="0"/>
              </a:rPr>
              <a:t>return</a:t>
            </a:r>
            <a:r>
              <a:rPr lang="vi-VN" sz="2800">
                <a:latin typeface="Times New Roman" panose="02020603050405020304" pitchFamily="18" charset="0"/>
                <a:ea typeface="Times New Roman" panose="02020603050405020304" pitchFamily="18" charset="0"/>
              </a:rPr>
              <a:t> trong khai báo hàm cần có &lt;giá trị&gt; đi kèm. Để thiết lập hàm không trả lại giá trị có thể dùng </a:t>
            </a:r>
            <a:r>
              <a:rPr lang="vi-VN" sz="2800">
                <a:solidFill>
                  <a:srgbClr val="0070C0"/>
                </a:solidFill>
                <a:latin typeface="Times New Roman" panose="02020603050405020304" pitchFamily="18" charset="0"/>
                <a:ea typeface="Times New Roman" panose="02020603050405020304" pitchFamily="18" charset="0"/>
              </a:rPr>
              <a:t>return</a:t>
            </a:r>
            <a:r>
              <a:rPr lang="vi-VN" sz="2800">
                <a:latin typeface="Times New Roman" panose="02020603050405020304" pitchFamily="18" charset="0"/>
                <a:ea typeface="Times New Roman" panose="02020603050405020304" pitchFamily="18" charset="0"/>
              </a:rPr>
              <a:t> không có &lt;giá trị&gt; hoặc không cần có </a:t>
            </a:r>
            <a:r>
              <a:rPr lang="vi-VN" sz="2800">
                <a:solidFill>
                  <a:srgbClr val="0070C0"/>
                </a:solidFill>
                <a:latin typeface="Times New Roman" panose="02020603050405020304" pitchFamily="18" charset="0"/>
                <a:ea typeface="Times New Roman" panose="02020603050405020304" pitchFamily="18" charset="0"/>
              </a:rPr>
              <a:t>return</a:t>
            </a:r>
            <a:endParaRPr lang="en-US" sz="280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891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98357" y="556800"/>
            <a:ext cx="7043351" cy="5584508"/>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vi-VN"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Quan sát các hàm sau, giải thích cách thiết lập và chức năng của mỗi hàm</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Nhap_xau</a:t>
            </a:r>
            <a:r>
              <a:rPr lang="en-US" sz="2800">
                <a:latin typeface="Times New Roman" panose="02020603050405020304" pitchFamily="18" charset="0"/>
                <a:ea typeface="Times New Roman" panose="02020603050405020304" pitchFamily="18" charset="0"/>
                <a:cs typeface="Times New Roman" panose="02020603050405020304" pitchFamily="18" charset="0"/>
              </a:rPr>
              <a:t>(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msg =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một xâu: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en-US" sz="2800">
                <a:latin typeface="Times New Roman" panose="02020603050405020304" pitchFamily="18" charset="0"/>
                <a:ea typeface="Times New Roman" panose="02020603050405020304" pitchFamily="18" charset="0"/>
                <a:cs typeface="Times New Roman" panose="02020603050405020304" pitchFamily="18" charset="0"/>
              </a:rPr>
              <a:t> msg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Inday</a:t>
            </a:r>
            <a:r>
              <a:rPr lang="en-US" sz="2800">
                <a:latin typeface="Times New Roman" panose="02020603050405020304" pitchFamily="18" charset="0"/>
                <a:ea typeface="Times New Roman" panose="02020603050405020304" pitchFamily="18" charset="0"/>
                <a:cs typeface="Times New Roman" panose="02020603050405020304" pitchFamily="18" charset="0"/>
              </a:rPr>
              <a:t>(n)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fo</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k  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(k, end = “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9162520" y="0"/>
            <a:ext cx="3029480" cy="2189076"/>
          </a:xfrm>
          <a:prstGeom prst="rect">
            <a:avLst/>
          </a:prstGeom>
        </p:spPr>
      </p:pic>
    </p:spTree>
    <p:extLst>
      <p:ext uri="{BB962C8B-B14F-4D97-AF65-F5344CB8AC3E}">
        <p14:creationId xmlns:p14="http://schemas.microsoft.com/office/powerpoint/2010/main" val="1070660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36142" y="208511"/>
            <a:ext cx="3371436"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2281881" y="1268379"/>
            <a:ext cx="6614984" cy="4462760"/>
          </a:xfrm>
          <a:prstGeom prst="rect">
            <a:avLst/>
          </a:prstGeom>
        </p:spPr>
        <p:txBody>
          <a:bodyPr wrap="square">
            <a:spAutoFit/>
          </a:bodyPr>
          <a:lstStyle/>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Thiết lập hàm trong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hàm yêu cầu người dùng nhập họ tên rồi đưa lời chào ra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p>
          <a:p>
            <a:pPr algn="just">
              <a:spcBef>
                <a:spcPts val="600"/>
              </a:spcBef>
              <a:spcAft>
                <a:spcPts val="600"/>
              </a:spcAft>
            </a:pPr>
            <a:r>
              <a:rPr lang="en-US"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a:t>
            </a: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dẫn: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meeting</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27305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ten = </a:t>
            </a: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input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“Nhập họ tên của em:”</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273050" algn="just">
              <a:spcBef>
                <a:spcPts val="600"/>
              </a:spcBef>
              <a:spcAft>
                <a:spcPts val="600"/>
              </a:spcAft>
            </a:pP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print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“Xin chào”</a:t>
            </a:r>
            <a:r>
              <a:rPr lang="en-US" sz="2800">
                <a:latin typeface="Times New Roman" panose="02020603050405020304" pitchFamily="18" charset="0"/>
                <a:ea typeface="Times New Roman" panose="02020603050405020304" pitchFamily="18" charset="0"/>
                <a:cs typeface="Times New Roman" panose="02020603050405020304" pitchFamily="18" charset="0"/>
              </a:rPr>
              <a:t>, ten)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12700"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meeting()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0631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48930" y="752123"/>
            <a:ext cx="7043351" cy="5447645"/>
          </a:xfrm>
          <a:prstGeom prst="rect">
            <a:avLst/>
          </a:prstGeom>
        </p:spPr>
        <p:txBody>
          <a:bodyPr wrap="square">
            <a:spAutoFit/>
          </a:bodyPr>
          <a:lstStyle/>
          <a:p>
            <a:pPr algn="just">
              <a:spcBef>
                <a:spcPts val="1200"/>
              </a:spcBef>
              <a:spcAft>
                <a:spcPts val="120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vi-VN" sz="2800">
                <a:latin typeface="Times New Roman" panose="02020603050405020304" pitchFamily="18" charset="0"/>
                <a:ea typeface="Times New Roman" panose="02020603050405020304" pitchFamily="18" charset="0"/>
                <a:cs typeface="Times New Roman" panose="02020603050405020304" pitchFamily="18" charset="0"/>
              </a:rPr>
              <a:t>Viết hàm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prime</a:t>
            </a:r>
            <a:r>
              <a:rPr lang="vi-VN" sz="2800">
                <a:latin typeface="Times New Roman" panose="02020603050405020304" pitchFamily="18" charset="0"/>
                <a:ea typeface="Times New Roman" panose="02020603050405020304" pitchFamily="18" charset="0"/>
                <a:cs typeface="Times New Roman" panose="02020603050405020304" pitchFamily="18" charset="0"/>
              </a:rPr>
              <a:t> (n) với tham số tự nhiên n và trả lại True nếu n là số nguyên tố, trả lại False nếu n không phải số nguyên tố</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latin typeface="Times New Roman" panose="02020603050405020304" pitchFamily="18" charset="0"/>
                <a:ea typeface="Times New Roman" panose="02020603050405020304" pitchFamily="18" charset="0"/>
                <a:cs typeface="Times New Roman" panose="02020603050405020304" pitchFamily="18" charset="0"/>
              </a:rPr>
              <a:t>Số nguyên tố là số tự nhiên lớn hơn 1, không có ước nào ngoài 1 và chính nó. Để thiết lập hàm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prime </a:t>
            </a:r>
            <a:r>
              <a:rPr lang="vi-VN" sz="2800">
                <a:latin typeface="Times New Roman" panose="02020603050405020304" pitchFamily="18" charset="0"/>
                <a:ea typeface="Times New Roman" panose="02020603050405020304" pitchFamily="18" charset="0"/>
                <a:cs typeface="Times New Roman" panose="02020603050405020304" pitchFamily="18" charset="0"/>
              </a:rPr>
              <a:t>(n) chúng ta cần tính số ước thật sự của n (từ 1 đến n-1). Biến C dùng để đếm số các ước thật sự của n. Khi đó, n sẽ là số nguyên tố khi và chỉ khi C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Hàm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prime</a:t>
            </a:r>
            <a:r>
              <a:rPr lang="vi-VN" sz="2800">
                <a:latin typeface="Times New Roman" panose="02020603050405020304" pitchFamily="18" charset="0"/>
                <a:ea typeface="Times New Roman" panose="02020603050405020304" pitchFamily="18" charset="0"/>
                <a:cs typeface="Times New Roman" panose="02020603050405020304" pitchFamily="18" charset="0"/>
              </a:rPr>
              <a:t> (n) và chương trình có thể được thiết lập của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2065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46820" t="12247" r="24754" b="59375"/>
          <a:stretch/>
        </p:blipFill>
        <p:spPr>
          <a:xfrm>
            <a:off x="2150076" y="1235676"/>
            <a:ext cx="7013928" cy="3954162"/>
          </a:xfrm>
          <a:prstGeom prst="rect">
            <a:avLst/>
          </a:prstGeom>
          <a:ln>
            <a:solidFill>
              <a:schemeClr val="tx2">
                <a:lumMod val="50000"/>
                <a:lumOff val="50000"/>
              </a:schemeClr>
            </a:solidFill>
          </a:ln>
        </p:spPr>
      </p:pic>
    </p:spTree>
    <p:extLst>
      <p:ext uri="{BB962C8B-B14F-4D97-AF65-F5344CB8AC3E}">
        <p14:creationId xmlns:p14="http://schemas.microsoft.com/office/powerpoint/2010/main" val="46471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27707" y="501134"/>
            <a:ext cx="3121688" cy="707886"/>
          </a:xfrm>
          <a:prstGeom prst="rect">
            <a:avLst/>
          </a:prstGeom>
        </p:spPr>
        <p:txBody>
          <a:bodyPr wrap="none">
            <a:spAutoFit/>
          </a:bodyPr>
          <a:lstStyle/>
          <a:p>
            <a:r>
              <a:rPr lang="vi-VN" sz="4000" b="1">
                <a:solidFill>
                  <a:schemeClr val="accent1">
                    <a:lumMod val="50000"/>
                  </a:schemeClr>
                </a:solidFill>
                <a:latin typeface="Times New Roman" panose="02020603050405020304" pitchFamily="18" charset="0"/>
                <a:ea typeface="Times New Roman" panose="02020603050405020304" pitchFamily="18" charset="0"/>
              </a:rPr>
              <a:t>LUYỆN TẬP</a:t>
            </a:r>
            <a:endParaRPr lang="en-US" sz="4000">
              <a:solidFill>
                <a:schemeClr val="accent1">
                  <a:lumMod val="50000"/>
                </a:schemeClr>
              </a:solidFill>
            </a:endParaRPr>
          </a:p>
        </p:txBody>
      </p:sp>
      <p:sp>
        <p:nvSpPr>
          <p:cNvPr id="8" name="Rectangle 7"/>
          <p:cNvSpPr/>
          <p:nvPr/>
        </p:nvSpPr>
        <p:spPr>
          <a:xfrm>
            <a:off x="2331308" y="1474355"/>
            <a:ext cx="6664410" cy="4770537"/>
          </a:xfrm>
          <a:prstGeom prst="rect">
            <a:avLst/>
          </a:prstGeom>
        </p:spPr>
        <p:txBody>
          <a:bodyPr wrap="square">
            <a:spAutoFit/>
          </a:bodyPr>
          <a:lstStyle/>
          <a:p>
            <a:pPr lvl="0" algn="just">
              <a:spcBef>
                <a:spcPts val="1200"/>
              </a:spcBef>
              <a:spcAft>
                <a:spcPts val="1200"/>
              </a:spcAft>
              <a:buClr>
                <a:srgbClr val="FF0000"/>
              </a:buClr>
            </a:pPr>
            <a:r>
              <a:rPr lang="nl-NL"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nl-NL" sz="2800">
                <a:latin typeface="Times New Roman" panose="02020603050405020304" pitchFamily="18" charset="0"/>
                <a:ea typeface="Times New Roman" panose="02020603050405020304" pitchFamily="18" charset="0"/>
                <a:cs typeface="Times New Roman" panose="02020603050405020304" pitchFamily="18" charset="0"/>
              </a:rPr>
              <a:t>hàm với tham số là số tự nhiên n in ra các số là ước nguyên tố của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1200"/>
              </a:spcBef>
              <a:spcAft>
                <a:spcPts val="1200"/>
              </a:spcAft>
            </a:pPr>
            <a:r>
              <a:rPr lang="en-US" sz="2800" i="1">
                <a:latin typeface="Times New Roman" panose="02020603050405020304" pitchFamily="18" charset="0"/>
                <a:ea typeface="Times New Roman" panose="02020603050405020304" pitchFamily="18" charset="0"/>
                <a:cs typeface="Times New Roman" panose="02020603050405020304" pitchFamily="18" charset="0"/>
              </a:rPr>
              <a:t>Gợi ý:</a:t>
            </a:r>
            <a:r>
              <a:rPr lang="en-US" sz="2800">
                <a:latin typeface="Times New Roman" panose="02020603050405020304" pitchFamily="18" charset="0"/>
                <a:ea typeface="Times New Roman" panose="02020603050405020304" pitchFamily="18" charset="0"/>
                <a:cs typeface="Times New Roman" panose="02020603050405020304" pitchFamily="18" charset="0"/>
              </a:rPr>
              <a:t> sử dụng hàm prime() trong phần thực hành.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lvl="0" algn="just">
              <a:spcBef>
                <a:spcPts val="1200"/>
              </a:spcBef>
              <a:spcAft>
                <a:spcPts val="1200"/>
              </a:spcAft>
              <a:buClr>
                <a:srgbClr val="FF0000"/>
              </a:buClr>
            </a:pPr>
            <a:r>
              <a:rPr lang="en-US"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numbers(s) đếm số các chữ số có trong xâu 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 numbers(</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“0101abc”</a:t>
            </a:r>
            <a:r>
              <a:rPr lang="en-US" sz="2800">
                <a:latin typeface="Times New Roman" panose="02020603050405020304" pitchFamily="18" charset="0"/>
                <a:ea typeface="Times New Roman" panose="02020603050405020304" pitchFamily="18" charset="0"/>
                <a:cs typeface="Times New Roman" panose="02020603050405020304" pitchFamily="18" charset="0"/>
              </a:rPr>
              <a:t>) = </a:t>
            </a:r>
            <a:r>
              <a:rPr lang="en-US" sz="2800">
                <a:latin typeface="Times New Roman" panose="02020603050405020304" pitchFamily="18" charset="0"/>
                <a:ea typeface="Times New Roman" panose="02020603050405020304" pitchFamily="18" charset="0"/>
                <a:cs typeface="Times New Roman" panose="02020603050405020304" pitchFamily="18" charset="0"/>
              </a:rPr>
              <a:t>4</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spcBef>
                <a:spcPts val="1200"/>
              </a:spcBef>
              <a:spcAft>
                <a:spcPts val="1200"/>
              </a:spcAft>
            </a:pP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4603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31308" y="348525"/>
            <a:ext cx="7702378" cy="2074414"/>
          </a:xfrm>
          <a:prstGeom prst="rect">
            <a:avLst/>
          </a:prstGeom>
        </p:spPr>
        <p:txBody>
          <a:bodyPr wrap="square">
            <a:spAutoFit/>
          </a:bodyPr>
          <a:lstStyle/>
          <a:p>
            <a:pPr algn="just">
              <a:lnSpc>
                <a:spcPct val="115000"/>
              </a:lnSpc>
              <a:spcAft>
                <a:spcPts val="0"/>
              </a:spcAft>
            </a:pPr>
            <a:r>
              <a:rPr lang="nl-NL"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Trong khi viết hàm có thể có nhiều lệnh return. Quan sát hàm sau và giải thích ý nghĩa của những lệnh return. Hàm này có điểm gì khác so với hàm prime () đã được mô tả trong phần thực hành.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p:cNvPicPr/>
          <p:nvPr/>
        </p:nvPicPr>
        <p:blipFill rotWithShape="1">
          <a:blip r:embed="rId2"/>
          <a:srcRect l="47070" t="12720" r="22682" b="60500"/>
          <a:stretch/>
        </p:blipFill>
        <p:spPr bwMode="auto">
          <a:xfrm>
            <a:off x="2331308" y="2828511"/>
            <a:ext cx="7354639" cy="3621716"/>
          </a:xfrm>
          <a:prstGeom prst="rect">
            <a:avLst/>
          </a:prstGeom>
          <a:ln>
            <a:solidFill>
              <a:schemeClr val="tx2">
                <a:lumMod val="50000"/>
                <a:lumOff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414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DA3474-C14B-42A3-AF12-888807AB7218}"/>
              </a:ext>
            </a:extLst>
          </p:cNvPr>
          <p:cNvSpPr>
            <a:spLocks noGrp="1"/>
          </p:cNvSpPr>
          <p:nvPr>
            <p:ph idx="1"/>
          </p:nvPr>
        </p:nvSpPr>
        <p:spPr>
          <a:xfrm>
            <a:off x="4796349" y="395416"/>
            <a:ext cx="7140277" cy="5960934"/>
          </a:xfrm>
        </p:spPr>
        <p:txBody>
          <a:bodyPr>
            <a:noAutofit/>
          </a:bodyPr>
          <a:lstStyle/>
          <a:p>
            <a:pPr marL="0" indent="0" algn="just"/>
            <a:r>
              <a:rPr lang="en-US" sz="2800" smtClean="0">
                <a:latin typeface="Times New Roman" panose="02020603050405020304" pitchFamily="18" charset="0"/>
                <a:cs typeface="Times New Roman" panose="02020603050405020304" pitchFamily="18" charset="0"/>
              </a:rPr>
              <a:t>	Các </a:t>
            </a:r>
            <a:r>
              <a:rPr lang="en-US" sz="2800">
                <a:latin typeface="Times New Roman" panose="02020603050405020304" pitchFamily="18" charset="0"/>
                <a:cs typeface="Times New Roman" panose="02020603050405020304" pitchFamily="18" charset="0"/>
              </a:rPr>
              <a:t>chương trình giải những bài toán thực tế phức tạp thường có rất nhiều dòng lệnh, trong đó có không ít những khối lệnh tương ứng với một số thao tác lặp đi lặp lại nhiều lần ở những vị trí khác nhau. Để đỡ công viết đi viết lại các khối lệnh đó, trong tổ chức chương trình viết bằng ngôn ngữ lập trình bậc cao, người ta thường gom các khối lệnh như vậy thành những chương trình con. Khi đó, trong chương trình người ta chỉ cần thay cả khối lệnh bằng một lệnh gọi chương trình con tương ứng. Trong Python, các hàm chính là các chương trình con.</a:t>
            </a:r>
          </a:p>
          <a:p>
            <a:pPr marL="0" indent="0" algn="just"/>
            <a:r>
              <a:rPr lang="en-US" sz="2800" smtClean="0">
                <a:latin typeface="Times New Roman" panose="02020603050405020304" pitchFamily="18" charset="0"/>
                <a:cs typeface="Times New Roman" panose="02020603050405020304" pitchFamily="18" charset="0"/>
              </a:rPr>
              <a:t>	Em </a:t>
            </a:r>
            <a:r>
              <a:rPr lang="en-US" sz="2800">
                <a:latin typeface="Times New Roman" panose="02020603050405020304" pitchFamily="18" charset="0"/>
                <a:cs typeface="Times New Roman" panose="02020603050405020304" pitchFamily="18" charset="0"/>
              </a:rPr>
              <a:t>có thể kể tên một số hàm trong số các lệnh đã học hay không? Các hàm đó có những đặc điểm chung gì?</a:t>
            </a:r>
          </a:p>
        </p:txBody>
      </p:sp>
      <p:grpSp>
        <p:nvGrpSpPr>
          <p:cNvPr id="10" name="Graphic 4">
            <a:extLst>
              <a:ext uri="{FF2B5EF4-FFF2-40B4-BE49-F238E27FC236}">
                <a16:creationId xmlns:a16="http://schemas.microsoft.com/office/drawing/2014/main" id="{B3F06BA9-200A-4546-8C17-44B9F05FF8EF}"/>
              </a:ext>
              <a:ext uri="{C183D7F6-B498-43B3-948B-1728B52AA6E4}">
                <adec:decorative xmlns:adec="http://schemas.microsoft.com/office/drawing/2017/decorative" xmlns="" val="1"/>
              </a:ext>
            </a:extLst>
          </p:cNvPr>
          <p:cNvGrpSpPr/>
          <p:nvPr/>
        </p:nvGrpSpPr>
        <p:grpSpPr>
          <a:xfrm>
            <a:off x="3905471" y="4389402"/>
            <a:ext cx="975170" cy="975170"/>
            <a:chOff x="5829300" y="3162300"/>
            <a:chExt cx="532257" cy="532257"/>
          </a:xfrm>
          <a:solidFill>
            <a:schemeClr val="tx1"/>
          </a:solidFill>
        </p:grpSpPr>
        <p:sp>
          <p:nvSpPr>
            <p:cNvPr id="11" name="Freeform: Shape 10">
              <a:extLst>
                <a:ext uri="{FF2B5EF4-FFF2-40B4-BE49-F238E27FC236}">
                  <a16:creationId xmlns:a16="http://schemas.microsoft.com/office/drawing/2014/main" id="{C400A030-8E40-42C9-BA7A-C57F560E28B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CA1CB66D-59CC-42E6-9F71-86AA8F1A83E5}"/>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952CF368-1DA1-4155-A52E-1D7117691AE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CCA8E35-7EDC-4B54-84C6-7439052862A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A6E2D90-3377-475B-908D-8DEFA47683EF}"/>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76911BE-DDD3-49C2-8777-60297A15722D}"/>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45515E5A-13FF-4F37-9082-C1584EE41A65}"/>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A9C90979-3DFC-45AC-8666-5039DC14B0B5}"/>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569B7C0-8434-4008-B429-35208DBDC7CB}"/>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00C7D2AA-D66F-4FD5-BB00-10B56396B8A1}"/>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9431D87-07CF-4EBC-97C6-C6BB01161057}"/>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9DF15BC-97AC-4CEB-A3B4-6F400C38A32F}"/>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9DA02847-240E-4210-ABB0-6789739465D3}"/>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1026" name="Picture 2" descr="Hình ảnh dấu chấm hỏi đẹp, ấn tượng và độc đáo nhất">
            <a:extLst>
              <a:ext uri="{FF2B5EF4-FFF2-40B4-BE49-F238E27FC236}">
                <a16:creationId xmlns:a16="http://schemas.microsoft.com/office/drawing/2014/main" id="{C16DDC75-E384-4C92-8D1B-52FA5032F0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0822" y="1429209"/>
            <a:ext cx="3386360" cy="310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53729" y="1153079"/>
            <a:ext cx="6096000" cy="3600986"/>
          </a:xfrm>
          <a:prstGeom prst="rect">
            <a:avLst/>
          </a:prstGeom>
        </p:spPr>
        <p:txBody>
          <a:bodyPr>
            <a:spAutoFit/>
          </a:bodyPr>
          <a:lstStyle/>
          <a:p>
            <a:pPr algn="just">
              <a:spcBef>
                <a:spcPts val="1200"/>
              </a:spcBef>
              <a:spcAft>
                <a:spcPts val="1200"/>
              </a:spcAft>
            </a:pPr>
            <a:r>
              <a:rPr lang="en-US"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yêu cầu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từ bàn </a:t>
            </a:r>
            <a:r>
              <a:rPr lang="en-US" sz="2800">
                <a:latin typeface="Times New Roman" panose="02020603050405020304" pitchFamily="18" charset="0"/>
                <a:ea typeface="Times New Roman" panose="02020603050405020304" pitchFamily="18" charset="0"/>
                <a:cs typeface="Times New Roman" panose="02020603050405020304" pitchFamily="18" charset="0"/>
              </a:rPr>
              <a:t>phím một xâu kí tự, sau đó thông báo: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Tổng số các kí tự là chữ số của xâu</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Tổng số các kí tự là chữ cái tiếng Anh trong xâu</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hàm cho mỗi yêu cầu trên.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77328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3862513" y="501650"/>
            <a:ext cx="4148314"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21</a:t>
            </a:fld>
            <a:endParaRPr lang="en-US" dirty="0"/>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8.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về hàm bội số chung nhỏ nhất</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61556" y="1424410"/>
            <a:ext cx="9668888" cy="158004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1</a:t>
            </a:r>
            <a:r>
              <a:rPr lang="en-US" sz="2800">
                <a:solidFill>
                  <a:schemeClr val="tx1"/>
                </a:solidFill>
                <a:latin typeface="Times New Roman" panose="02020603050405020304" pitchFamily="18" charset="0"/>
                <a:cs typeface="Times New Roman" panose="02020603050405020304" pitchFamily="18" charset="0"/>
              </a:rPr>
              <a:t>. Với hàm BSCNN được xây dựng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sau đây (</a:t>
            </a:r>
            <a:r>
              <a:rPr lang="en-US" sz="2800" i="1">
                <a:solidFill>
                  <a:schemeClr val="tx1"/>
                </a:solidFill>
                <a:latin typeface="Times New Roman" panose="02020603050405020304" pitchFamily="18" charset="0"/>
                <a:cs typeface="Times New Roman" panose="02020603050405020304" pitchFamily="18" charset="0"/>
              </a:rPr>
              <a:t>Hình 8</a:t>
            </a:r>
            <a:r>
              <a:rPr lang="en-US" sz="2800">
                <a:solidFill>
                  <a:schemeClr val="tx1"/>
                </a:solidFill>
                <a:latin typeface="Times New Roman" panose="02020603050405020304" pitchFamily="18" charset="0"/>
                <a:cs typeface="Times New Roman" panose="02020603050405020304" pitchFamily="18" charset="0"/>
              </a:rPr>
              <a:t>), trong những dòng lệnh có sử dụng hàm BSCNN, dòng lệnh nào đúng, dòng lệnh nào sai và tại sao?</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CA6BC1C-D267-441D-A1ED-A2DCCC7C2E97}"/>
              </a:ext>
            </a:extLst>
          </p:cNvPr>
          <p:cNvPicPr>
            <a:picLocks noChangeAspect="1"/>
          </p:cNvPicPr>
          <p:nvPr/>
        </p:nvPicPr>
        <p:blipFill rotWithShape="1">
          <a:blip r:embed="rId3"/>
          <a:srcRect l="3636" t="22209" r="62727" b="52527"/>
          <a:stretch/>
        </p:blipFill>
        <p:spPr>
          <a:xfrm>
            <a:off x="2895598" y="3166263"/>
            <a:ext cx="6082145" cy="2568473"/>
          </a:xfrm>
          <a:prstGeom prst="rect">
            <a:avLst/>
          </a:prstGeom>
          <a:ln>
            <a:solidFill>
              <a:schemeClr val="accent1"/>
            </a:solidFill>
          </a:ln>
        </p:spPr>
      </p:pic>
    </p:spTree>
    <p:extLst>
      <p:ext uri="{BB962C8B-B14F-4D97-AF65-F5344CB8AC3E}">
        <p14:creationId xmlns:p14="http://schemas.microsoft.com/office/powerpoint/2010/main" val="1164384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09511" y="703715"/>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22</a:t>
            </a:fld>
            <a:endParaRPr lang="en-US" dirty="0"/>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9.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tính diện tích tam giác</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09304" y="1424410"/>
            <a:ext cx="9745882" cy="23115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2</a:t>
            </a:r>
            <a:r>
              <a:rPr lang="en-US" sz="2800">
                <a:solidFill>
                  <a:schemeClr val="tx1"/>
                </a:solidFill>
                <a:latin typeface="Times New Roman" panose="02020603050405020304" pitchFamily="18" charset="0"/>
                <a:cs typeface="Times New Roman" panose="02020603050405020304" pitchFamily="18" charset="0"/>
              </a:rPr>
              <a: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ở (</a:t>
            </a:r>
            <a:r>
              <a:rPr lang="en-US" sz="2800" i="1">
                <a:solidFill>
                  <a:schemeClr val="tx1"/>
                </a:solidFill>
                <a:latin typeface="Times New Roman" panose="02020603050405020304" pitchFamily="18" charset="0"/>
                <a:cs typeface="Times New Roman" panose="02020603050405020304" pitchFamily="18" charset="0"/>
              </a:rPr>
              <a:t>Hình 9</a:t>
            </a:r>
            <a:r>
              <a:rPr lang="en-US" sz="2800">
                <a:solidFill>
                  <a:schemeClr val="tx1"/>
                </a:solidFill>
                <a:latin typeface="Times New Roman" panose="02020603050405020304" pitchFamily="18" charset="0"/>
                <a:cs typeface="Times New Roman" panose="02020603050405020304" pitchFamily="18" charset="0"/>
              </a:rPr>
              <a:t>), xây dựng một hàm tính diện tích một tam giác bằng công thức Heron theo ba cạnh của tam giác. Em hãy hoàn thiện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bằng lời gọi hàm thích hợp để đưa ra màn hình kết quả diện tích của tam giác có ba cạnh là 3, 4, 5</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F6407E5-EFFA-4317-91E5-EB536A6D0659}"/>
              </a:ext>
            </a:extLst>
          </p:cNvPr>
          <p:cNvPicPr>
            <a:picLocks noChangeAspect="1"/>
          </p:cNvPicPr>
          <p:nvPr/>
        </p:nvPicPr>
        <p:blipFill rotWithShape="1">
          <a:blip r:embed="rId3"/>
          <a:srcRect l="32045" t="65867" r="44091" b="16953"/>
          <a:stretch/>
        </p:blipFill>
        <p:spPr>
          <a:xfrm>
            <a:off x="3373582" y="3517742"/>
            <a:ext cx="5237018" cy="2119745"/>
          </a:xfrm>
          <a:prstGeom prst="rect">
            <a:avLst/>
          </a:prstGeom>
          <a:ln>
            <a:solidFill>
              <a:schemeClr val="accent1"/>
            </a:solidFill>
          </a:ln>
        </p:spPr>
      </p:pic>
    </p:spTree>
    <p:extLst>
      <p:ext uri="{BB962C8B-B14F-4D97-AF65-F5344CB8AC3E}">
        <p14:creationId xmlns:p14="http://schemas.microsoft.com/office/powerpoint/2010/main" val="138927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23</a:t>
            </a:fld>
            <a:endParaRPr lang="en-US" dirty="0"/>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23059" y="884360"/>
            <a:ext cx="9745882" cy="121428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3</a:t>
            </a:r>
            <a:r>
              <a:rPr lang="en-US" sz="2800">
                <a:solidFill>
                  <a:schemeClr val="tx1"/>
                </a:solidFill>
                <a:latin typeface="Times New Roman" panose="02020603050405020304" pitchFamily="18" charset="0"/>
                <a:cs typeface="Times New Roman" panose="02020603050405020304" pitchFamily="18" charset="0"/>
              </a:rPr>
              <a:t>. Sử dụng kết quả của Bài 2 phần </a:t>
            </a:r>
            <a:r>
              <a:rPr lang="en-US" sz="2800" i="1">
                <a:solidFill>
                  <a:schemeClr val="tx1"/>
                </a:solidFill>
                <a:latin typeface="Times New Roman" panose="02020603050405020304" pitchFamily="18" charset="0"/>
                <a:cs typeface="Times New Roman" panose="02020603050405020304" pitchFamily="18" charset="0"/>
              </a:rPr>
              <a:t>Luyện tập</a:t>
            </a:r>
            <a:r>
              <a:rPr lang="en-US" sz="2800">
                <a:solidFill>
                  <a:schemeClr val="tx1"/>
                </a:solidFill>
                <a:latin typeface="Times New Roman" panose="02020603050405020304" pitchFamily="18" charset="0"/>
                <a:cs typeface="Times New Roman" panose="02020603050405020304" pitchFamily="18" charset="0"/>
              </a:rPr>
              <a:t>, em hãy viết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giải bài toán ở </a:t>
            </a:r>
            <a:r>
              <a:rPr lang="en-US" sz="2800" i="1">
                <a:solidFill>
                  <a:schemeClr val="tx1"/>
                </a:solidFill>
                <a:latin typeface="Times New Roman" panose="02020603050405020304" pitchFamily="18" charset="0"/>
                <a:cs typeface="Times New Roman" panose="02020603050405020304" pitchFamily="18" charset="0"/>
              </a:rPr>
              <a:t>Hoạt động 1</a:t>
            </a:r>
            <a:endParaRPr lang="en-US" sz="2800" i="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D17C17F-BC83-4F12-A69D-C241A69D1FD9}"/>
              </a:ext>
            </a:extLst>
          </p:cNvPr>
          <p:cNvPicPr>
            <a:picLocks noChangeAspect="1"/>
          </p:cNvPicPr>
          <p:nvPr/>
        </p:nvPicPr>
        <p:blipFill rotWithShape="1">
          <a:blip r:embed="rId3"/>
          <a:srcRect l="45796" t="11698" r="11932" b="38472"/>
          <a:stretch/>
        </p:blipFill>
        <p:spPr>
          <a:xfrm>
            <a:off x="2382982" y="1953492"/>
            <a:ext cx="7495309" cy="4767984"/>
          </a:xfrm>
          <a:prstGeom prst="rect">
            <a:avLst/>
          </a:prstGeom>
          <a:ln>
            <a:solidFill>
              <a:schemeClr val="accent1"/>
            </a:solidFill>
          </a:ln>
        </p:spPr>
      </p:pic>
    </p:spTree>
    <p:extLst>
      <p:ext uri="{BB962C8B-B14F-4D97-AF65-F5344CB8AC3E}">
        <p14:creationId xmlns:p14="http://schemas.microsoft.com/office/powerpoint/2010/main" val="213564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24</a:t>
            </a:fld>
            <a:endParaRPr lang="en-US" dirty="0"/>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23059" y="1649807"/>
            <a:ext cx="9745882" cy="470654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4</a:t>
            </a:r>
            <a:r>
              <a:rPr lang="en-US" sz="2800">
                <a:solidFill>
                  <a:schemeClr val="tx1"/>
                </a:solidFill>
                <a:latin typeface="Times New Roman" panose="02020603050405020304" pitchFamily="18" charset="0"/>
                <a:cs typeface="Times New Roman" panose="02020603050405020304" pitchFamily="18" charset="0"/>
              </a:rPr>
              <a:t>. Trong các câu sau đây, những câu nào đúng?</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Sử dụng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con sẽ làm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dễ hiểu, dễ tìm lỗi hơn</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chỉ được gọi một lần duy nhất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chính</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luôn trả một giá trị qua tên của hàm</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Python chỉ cho phép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gọi một hàm xây dựng sẵn trong các thư viện của Python</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Khai báo hàm trong Python luôn có danh sách tham số</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F9A1DC49-8917-4989-940A-6ECAD2A8039E}"/>
              </a:ext>
            </a:extLst>
          </p:cNvPr>
          <p:cNvSpPr/>
          <p:nvPr/>
        </p:nvSpPr>
        <p:spPr>
          <a:xfrm>
            <a:off x="941476" y="2078965"/>
            <a:ext cx="861198" cy="8611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358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09C3A7-31E6-4EE8-BF99-2440C094C970}"/>
              </a:ext>
            </a:extLst>
          </p:cNvPr>
          <p:cNvSpPr>
            <a:spLocks noGrp="1"/>
          </p:cNvSpPr>
          <p:nvPr>
            <p:ph type="ctrTitle"/>
          </p:nvPr>
        </p:nvSpPr>
        <p:spPr>
          <a:xfrm>
            <a:off x="7012297" y="786881"/>
            <a:ext cx="4203323" cy="2927350"/>
          </a:xfrm>
        </p:spPr>
        <p:txBody>
          <a:bodyPr/>
          <a:lstStyle/>
          <a:p>
            <a:r>
              <a:rPr lang="en-US" dirty="0"/>
              <a:t>THANK YOU</a:t>
            </a:r>
          </a:p>
        </p:txBody>
      </p:sp>
      <p:sp>
        <p:nvSpPr>
          <p:cNvPr id="8" name="Subtitle 7">
            <a:extLst>
              <a:ext uri="{FF2B5EF4-FFF2-40B4-BE49-F238E27FC236}">
                <a16:creationId xmlns:a16="http://schemas.microsoft.com/office/drawing/2014/main" id="{E0BE5AE7-0A6C-4369-BD8C-2F815E4F3E2F}"/>
              </a:ext>
            </a:extLst>
          </p:cNvPr>
          <p:cNvSpPr>
            <a:spLocks noGrp="1"/>
          </p:cNvSpPr>
          <p:nvPr>
            <p:ph type="subTitle" idx="1"/>
          </p:nvPr>
        </p:nvSpPr>
        <p:spPr>
          <a:xfrm>
            <a:off x="7012297" y="3970527"/>
            <a:ext cx="4203323" cy="1647919"/>
          </a:xfrm>
        </p:spPr>
        <p:txBody>
          <a:bodyPr>
            <a:normAutofit/>
          </a:bodyPr>
          <a:lstStyle/>
          <a:p>
            <a:r>
              <a:rPr lang="en-US" dirty="0"/>
              <a:t>PRESENTER NAME</a:t>
            </a:r>
          </a:p>
          <a:p>
            <a:r>
              <a:rPr lang="en-US" dirty="0"/>
              <a:t>EMAIL</a:t>
            </a:r>
          </a:p>
          <a:p>
            <a:r>
              <a:rPr lang="en-US" dirty="0"/>
              <a:t>WEBSITE</a:t>
            </a:r>
          </a:p>
        </p:txBody>
      </p:sp>
      <p:pic>
        <p:nvPicPr>
          <p:cNvPr id="17" name="Picture Placeholder 16" descr="Pink Cupcakes">
            <a:extLst>
              <a:ext uri="{FF2B5EF4-FFF2-40B4-BE49-F238E27FC236}">
                <a16:creationId xmlns:a16="http://schemas.microsoft.com/office/drawing/2014/main" id="{1537BDD2-04FD-449B-AD72-208CDFEE856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1292225" y="1149350"/>
            <a:ext cx="4792663" cy="4227513"/>
          </a:xfrm>
        </p:spPr>
      </p:pic>
      <p:sp>
        <p:nvSpPr>
          <p:cNvPr id="4" name="Date Placeholder 3">
            <a:extLst>
              <a:ext uri="{FF2B5EF4-FFF2-40B4-BE49-F238E27FC236}">
                <a16:creationId xmlns:a16="http://schemas.microsoft.com/office/drawing/2014/main" id="{83233558-730A-45DF-B1B5-E5F0B2E0911E}"/>
              </a:ext>
            </a:extLst>
          </p:cNvPr>
          <p:cNvSpPr>
            <a:spLocks noGrp="1"/>
          </p:cNvSpPr>
          <p:nvPr>
            <p:ph type="dt" sz="half" idx="10"/>
          </p:nvPr>
        </p:nvSpPr>
        <p:spPr>
          <a:xfrm>
            <a:off x="838200" y="6356350"/>
            <a:ext cx="2743200" cy="365125"/>
          </a:xfrm>
        </p:spPr>
        <p:txBody>
          <a:bodyPr/>
          <a:lstStyle/>
          <a:p>
            <a:pPr lvl="0"/>
            <a:r>
              <a:rPr lang="en-US" noProof="0"/>
              <a:t>2/1/20XX</a:t>
            </a:r>
            <a:endParaRPr lang="en-US" noProof="0" dirty="0"/>
          </a:p>
        </p:txBody>
      </p:sp>
      <p:sp>
        <p:nvSpPr>
          <p:cNvPr id="5" name="Footer Placeholder 4">
            <a:extLst>
              <a:ext uri="{FF2B5EF4-FFF2-40B4-BE49-F238E27FC236}">
                <a16:creationId xmlns:a16="http://schemas.microsoft.com/office/drawing/2014/main" id="{D1E85B58-3E33-4718-B21A-F723800F796F}"/>
              </a:ext>
            </a:extLst>
          </p:cNvPr>
          <p:cNvSpPr>
            <a:spLocks noGrp="1"/>
          </p:cNvSpPr>
          <p:nvPr>
            <p:ph type="ftr" sz="quarter" idx="11"/>
          </p:nvPr>
        </p:nvSpPr>
        <p:spPr>
          <a:xfrm>
            <a:off x="4038600" y="6356350"/>
            <a:ext cx="4114800" cy="365125"/>
          </a:xfrm>
        </p:spPr>
        <p:txBody>
          <a:bodyPr/>
          <a:lstStyle/>
          <a:p>
            <a:pPr lvl="0"/>
            <a:r>
              <a:rPr lang="en-US" noProof="0" dirty="0"/>
              <a:t>PRESENTATION TITLE</a:t>
            </a:r>
          </a:p>
        </p:txBody>
      </p:sp>
      <p:sp>
        <p:nvSpPr>
          <p:cNvPr id="6" name="Slide Number Placeholder 5">
            <a:extLst>
              <a:ext uri="{FF2B5EF4-FFF2-40B4-BE49-F238E27FC236}">
                <a16:creationId xmlns:a16="http://schemas.microsoft.com/office/drawing/2014/main" id="{AF849C70-F913-4CB3-A901-694767834BFB}"/>
              </a:ext>
            </a:extLst>
          </p:cNvPr>
          <p:cNvSpPr>
            <a:spLocks noGrp="1"/>
          </p:cNvSpPr>
          <p:nvPr>
            <p:ph type="sldNum" sz="quarter" idx="12"/>
          </p:nvPr>
        </p:nvSpPr>
        <p:spPr>
          <a:xfrm>
            <a:off x="8610600" y="6356350"/>
            <a:ext cx="2743200" cy="365125"/>
          </a:xfrm>
        </p:spPr>
        <p:txBody>
          <a:bodyPr/>
          <a:lstStyle/>
          <a:p>
            <a:pPr lvl="0"/>
            <a:fld id="{F3450C42-9A0B-4425-92C2-70FCF7C45734}" type="slidenum">
              <a:rPr lang="en-US" noProof="0" smtClean="0"/>
              <a:pPr lvl="0"/>
              <a:t>25</a:t>
            </a:fld>
            <a:endParaRPr lang="en-US" noProof="0" dirty="0"/>
          </a:p>
        </p:txBody>
      </p:sp>
    </p:spTree>
    <p:extLst>
      <p:ext uri="{BB962C8B-B14F-4D97-AF65-F5344CB8AC3E}">
        <p14:creationId xmlns:p14="http://schemas.microsoft.com/office/powerpoint/2010/main" val="679062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7AE00E-3BDF-4D30-9783-F4262EB668F3}"/>
              </a:ext>
            </a:extLst>
          </p:cNvPr>
          <p:cNvSpPr>
            <a:spLocks noGrp="1"/>
          </p:cNvSpPr>
          <p:nvPr>
            <p:ph type="ctrTitle"/>
          </p:nvPr>
        </p:nvSpPr>
        <p:spPr>
          <a:xfrm>
            <a:off x="1760765" y="324937"/>
            <a:ext cx="4024032" cy="2885715"/>
          </a:xfrm>
        </p:spPr>
        <p:txBody>
          <a:bodyPr/>
          <a:lstStyle/>
          <a:p>
            <a:r>
              <a:rPr lang="en-US" dirty="0"/>
              <a:t>TOPIC ONE</a:t>
            </a:r>
          </a:p>
        </p:txBody>
      </p:sp>
      <p:sp>
        <p:nvSpPr>
          <p:cNvPr id="6" name="Subtitle 5">
            <a:extLst>
              <a:ext uri="{FF2B5EF4-FFF2-40B4-BE49-F238E27FC236}">
                <a16:creationId xmlns:a16="http://schemas.microsoft.com/office/drawing/2014/main" id="{4840E350-A8AF-4AAF-93E3-4D6B5B4B1EBC}"/>
              </a:ext>
            </a:extLst>
          </p:cNvPr>
          <p:cNvSpPr>
            <a:spLocks noGrp="1"/>
          </p:cNvSpPr>
          <p:nvPr>
            <p:ph type="subTitle" idx="1"/>
          </p:nvPr>
        </p:nvSpPr>
        <p:spPr>
          <a:xfrm>
            <a:off x="1760765" y="3166312"/>
            <a:ext cx="4024032" cy="771802"/>
          </a:xfrm>
        </p:spPr>
        <p:txBody>
          <a:bodyPr/>
          <a:lstStyle/>
          <a:p>
            <a:r>
              <a:rPr lang="en-US" dirty="0"/>
              <a:t>SUBTITLE</a:t>
            </a:r>
          </a:p>
        </p:txBody>
      </p:sp>
      <p:pic>
        <p:nvPicPr>
          <p:cNvPr id="11" name="Picture Placeholder 10" descr="Colorful biscuits">
            <a:extLst>
              <a:ext uri="{FF2B5EF4-FFF2-40B4-BE49-F238E27FC236}">
                <a16:creationId xmlns:a16="http://schemas.microsoft.com/office/drawing/2014/main" id="{36024784-0D12-4D16-9964-11042AF42FD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6407205" y="2052508"/>
            <a:ext cx="4773089" cy="4544235"/>
          </a:xfrm>
        </p:spPr>
      </p:pic>
    </p:spTree>
    <p:extLst>
      <p:ext uri="{BB962C8B-B14F-4D97-AF65-F5344CB8AC3E}">
        <p14:creationId xmlns:p14="http://schemas.microsoft.com/office/powerpoint/2010/main" val="5394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98573" y="436775"/>
            <a:ext cx="8419070" cy="1692771"/>
          </a:xfrm>
          <a:prstGeom prst="rect">
            <a:avLst/>
          </a:prstGeom>
        </p:spPr>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Quan sát một số câu lệnh trong bảng 26.1 và cho biết những câu lệnh này có điểm chung </a:t>
            </a:r>
            <a:r>
              <a:rPr lang="vi-VN" sz="2800">
                <a:latin typeface="Times New Roman" panose="02020603050405020304" pitchFamily="18" charset="0"/>
                <a:ea typeface="Times New Roman" panose="02020603050405020304" pitchFamily="18" charset="0"/>
                <a:cs typeface="Times New Roman" panose="02020603050405020304" pitchFamily="18" charset="0"/>
              </a:rPr>
              <a:t>gì</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1200"/>
              </a:spcBef>
              <a:spcAft>
                <a:spcPts val="1200"/>
              </a:spcAft>
            </a:pPr>
            <a:r>
              <a:rPr lang="en-US" sz="2800">
                <a:latin typeface="Times New Roman" panose="02020603050405020304" pitchFamily="18" charset="0"/>
                <a:cs typeface="Times New Roman" panose="02020603050405020304" pitchFamily="18" charset="0"/>
              </a:rPr>
              <a:t>Bảng 26.1. Một số lệnh </a:t>
            </a:r>
            <a:r>
              <a:rPr lang="en-US" sz="2800">
                <a:latin typeface="Times New Roman" panose="02020603050405020304" pitchFamily="18" charset="0"/>
                <a:cs typeface="Times New Roman" panose="02020603050405020304" pitchFamily="18" charset="0"/>
              </a:rPr>
              <a:t>trong </a:t>
            </a:r>
            <a:r>
              <a:rPr lang="en-US" sz="2800" smtClean="0">
                <a:latin typeface="Times New Roman" panose="02020603050405020304" pitchFamily="18" charset="0"/>
                <a:cs typeface="Times New Roman" panose="02020603050405020304" pitchFamily="18" charset="0"/>
              </a:rPr>
              <a:t>Python</a:t>
            </a:r>
            <a:endParaRPr lang="en-US" sz="2800">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678493183"/>
              </p:ext>
            </p:extLst>
          </p:nvPr>
        </p:nvGraphicFramePr>
        <p:xfrm>
          <a:off x="3196281" y="2468562"/>
          <a:ext cx="7572374" cy="3882811"/>
        </p:xfrm>
        <a:graphic>
          <a:graphicData uri="http://schemas.openxmlformats.org/drawingml/2006/table">
            <a:tbl>
              <a:tblPr firstRow="1" firstCol="1" bandRow="1">
                <a:tableStyleId>{5C22544A-7EE6-4342-B048-85BDC9FD1C3A}</a:tableStyleId>
              </a:tblPr>
              <a:tblGrid>
                <a:gridCol w="1654523">
                  <a:extLst>
                    <a:ext uri="{9D8B030D-6E8A-4147-A177-3AD203B41FA5}">
                      <a16:colId xmlns:a16="http://schemas.microsoft.com/office/drawing/2014/main" val="2396619475"/>
                    </a:ext>
                  </a:extLst>
                </a:gridCol>
                <a:gridCol w="2291254">
                  <a:extLst>
                    <a:ext uri="{9D8B030D-6E8A-4147-A177-3AD203B41FA5}">
                      <a16:colId xmlns:a16="http://schemas.microsoft.com/office/drawing/2014/main" val="3227964582"/>
                    </a:ext>
                  </a:extLst>
                </a:gridCol>
                <a:gridCol w="1856453">
                  <a:extLst>
                    <a:ext uri="{9D8B030D-6E8A-4147-A177-3AD203B41FA5}">
                      <a16:colId xmlns:a16="http://schemas.microsoft.com/office/drawing/2014/main" val="3243210347"/>
                    </a:ext>
                  </a:extLst>
                </a:gridCol>
                <a:gridCol w="1770144">
                  <a:extLst>
                    <a:ext uri="{9D8B030D-6E8A-4147-A177-3AD203B41FA5}">
                      <a16:colId xmlns:a16="http://schemas.microsoft.com/office/drawing/2014/main" val="873092961"/>
                    </a:ext>
                  </a:extLst>
                </a:gridCol>
              </a:tblGrid>
              <a:tr h="858859">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abs()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len()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range()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bool()</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64386799"/>
                  </a:ext>
                </a:extLst>
              </a:tr>
              <a:tr h="858859">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list()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round()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chr()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input()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7515954"/>
                  </a:ext>
                </a:extLst>
              </a:tr>
              <a:tr h="858859">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str()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divmod()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int()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print()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6256774"/>
                  </a:ext>
                </a:extLst>
              </a:tr>
              <a:tr h="1306234">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float()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ord()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type()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208917"/>
                  </a:ext>
                </a:extLst>
              </a:tr>
            </a:tbl>
          </a:graphicData>
        </a:graphic>
      </p:graphicFrame>
    </p:spTree>
    <p:extLst>
      <p:ext uri="{BB962C8B-B14F-4D97-AF65-F5344CB8AC3E}">
        <p14:creationId xmlns:p14="http://schemas.microsoft.com/office/powerpoint/2010/main" val="3307131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838200" y="199314"/>
            <a:ext cx="10389786" cy="596985"/>
          </a:xfrm>
        </p:spPr>
        <p:txBody>
          <a:bodyPr>
            <a:noAutofit/>
          </a:bodyPr>
          <a:lstStyle/>
          <a:p>
            <a:pPr algn="ctr"/>
            <a:r>
              <a:rPr lang="en-US" sz="4000" b="1">
                <a:solidFill>
                  <a:schemeClr val="accent1">
                    <a:lumMod val="75000"/>
                  </a:schemeClr>
                </a:solidFill>
                <a:latin typeface="Times New Roman" panose="02020603050405020304" pitchFamily="18" charset="0"/>
                <a:cs typeface="Times New Roman" panose="02020603050405020304" pitchFamily="18" charset="0"/>
              </a:rPr>
              <a:t>1. </a:t>
            </a:r>
            <a:r>
              <a:rPr lang="en-US" sz="4000" b="1" smtClean="0">
                <a:solidFill>
                  <a:schemeClr val="accent1">
                    <a:lumMod val="75000"/>
                  </a:schemeClr>
                </a:solidFill>
                <a:latin typeface="Times New Roman" panose="02020603050405020304" pitchFamily="18" charset="0"/>
                <a:cs typeface="Times New Roman" panose="02020603050405020304" pitchFamily="18" charset="0"/>
              </a:rPr>
              <a:t>Một số hàm thiết kế sẵn của Python</a:t>
            </a:r>
            <a:endParaRPr lang="en-US"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23688AC9-1842-4499-9C1E-1D7517DD5170}"/>
              </a:ext>
            </a:extLst>
          </p:cNvPr>
          <p:cNvSpPr>
            <a:spLocks noGrp="1"/>
          </p:cNvSpPr>
          <p:nvPr>
            <p:ph idx="1"/>
          </p:nvPr>
        </p:nvSpPr>
        <p:spPr>
          <a:xfrm>
            <a:off x="494270" y="1433384"/>
            <a:ext cx="10733716" cy="5016843"/>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pPr algn="just"/>
            <a:r>
              <a:rPr lang="fr-FR" sz="2800" b="1">
                <a:solidFill>
                  <a:srgbClr val="0070C0"/>
                </a:solidFill>
                <a:latin typeface="Times New Roman" panose="02020603050405020304" pitchFamily="18" charset="0"/>
                <a:cs typeface="Times New Roman" panose="02020603050405020304" pitchFamily="18" charset="0"/>
              </a:rPr>
              <a:t>Ví </a:t>
            </a:r>
            <a:r>
              <a:rPr lang="fr-FR" sz="2800" b="1">
                <a:solidFill>
                  <a:srgbClr val="0070C0"/>
                </a:solidFill>
                <a:latin typeface="Times New Roman" panose="02020603050405020304" pitchFamily="18" charset="0"/>
                <a:cs typeface="Times New Roman" panose="02020603050405020304" pitchFamily="18" charset="0"/>
              </a:rPr>
              <a:t>dụ</a:t>
            </a:r>
            <a:r>
              <a:rPr lang="fr-FR" sz="2800" b="1" smtClean="0">
                <a:solidFill>
                  <a:srgbClr val="0070C0"/>
                </a:solidFill>
                <a:latin typeface="Times New Roman" panose="02020603050405020304" pitchFamily="18" charset="0"/>
                <a:cs typeface="Times New Roman" panose="02020603050405020304" pitchFamily="18" charset="0"/>
              </a:rPr>
              <a:t>: Ta có các lệnh như sau</a:t>
            </a:r>
            <a:endParaRPr lang="en-US" sz="2800" b="1">
              <a:solidFill>
                <a:srgbClr val="0070C0"/>
              </a:solidFill>
              <a:latin typeface="Times New Roman" panose="02020603050405020304" pitchFamily="18" charset="0"/>
              <a:cs typeface="Times New Roman" panose="02020603050405020304" pitchFamily="18" charset="0"/>
            </a:endParaRPr>
          </a:p>
          <a:p>
            <a:pPr algn="just"/>
            <a:r>
              <a:rPr lang="fr-FR" sz="2800">
                <a:latin typeface="Times New Roman" panose="02020603050405020304" pitchFamily="18" charset="0"/>
                <a:cs typeface="Times New Roman" panose="02020603050405020304" pitchFamily="18" charset="0"/>
              </a:rPr>
              <a:t># </a:t>
            </a:r>
            <a:r>
              <a:rPr lang="fr-FR" sz="2800" smtClean="0">
                <a:latin typeface="Times New Roman" panose="02020603050405020304" pitchFamily="18" charset="0"/>
                <a:cs typeface="Times New Roman" panose="02020603050405020304" pitchFamily="18" charset="0"/>
              </a:rPr>
              <a:t>lệnh in </a:t>
            </a:r>
            <a:r>
              <a:rPr lang="fr-FR" sz="2800">
                <a:latin typeface="Times New Roman" panose="02020603050405020304" pitchFamily="18" charset="0"/>
                <a:cs typeface="Times New Roman" panose="02020603050405020304" pitchFamily="18" charset="0"/>
              </a:rPr>
              <a:t>xâu kí tự "Thời khóa biểu"</a:t>
            </a:r>
            <a:r>
              <a:rPr lang="fr-FR" sz="2800">
                <a:latin typeface="Times New Roman" panose="02020603050405020304" pitchFamily="18" charset="0"/>
                <a:cs typeface="Times New Roman" panose="02020603050405020304" pitchFamily="18" charset="0"/>
              </a:rPr>
              <a:t> </a:t>
            </a:r>
            <a:r>
              <a:rPr lang="fr-FR" sz="2800" smtClean="0">
                <a:latin typeface="Times New Roman" panose="02020603050405020304" pitchFamily="18" charset="0"/>
                <a:cs typeface="Times New Roman" panose="02020603050405020304" pitchFamily="18" charset="0"/>
              </a:rPr>
              <a:t>trong </a:t>
            </a:r>
            <a:r>
              <a:rPr lang="fr-FR" sz="2800">
                <a:latin typeface="Times New Roman" panose="02020603050405020304" pitchFamily="18" charset="0"/>
                <a:cs typeface="Times New Roman" panose="02020603050405020304" pitchFamily="18" charset="0"/>
              </a:rPr>
              <a:t>dấu ngoặc ra màn hình</a:t>
            </a:r>
            <a:endParaRPr lang="en-US" sz="2800">
              <a:latin typeface="Times New Roman" panose="02020603050405020304" pitchFamily="18" charset="0"/>
              <a:cs typeface="Times New Roman" panose="02020603050405020304" pitchFamily="18" charset="0"/>
            </a:endParaRPr>
          </a:p>
          <a:p>
            <a:pPr algn="just"/>
            <a:r>
              <a:rPr lang="fr-FR" sz="2800" smtClean="0">
                <a:solidFill>
                  <a:schemeClr val="accent1">
                    <a:lumMod val="75000"/>
                  </a:schemeClr>
                </a:solidFill>
                <a:latin typeface="Times New Roman" panose="02020603050405020304" pitchFamily="18" charset="0"/>
                <a:cs typeface="Times New Roman" panose="02020603050405020304" pitchFamily="18" charset="0"/>
              </a:rPr>
              <a:t>print</a:t>
            </a:r>
            <a:r>
              <a:rPr lang="fr-FR" sz="2800">
                <a:latin typeface="Times New Roman" panose="02020603050405020304" pitchFamily="18" charset="0"/>
                <a:cs typeface="Times New Roman" panose="02020603050405020304" pitchFamily="18" charset="0"/>
              </a:rPr>
              <a:t>(</a:t>
            </a:r>
            <a:r>
              <a:rPr lang="fr-FR" sz="2800">
                <a:solidFill>
                  <a:srgbClr val="0070C0"/>
                </a:solidFill>
                <a:latin typeface="Times New Roman" panose="02020603050405020304" pitchFamily="18" charset="0"/>
                <a:cs typeface="Times New Roman" panose="02020603050405020304" pitchFamily="18" charset="0"/>
              </a:rPr>
              <a:t>“Thời khóa </a:t>
            </a:r>
            <a:r>
              <a:rPr lang="fr-FR" sz="2800">
                <a:solidFill>
                  <a:srgbClr val="0070C0"/>
                </a:solidFill>
                <a:latin typeface="Times New Roman" panose="02020603050405020304" pitchFamily="18" charset="0"/>
                <a:cs typeface="Times New Roman" panose="02020603050405020304" pitchFamily="18" charset="0"/>
              </a:rPr>
              <a:t>biểu</a:t>
            </a:r>
            <a:r>
              <a:rPr lang="fr-FR" sz="2800" smtClean="0">
                <a:solidFill>
                  <a:srgbClr val="0070C0"/>
                </a:solidFill>
                <a:latin typeface="Times New Roman" panose="02020603050405020304" pitchFamily="18" charset="0"/>
                <a:cs typeface="Times New Roman" panose="02020603050405020304" pitchFamily="18" charset="0"/>
              </a:rPr>
              <a:t>”</a:t>
            </a:r>
            <a:r>
              <a:rPr lang="fr-FR" sz="2800" smtClean="0">
                <a:latin typeface="Times New Roman" panose="02020603050405020304" pitchFamily="18" charset="0"/>
                <a:cs typeface="Times New Roman" panose="02020603050405020304" pitchFamily="18" charset="0"/>
              </a:rPr>
              <a:t>) </a:t>
            </a:r>
          </a:p>
          <a:p>
            <a:pPr algn="just"/>
            <a:r>
              <a:rPr lang="fr-FR" sz="2800" smtClean="0">
                <a:latin typeface="Times New Roman" panose="02020603050405020304" pitchFamily="18" charset="0"/>
                <a:cs typeface="Times New Roman" panose="02020603050405020304" pitchFamily="18" charset="0"/>
              </a:rPr>
              <a:t>x </a:t>
            </a:r>
            <a:r>
              <a:rPr lang="fr-FR" sz="2800">
                <a:latin typeface="Times New Roman" panose="02020603050405020304" pitchFamily="18" charset="0"/>
                <a:cs typeface="Times New Roman" panose="02020603050405020304" pitchFamily="18" charset="0"/>
              </a:rPr>
              <a:t>= </a:t>
            </a:r>
            <a:r>
              <a:rPr lang="fr-FR" sz="2800">
                <a:solidFill>
                  <a:schemeClr val="accent1">
                    <a:lumMod val="75000"/>
                  </a:schemeClr>
                </a:solidFill>
                <a:latin typeface="Times New Roman" panose="02020603050405020304" pitchFamily="18" charset="0"/>
                <a:cs typeface="Times New Roman" panose="02020603050405020304" pitchFamily="18" charset="0"/>
              </a:rPr>
              <a:t>int</a:t>
            </a:r>
            <a:r>
              <a:rPr lang="fr-FR" sz="2800">
                <a:solidFill>
                  <a:srgbClr val="0070C0"/>
                </a:solidFill>
                <a:latin typeface="Times New Roman" panose="02020603050405020304" pitchFamily="18" charset="0"/>
                <a:cs typeface="Times New Roman" panose="02020603050405020304" pitchFamily="18" charset="0"/>
              </a:rPr>
              <a:t>(“</a:t>
            </a:r>
            <a:r>
              <a:rPr lang="fr-FR" sz="2800">
                <a:solidFill>
                  <a:srgbClr val="0070C0"/>
                </a:solidFill>
                <a:latin typeface="Times New Roman" panose="02020603050405020304" pitchFamily="18" charset="0"/>
                <a:cs typeface="Times New Roman" panose="02020603050405020304" pitchFamily="18" charset="0"/>
              </a:rPr>
              <a:t>52</a:t>
            </a:r>
            <a:r>
              <a:rPr lang="fr-FR" sz="2800" smtClean="0">
                <a:solidFill>
                  <a:srgbClr val="0070C0"/>
                </a:solidFill>
                <a:latin typeface="Times New Roman" panose="02020603050405020304" pitchFamily="18" charset="0"/>
                <a:cs typeface="Times New Roman" panose="02020603050405020304" pitchFamily="18" charset="0"/>
              </a:rPr>
              <a:t>”)  </a:t>
            </a:r>
            <a:r>
              <a:rPr lang="fr-FR" sz="2800" smtClean="0">
                <a:solidFill>
                  <a:schemeClr val="tx1"/>
                </a:solidFill>
                <a:latin typeface="Times New Roman" panose="02020603050405020304" pitchFamily="18" charset="0"/>
                <a:cs typeface="Times New Roman" panose="02020603050405020304" pitchFamily="18" charset="0"/>
              </a:rPr>
              <a:t># chuyển xâu "52" thành số nguyên 52</a:t>
            </a:r>
            <a:endParaRPr lang="en-US" sz="2800">
              <a:solidFill>
                <a:schemeClr val="tx1"/>
              </a:solidFill>
              <a:latin typeface="Times New Roman" panose="02020603050405020304" pitchFamily="18" charset="0"/>
              <a:cs typeface="Times New Roman" panose="02020603050405020304" pitchFamily="18" charset="0"/>
            </a:endParaRPr>
          </a:p>
          <a:p>
            <a:pPr algn="just"/>
            <a:r>
              <a:rPr lang="fr-FR" sz="2800">
                <a:solidFill>
                  <a:schemeClr val="accent1">
                    <a:lumMod val="75000"/>
                  </a:schemeClr>
                </a:solidFill>
                <a:latin typeface="Times New Roman" panose="02020603050405020304" pitchFamily="18" charset="0"/>
                <a:cs typeface="Times New Roman" panose="02020603050405020304" pitchFamily="18" charset="0"/>
              </a:rPr>
              <a:t>type</a:t>
            </a:r>
            <a:r>
              <a:rPr lang="fr-FR" sz="2800">
                <a:latin typeface="Times New Roman" panose="02020603050405020304" pitchFamily="18" charset="0"/>
                <a:cs typeface="Times New Roman" panose="02020603050405020304" pitchFamily="18" charset="0"/>
              </a:rPr>
              <a:t>(y</a:t>
            </a:r>
            <a:r>
              <a:rPr lang="fr-FR" sz="2800" smtClean="0">
                <a:latin typeface="Times New Roman" panose="02020603050405020304" pitchFamily="18" charset="0"/>
                <a:cs typeface="Times New Roman" panose="02020603050405020304" pitchFamily="18" charset="0"/>
              </a:rPr>
              <a:t>)   # trả lại kiểu dữ liệu của biến y</a:t>
            </a:r>
            <a:endParaRPr lang="en-US" sz="2800">
              <a:latin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cs typeface="Times New Roman" panose="02020603050405020304" pitchFamily="18" charset="0"/>
              </a:rPr>
              <a:t>x = </a:t>
            </a:r>
            <a:r>
              <a:rPr lang="en-US" sz="2800">
                <a:solidFill>
                  <a:schemeClr val="accent1">
                    <a:lumMod val="75000"/>
                  </a:schemeClr>
                </a:solidFill>
                <a:latin typeface="Times New Roman" panose="02020603050405020304" pitchFamily="18" charset="0"/>
                <a:cs typeface="Times New Roman" panose="02020603050405020304" pitchFamily="18" charset="0"/>
              </a:rPr>
              <a:t>input</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 nhập một xâu bất kì từ bàn phím</a:t>
            </a:r>
            <a:endParaRPr lang="en-US" sz="2800">
              <a:latin typeface="Times New Roman" panose="02020603050405020304" pitchFamily="18" charset="0"/>
              <a:cs typeface="Times New Roman" panose="02020603050405020304" pitchFamily="18" charset="0"/>
            </a:endParaRPr>
          </a:p>
          <a:p>
            <a:pPr lvl="0" algn="just"/>
            <a:r>
              <a:rPr lang="en-US" sz="2800" smtClean="0">
                <a:latin typeface="Times New Roman" panose="02020603050405020304" pitchFamily="18" charset="0"/>
                <a:cs typeface="Times New Roman" panose="02020603050405020304" pitchFamily="18" charset="0"/>
              </a:rPr>
              <a:t>=&gt; Các </a:t>
            </a:r>
            <a:r>
              <a:rPr lang="en-US" sz="2800">
                <a:latin typeface="Times New Roman" panose="02020603050405020304" pitchFamily="18" charset="0"/>
                <a:cs typeface="Times New Roman" panose="02020603050405020304" pitchFamily="18" charset="0"/>
              </a:rPr>
              <a:t>lệnh trong Bảng 26.1 chính là các chương trình con được thiết kế sẵn của Python, cho phép người dùng tuỳ ý sử dụng trong các chương trình của riêng </a:t>
            </a:r>
            <a:r>
              <a:rPr lang="en-US" sz="2800">
                <a:latin typeface="Times New Roman" panose="02020603050405020304" pitchFamily="18" charset="0"/>
                <a:cs typeface="Times New Roman" panose="02020603050405020304" pitchFamily="18" charset="0"/>
              </a:rPr>
              <a:t>mình</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0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838200" y="199314"/>
            <a:ext cx="10389786" cy="596985"/>
          </a:xfrm>
        </p:spPr>
        <p:txBody>
          <a:bodyPr>
            <a:noAutofit/>
          </a:bodyPr>
          <a:lstStyle/>
          <a:p>
            <a:pPr algn="ctr"/>
            <a:r>
              <a:rPr lang="en-US" sz="4000" b="1">
                <a:solidFill>
                  <a:schemeClr val="accent1">
                    <a:lumMod val="75000"/>
                  </a:schemeClr>
                </a:solidFill>
                <a:latin typeface="Times New Roman" panose="02020603050405020304" pitchFamily="18" charset="0"/>
                <a:cs typeface="Times New Roman" panose="02020603050405020304" pitchFamily="18" charset="0"/>
              </a:rPr>
              <a:t>1. </a:t>
            </a:r>
            <a:r>
              <a:rPr lang="en-US" sz="4000" b="1" smtClean="0">
                <a:solidFill>
                  <a:schemeClr val="accent1">
                    <a:lumMod val="75000"/>
                  </a:schemeClr>
                </a:solidFill>
                <a:latin typeface="Times New Roman" panose="02020603050405020304" pitchFamily="18" charset="0"/>
                <a:cs typeface="Times New Roman" panose="02020603050405020304" pitchFamily="18" charset="0"/>
              </a:rPr>
              <a:t>Một số hàm thiết kế sẵn của Python</a:t>
            </a:r>
            <a:endParaRPr lang="en-US"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23688AC9-1842-4499-9C1E-1D7517DD5170}"/>
              </a:ext>
            </a:extLst>
          </p:cNvPr>
          <p:cNvSpPr>
            <a:spLocks noGrp="1"/>
          </p:cNvSpPr>
          <p:nvPr>
            <p:ph idx="1"/>
          </p:nvPr>
        </p:nvSpPr>
        <p:spPr>
          <a:xfrm>
            <a:off x="1037687" y="1952367"/>
            <a:ext cx="9990811" cy="4181561"/>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pPr marL="457200" indent="-457200" algn="just">
              <a:spcBef>
                <a:spcPts val="1200"/>
              </a:spcBef>
              <a:spcAft>
                <a:spcPts val="1200"/>
              </a:spcAft>
              <a:buFont typeface="Symbol" panose="05050102010706020507" pitchFamily="18" charset="2"/>
              <a:buChar char="Þ"/>
            </a:pPr>
            <a:r>
              <a:rPr lang="en-US" sz="2800" smtClean="0">
                <a:latin typeface="Times New Roman" panose="02020603050405020304" pitchFamily="18" charset="0"/>
                <a:cs typeface="Times New Roman" panose="02020603050405020304" pitchFamily="18" charset="0"/>
              </a:rPr>
              <a:t>xâu </a:t>
            </a:r>
            <a:r>
              <a:rPr lang="en-US" sz="2800">
                <a:latin typeface="Times New Roman" panose="02020603050405020304" pitchFamily="18" charset="0"/>
                <a:cs typeface="Times New Roman" panose="02020603050405020304" pitchFamily="18" charset="0"/>
              </a:rPr>
              <a:t>kí tự bên trong ngoặc của các hàm </a:t>
            </a:r>
            <a:r>
              <a:rPr lang="en-US" sz="2800">
                <a:solidFill>
                  <a:schemeClr val="accent1">
                    <a:lumMod val="50000"/>
                  </a:schemeClr>
                </a:solidFill>
                <a:latin typeface="Times New Roman" panose="02020603050405020304" pitchFamily="18" charset="0"/>
                <a:cs typeface="Times New Roman" panose="02020603050405020304" pitchFamily="18" charset="0"/>
              </a:rPr>
              <a:t>int</a:t>
            </a:r>
            <a:r>
              <a:rPr lang="en-US" sz="2800">
                <a:latin typeface="Times New Roman" panose="02020603050405020304" pitchFamily="18" charset="0"/>
                <a:cs typeface="Times New Roman" panose="02020603050405020304" pitchFamily="18" charset="0"/>
              </a:rPr>
              <a:t> ( ) và </a:t>
            </a:r>
            <a:r>
              <a:rPr lang="en-US" sz="2800">
                <a:solidFill>
                  <a:schemeClr val="accent1">
                    <a:lumMod val="50000"/>
                  </a:schemeClr>
                </a:solidFill>
                <a:latin typeface="Times New Roman" panose="02020603050405020304" pitchFamily="18" charset="0"/>
                <a:cs typeface="Times New Roman" panose="02020603050405020304" pitchFamily="18" charset="0"/>
              </a:rPr>
              <a:t>print</a:t>
            </a:r>
            <a:r>
              <a:rPr lang="en-US" sz="2800">
                <a:latin typeface="Times New Roman" panose="02020603050405020304" pitchFamily="18" charset="0"/>
                <a:cs typeface="Times New Roman" panose="02020603050405020304" pitchFamily="18" charset="0"/>
              </a:rPr>
              <a:t>() là tham số của hàm</a:t>
            </a:r>
            <a:r>
              <a:rPr lang="en-US" sz="280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 typeface="Symbol" panose="05050102010706020507" pitchFamily="18" charset="2"/>
              <a:buChar char="Þ"/>
            </a:pPr>
            <a:r>
              <a:rPr lang="en-US" sz="2800" smtClean="0">
                <a:latin typeface="Times New Roman" panose="02020603050405020304" pitchFamily="18" charset="0"/>
                <a:cs typeface="Times New Roman" panose="02020603050405020304" pitchFamily="18" charset="0"/>
              </a:rPr>
              <a:t>Cú </a:t>
            </a:r>
            <a:r>
              <a:rPr lang="en-US" sz="2800">
                <a:latin typeface="Times New Roman" panose="02020603050405020304" pitchFamily="18" charset="0"/>
                <a:cs typeface="Times New Roman" panose="02020603050405020304" pitchFamily="18" charset="0"/>
              </a:rPr>
              <a:t>pháp câu lệnh gọi hàm trong Python có dạng chung như sau: </a:t>
            </a:r>
          </a:p>
          <a:p>
            <a:pPr algn="ctr">
              <a:spcBef>
                <a:spcPts val="1200"/>
              </a:spcBef>
              <a:spcAft>
                <a:spcPts val="1200"/>
              </a:spcAft>
            </a:pPr>
            <a:r>
              <a:rPr lang="en-US" sz="2800" b="1">
                <a:solidFill>
                  <a:schemeClr val="accent1">
                    <a:lumMod val="50000"/>
                  </a:schemeClr>
                </a:solidFill>
                <a:latin typeface="Times New Roman" panose="02020603050405020304" pitchFamily="18" charset="0"/>
                <a:cs typeface="Times New Roman" panose="02020603050405020304" pitchFamily="18" charset="0"/>
              </a:rPr>
              <a:t>&lt;tên hàm&gt;</a:t>
            </a:r>
            <a:r>
              <a:rPr lang="en-US" sz="2800" b="1">
                <a:latin typeface="Times New Roman" panose="02020603050405020304" pitchFamily="18" charset="0"/>
                <a:cs typeface="Times New Roman" panose="02020603050405020304" pitchFamily="18" charset="0"/>
              </a:rPr>
              <a:t>(</a:t>
            </a:r>
            <a:r>
              <a:rPr lang="en-US" sz="2800" b="1">
                <a:solidFill>
                  <a:srgbClr val="0070C0"/>
                </a:solidFill>
                <a:latin typeface="Times New Roman" panose="02020603050405020304" pitchFamily="18" charset="0"/>
                <a:cs typeface="Times New Roman" panose="02020603050405020304" pitchFamily="18" charset="0"/>
              </a:rPr>
              <a:t>&lt;danh sách tham số hàm&gt;</a:t>
            </a:r>
            <a:r>
              <a:rPr lang="en-US" sz="2800" b="1">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75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8B3B4E9-6137-4D3A-A9F1-D92855366319}"/>
              </a:ext>
            </a:extLst>
          </p:cNvPr>
          <p:cNvSpPr txBox="1">
            <a:spLocks/>
          </p:cNvSpPr>
          <p:nvPr/>
        </p:nvSpPr>
        <p:spPr>
          <a:xfrm>
            <a:off x="2209800" y="1589534"/>
            <a:ext cx="7294017" cy="4134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1200"/>
              </a:spcAft>
              <a:buNone/>
            </a:pPr>
            <a:r>
              <a:rPr lang="en-US" b="1">
                <a:solidFill>
                  <a:schemeClr val="accent1">
                    <a:lumMod val="50000"/>
                  </a:schemeClr>
                </a:solidFill>
                <a:latin typeface="Times New Roman" panose="02020603050405020304" pitchFamily="18" charset="0"/>
                <a:cs typeface="Times New Roman" panose="02020603050405020304" pitchFamily="18" charset="0"/>
              </a:rPr>
              <a:t>Ghi nhớ</a:t>
            </a:r>
            <a:endParaRPr lang="en-US">
              <a:solidFill>
                <a:schemeClr val="accent1">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1200"/>
              </a:spcBef>
              <a:spcAft>
                <a:spcPts val="1200"/>
              </a:spcAft>
            </a:pPr>
            <a:r>
              <a:rPr lang="en-US" b="1">
                <a:solidFill>
                  <a:srgbClr val="002060"/>
                </a:solidFill>
                <a:latin typeface="Times New Roman" panose="02020603050405020304" pitchFamily="18" charset="0"/>
                <a:cs typeface="Times New Roman" panose="02020603050405020304" pitchFamily="18" charset="0"/>
              </a:rPr>
              <a:t>Python cung cấp sẵn nhiều hàm thực hiện những công việc khác nhau cho phép người dùng được tùy ý sử dụng khi viết chương trình bằng các câu lệnh gọi hàm tương ứng.</a:t>
            </a:r>
            <a:endParaRPr lang="en-US">
              <a:solidFill>
                <a:srgbClr val="002060"/>
              </a:solidFill>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3B033C0A-E6B9-48CD-8E25-CC3701801875}"/>
              </a:ext>
            </a:extLst>
          </p:cNvPr>
          <p:cNvSpPr/>
          <p:nvPr/>
        </p:nvSpPr>
        <p:spPr>
          <a:xfrm>
            <a:off x="694509" y="2749732"/>
            <a:ext cx="992777" cy="679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75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2973859" y="2216149"/>
            <a:ext cx="6096000" cy="2108299"/>
          </a:xfrm>
          <a:prstGeom prst="cloudCallou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2800">
                <a:latin typeface="Times New Roman" panose="02020603050405020304" pitchFamily="18" charset="0"/>
                <a:ea typeface="Times New Roman" panose="02020603050405020304" pitchFamily="18" charset="0"/>
              </a:rPr>
              <a:t>? Mô tả tham số và giá trị trả lại của mỗi hàm sau</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float</a:t>
            </a:r>
            <a:r>
              <a:rPr lang="en-US" sz="2800">
                <a:latin typeface="Times New Roman" panose="02020603050405020304" pitchFamily="18" charset="0"/>
                <a:ea typeface="Times New Roman" panose="02020603050405020304" pitchFamily="18" charset="0"/>
              </a:rPr>
              <a:t>(), str(), len(), list()</a:t>
            </a:r>
            <a:endParaRPr lang="en-US" sz="2800"/>
          </a:p>
        </p:txBody>
      </p:sp>
    </p:spTree>
    <p:extLst>
      <p:ext uri="{BB962C8B-B14F-4D97-AF65-F5344CB8AC3E}">
        <p14:creationId xmlns:p14="http://schemas.microsoft.com/office/powerpoint/2010/main" val="329534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86764" y="356791"/>
            <a:ext cx="9247275" cy="678327"/>
          </a:xfrm>
          <a:prstGeom prst="rect">
            <a:avLst/>
          </a:prstGeom>
        </p:spPr>
        <p:txBody>
          <a:bodyPr wrap="none">
            <a:spAutoFit/>
          </a:bodyPr>
          <a:lstStyle/>
          <a:p>
            <a:pPr algn="just">
              <a:lnSpc>
                <a:spcPct val="115000"/>
              </a:lnSpc>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 THIẾT LẬP CÁC HÀM TỰ ĐỊNH NGHĨA</a:t>
            </a:r>
            <a:endParaRPr lang="en-US" sz="4000">
              <a:solidFill>
                <a:schemeClr val="accent1">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2652583" y="1455093"/>
            <a:ext cx="6096000" cy="4616648"/>
          </a:xfrm>
          <a:prstGeom prst="rect">
            <a:avLst/>
          </a:prstGeom>
        </p:spPr>
        <p:txBody>
          <a:bodyPr>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 1. Cách viết hàm có trả lại giá trị</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42C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a:solidFill>
                  <a:srgbClr val="FF42C0"/>
                </a:solidFill>
                <a:latin typeface="Times New Roman" panose="02020603050405020304" pitchFamily="18" charset="0"/>
                <a:ea typeface="Times New Roman" panose="02020603050405020304" pitchFamily="18" charset="0"/>
                <a:cs typeface="Times New Roman" panose="02020603050405020304" pitchFamily="18" charset="0"/>
              </a:rPr>
              <a:t>inc</a:t>
            </a:r>
            <a:r>
              <a:rPr lang="en-US" sz="2800">
                <a:latin typeface="Times New Roman" panose="02020603050405020304" pitchFamily="18" charset="0"/>
                <a:ea typeface="Times New Roman" panose="02020603050405020304" pitchFamily="18" charset="0"/>
                <a:cs typeface="Times New Roman" panose="02020603050405020304" pitchFamily="18" charset="0"/>
              </a:rPr>
              <a:t>(n):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return n+1</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42C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inc(3)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4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Tên hàm: inc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Tham số hàm: số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trả lại: số n + 1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0991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30162" y="639548"/>
            <a:ext cx="8344929" cy="5201424"/>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 2. Cách viết hàm không trả lại giá trị.</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42C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2800">
                <a:solidFill>
                  <a:srgbClr val="FF1CBF"/>
                </a:solidFill>
                <a:latin typeface="Times New Roman" panose="02020603050405020304" pitchFamily="18" charset="0"/>
                <a:ea typeface="Times New Roman" panose="02020603050405020304" pitchFamily="18" charset="0"/>
                <a:cs typeface="Times New Roman" panose="02020603050405020304" pitchFamily="18" charset="0"/>
              </a:rPr>
              <a:t>thong_bao</a:t>
            </a:r>
            <a:r>
              <a:rPr lang="en-US" sz="2800">
                <a:latin typeface="Times New Roman" panose="02020603050405020304" pitchFamily="18" charset="0"/>
                <a:ea typeface="Times New Roman" panose="02020603050405020304" pitchFamily="18" charset="0"/>
                <a:cs typeface="Times New Roman" panose="02020603050405020304" pitchFamily="18" charset="0"/>
              </a:rPr>
              <a:t>(msg):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1CBF"/>
                </a:solidFill>
                <a:latin typeface="Times New Roman" panose="02020603050405020304" pitchFamily="18" charset="0"/>
                <a:ea typeface="Times New Roman" panose="02020603050405020304" pitchFamily="18" charset="0"/>
                <a:cs typeface="Times New Roman" panose="02020603050405020304" pitchFamily="18" charset="0"/>
              </a:rPr>
              <a:t> print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Xin chào bạn</a:t>
            </a:r>
            <a:r>
              <a:rPr lang="en-US" sz="2800">
                <a:latin typeface="Times New Roman" panose="02020603050405020304" pitchFamily="18" charset="0"/>
                <a:ea typeface="Times New Roman" panose="02020603050405020304" pitchFamily="18" charset="0"/>
                <a:cs typeface="Times New Roman" panose="02020603050405020304" pitchFamily="18" charset="0"/>
              </a:rPr>
              <a:t>", msg)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1CB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thong_bao(“</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Trần Quang Minh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Xin chào bạn Trần Quang Minh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Tên hàm: thong_bao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Tham số hàm: xâu kí tự msg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trả lại: không có</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10408595"/>
      </p:ext>
    </p:extLst>
  </p:cSld>
  <p:clrMapOvr>
    <a:masterClrMapping/>
  </p:clrMapOvr>
</p:sld>
</file>

<file path=ppt/theme/theme1.xml><?xml version="1.0" encoding="utf-8"?>
<a:theme xmlns:a="http://schemas.openxmlformats.org/drawingml/2006/main" name="1_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Custom 7">
      <a:majorFont>
        <a:latin typeface="Source Sans Pro "/>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BAAD304-2F93-484D-AB63-54EA4F7407AA}">
  <ds:schemaRefs>
    <ds:schemaRef ds:uri="http://schemas.microsoft.com/sharepoint/v3/contenttype/forms"/>
  </ds:schemaRefs>
</ds:datastoreItem>
</file>

<file path=customXml/itemProps2.xml><?xml version="1.0" encoding="utf-8"?>
<ds:datastoreItem xmlns:ds="http://schemas.openxmlformats.org/officeDocument/2006/customXml" ds:itemID="{6292DCC9-928C-4FAE-A49E-0F1AC6C10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9C5E83-33D9-4150-939F-50A6208AC3A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Funky shapes design</Template>
  <TotalTime>579</TotalTime>
  <Words>1040</Words>
  <Application>Microsoft Office PowerPoint</Application>
  <PresentationFormat>Widescreen</PresentationFormat>
  <Paragraphs>138</Paragraphs>
  <Slides>26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Source Sans Pro</vt:lpstr>
      <vt:lpstr>Source Sans Pro </vt:lpstr>
      <vt:lpstr>Source Sans Pro SemiBold</vt:lpstr>
      <vt:lpstr>Symbol</vt:lpstr>
      <vt:lpstr>Times New Roman</vt:lpstr>
      <vt:lpstr>1_FunkyShapesVTI</vt:lpstr>
      <vt:lpstr>BÀI 26 HÀM TRONG PYTHON</vt:lpstr>
      <vt:lpstr>PowerPoint Presentation</vt:lpstr>
      <vt:lpstr>PowerPoint Presentation</vt:lpstr>
      <vt:lpstr>1. Một số hàm thiết kế sẵn của Python</vt:lpstr>
      <vt:lpstr>1. Một số hàm thiết kế sẵn của Python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BÀI TẬP</vt:lpstr>
      <vt:lpstr>BÀI TẬP</vt:lpstr>
      <vt:lpstr>THANK YOU</vt:lpstr>
      <vt:lpstr>TOPIC 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CHƯƠNG TRÌNH CON VÀ THƯ VIỆN CÁC CHƯƠNG TRÌNH CON CÓ SẴN</dc:title>
  <dc:creator>HoangThanh Tam</dc:creator>
  <cp:lastModifiedBy>Admin</cp:lastModifiedBy>
  <cp:revision>14</cp:revision>
  <dcterms:created xsi:type="dcterms:W3CDTF">2022-01-16T09:26:58Z</dcterms:created>
  <dcterms:modified xsi:type="dcterms:W3CDTF">2022-04-04T08:48:39Z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