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Oswald" charset="0"/>
      <p:regular r:id="rId37"/>
      <p:bold r:id="rId38"/>
    </p:embeddedFont>
    <p:embeddedFont>
      <p:font typeface="宋体" pitchFamily="2" charset="-122"/>
      <p:regular r:id="rId39"/>
    </p:embeddedFont>
    <p:embeddedFont>
      <p:font typeface="Source Sans Pro" charset="0"/>
      <p:regular r:id="rId40"/>
      <p:bold r:id="rId41"/>
      <p:italic r:id="rId42"/>
      <p:boldItalic r:id="rId43"/>
    </p:embeddedFont>
    <p:embeddedFont>
      <p:font typeface="Goudy Stout" pitchFamily="18" charset="0"/>
      <p:regular r:id="rId44"/>
    </p:embeddedFont>
    <p:embeddedFont>
      <p:font typeface="Cambria Math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4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0.png"/><Relationship Id="rId4" Type="http://schemas.openxmlformats.org/officeDocument/2006/relationships/audio" Target="../media/audio2.wav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1.png"/><Relationship Id="rId5" Type="http://schemas.openxmlformats.org/officeDocument/2006/relationships/image" Target="../media/image60.png"/><Relationship Id="rId10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2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79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0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82.png"/><Relationship Id="rId5" Type="http://schemas.openxmlformats.org/officeDocument/2006/relationships/image" Target="../media/image60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xmlns="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xmlns="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xmlns="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xmlns="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xmlns="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xmlns="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xmlns="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xmlns="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DBF8"/>
                </a:solidFill>
              </a:rPr>
              <a:t>2. Hai </a:t>
            </a:r>
            <a:r>
              <a:rPr lang="en-US" sz="2000" dirty="0" err="1" smtClean="0">
                <a:solidFill>
                  <a:srgbClr val="44DBF8"/>
                </a:solidFill>
              </a:rPr>
              <a:t>phân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số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bằng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quả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4:15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90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Kết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tiền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thưởng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tiêu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(-2)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smtClean="0"/>
              <a:t>“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”)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-2 </a:t>
            </a:r>
            <a:r>
              <a:rPr lang="en-US" sz="2000" dirty="0" err="1" smtClean="0"/>
              <a:t>cho</a:t>
            </a:r>
            <a:r>
              <a:rPr lang="en-US" sz="2000" dirty="0" smtClean="0"/>
              <a:t> 5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Chẳng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hạn</a:t>
            </a:r>
            <a:r>
              <a:rPr lang="en-US" altLang="en-US" sz="1800" dirty="0" smtClean="0"/>
              <a:t>,                           </a:t>
            </a:r>
            <a:r>
              <a:rPr lang="en-US" altLang="en-US" sz="1800" dirty="0" err="1" smtClean="0"/>
              <a:t>là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các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phân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số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998</Words>
  <PresentationFormat>On-screen Show (16:9)</PresentationFormat>
  <Paragraphs>133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Oswald</vt:lpstr>
      <vt:lpstr>宋体</vt:lpstr>
      <vt:lpstr>#9Slide03 Noto Sans</vt:lpstr>
      <vt:lpstr>Times New Roman</vt:lpstr>
      <vt:lpstr>Source Sans Pro</vt:lpstr>
      <vt:lpstr>Goudy Stout</vt:lpstr>
      <vt:lpstr>Cambria Math</vt:lpstr>
      <vt:lpstr>Quince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2021-08-23T01:56:39Z</dcterms:modified>
</cp:coreProperties>
</file>