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8" r:id="rId4"/>
    <p:sldId id="260" r:id="rId5"/>
    <p:sldId id="271" r:id="rId6"/>
    <p:sldId id="264" r:id="rId7"/>
    <p:sldId id="272" r:id="rId8"/>
    <p:sldId id="273" r:id="rId9"/>
    <p:sldId id="262" r:id="rId10"/>
    <p:sldId id="274" r:id="rId11"/>
    <p:sldId id="275" r:id="rId12"/>
    <p:sldId id="263" r:id="rId13"/>
    <p:sldId id="27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8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7.png"/><Relationship Id="rId17" Type="http://schemas.openxmlformats.org/officeDocument/2006/relationships/image" Target="../media/image172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6.svg"/><Relationship Id="rId5" Type="http://schemas.openxmlformats.org/officeDocument/2006/relationships/image" Target="../media/image3.png"/><Relationship Id="rId15" Type="http://schemas.openxmlformats.org/officeDocument/2006/relationships/image" Target="../media/image170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8" Type="http://schemas.openxmlformats.org/officeDocument/2006/relationships/image" Target="../media/image11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9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8" Type="http://schemas.openxmlformats.org/officeDocument/2006/relationships/image" Target="../media/image11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116.svg"/><Relationship Id="rId12" Type="http://schemas.openxmlformats.org/officeDocument/2006/relationships/image" Target="../media/image41.png"/><Relationship Id="rId17" Type="http://schemas.openxmlformats.org/officeDocument/2006/relationships/image" Target="../media/image1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image" Target="../media/image126.sv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8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7.png"/><Relationship Id="rId17" Type="http://schemas.openxmlformats.org/officeDocument/2006/relationships/image" Target="../media/image172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6.svg"/><Relationship Id="rId5" Type="http://schemas.openxmlformats.org/officeDocument/2006/relationships/image" Target="../media/image3.png"/><Relationship Id="rId15" Type="http://schemas.openxmlformats.org/officeDocument/2006/relationships/image" Target="../media/image170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4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8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image" Target="../media/image41.svg"/><Relationship Id="rId1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21" Type="http://schemas.openxmlformats.org/officeDocument/2006/relationships/image" Target="../media/image81.svg"/><Relationship Id="rId2" Type="http://schemas.openxmlformats.org/officeDocument/2006/relationships/image" Target="../media/image2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15" Type="http://schemas.openxmlformats.org/officeDocument/2006/relationships/image" Target="../media/image75.svg"/><Relationship Id="rId4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21" Type="http://schemas.openxmlformats.org/officeDocument/2006/relationships/image" Target="../media/image81.svg"/><Relationship Id="rId2" Type="http://schemas.openxmlformats.org/officeDocument/2006/relationships/image" Target="../media/image2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15" Type="http://schemas.openxmlformats.org/officeDocument/2006/relationships/image" Target="../media/image75.svg"/><Relationship Id="rId4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4" Type="http://schemas.openxmlformats.org/officeDocument/2006/relationships/image" Target="../media/image1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4" Type="http://schemas.openxmlformats.org/officeDocument/2006/relationships/image" Target="../media/image1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4" Type="http://schemas.openxmlformats.org/officeDocument/2006/relationships/image" Target="../media/image1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8" Type="http://schemas.openxmlformats.org/officeDocument/2006/relationships/image" Target="../media/image11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9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00500" y="-4000500"/>
            <a:ext cx="10287000" cy="18288000"/>
            <a:chOff x="0" y="0"/>
            <a:chExt cx="13716000" cy="24384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716000" cy="24384000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5334000" y="533400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78193" y="3291606"/>
            <a:ext cx="14531612" cy="3724488"/>
            <a:chOff x="0" y="0"/>
            <a:chExt cx="3472874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2874" cy="1090985"/>
            </a:xfrm>
            <a:custGeom>
              <a:avLst/>
              <a:gdLst/>
              <a:ahLst/>
              <a:cxnLst/>
              <a:rect l="l" t="t" r="r" b="b"/>
              <a:pathLst>
                <a:path w="3472874" h="1090985">
                  <a:moveTo>
                    <a:pt x="3348414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8414" y="0"/>
                  </a:lnTo>
                  <a:cubicBezTo>
                    <a:pt x="3416994" y="0"/>
                    <a:pt x="3472874" y="55880"/>
                    <a:pt x="3472874" y="124460"/>
                  </a:cubicBezTo>
                  <a:lnTo>
                    <a:pt x="3472874" y="966525"/>
                  </a:lnTo>
                  <a:cubicBezTo>
                    <a:pt x="3472874" y="1035105"/>
                    <a:pt x="3416994" y="1090985"/>
                    <a:pt x="3348414" y="1090985"/>
                  </a:cubicBezTo>
                  <a:close/>
                </a:path>
              </a:pathLst>
            </a:custGeom>
            <a:solidFill>
              <a:srgbClr val="FDFCF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47118" y="6299779"/>
            <a:ext cx="2751637" cy="33710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095" y="3335819"/>
            <a:ext cx="1406312" cy="12886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l="34073"/>
          <a:stretch>
            <a:fillRect/>
          </a:stretch>
        </p:blipFill>
        <p:spPr>
          <a:xfrm rot="9653907">
            <a:off x="779843" y="85207"/>
            <a:ext cx="4083338" cy="26555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401800" y="6745017"/>
            <a:ext cx="3779579" cy="31890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3993">
            <a:off x="12666803" y="589736"/>
            <a:ext cx="2833351" cy="21121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32541" y="9026504"/>
            <a:ext cx="6522462" cy="17701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302637">
            <a:off x="15161096" y="-95462"/>
            <a:ext cx="3941649" cy="22216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29770" y="1325666"/>
            <a:ext cx="1093567" cy="10730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636559">
            <a:off x="2261261" y="8745670"/>
            <a:ext cx="1120502" cy="1025260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2301168" y="3530224"/>
            <a:ext cx="1367378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84221">
            <a:off x="825486" y="319137"/>
            <a:ext cx="2187052" cy="1013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72167">
            <a:off x="16425283" y="8085373"/>
            <a:ext cx="1436293" cy="1725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65257">
            <a:off x="15372651" y="504294"/>
            <a:ext cx="2481681" cy="18736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9603532">
            <a:off x="2311624" y="1910697"/>
            <a:ext cx="1235021" cy="12522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77670">
            <a:off x="-183555" y="688844"/>
            <a:ext cx="2753680" cy="2162890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6491829" y="955578"/>
            <a:ext cx="50292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3429" y="2660418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99464"/>
            <a:ext cx="4343312" cy="47507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60615" y="3399082"/>
            <a:ext cx="9144000" cy="3573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</a:t>
            </a:r>
          </a:p>
          <a:p>
            <a:pPr marL="571500" indent="-5715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ét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cong trái (to) lượn đều và không cong quá nhiều về bên trái.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84221">
            <a:off x="825486" y="319137"/>
            <a:ext cx="2187052" cy="1013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72167">
            <a:off x="16425283" y="8085373"/>
            <a:ext cx="1436293" cy="1725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65257">
            <a:off x="15372651" y="504294"/>
            <a:ext cx="2481681" cy="18736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9603532">
            <a:off x="2311624" y="1910697"/>
            <a:ext cx="1235021" cy="12522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77670">
            <a:off x="-183555" y="688844"/>
            <a:ext cx="2753680" cy="2162890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6491829" y="955578"/>
            <a:ext cx="50292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3429" y="2660418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0" y="3477320"/>
            <a:ext cx="6593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sơn</a:t>
            </a:r>
            <a:endParaRPr lang="en-US" sz="42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923193"/>
            <a:ext cx="152579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đen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571500" indent="-5715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19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79515" y="0"/>
            <a:ext cx="5876076" cy="10446358"/>
            <a:chOff x="0" y="0"/>
            <a:chExt cx="7834768" cy="1392847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7834768" cy="13928477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3046854" y="3046854"/>
              <a:ext cx="13928477" cy="783476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198750" y="7016034"/>
            <a:ext cx="2361530" cy="9759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67139">
            <a:off x="14926181" y="752366"/>
            <a:ext cx="1738264" cy="19781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57200" y="1309501"/>
            <a:ext cx="3449487" cy="20653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274328">
            <a:off x="702772" y="687881"/>
            <a:ext cx="1624584" cy="15920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554567" y="8115024"/>
            <a:ext cx="1149769" cy="15858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379515" y="8794651"/>
            <a:ext cx="945016" cy="927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198804" y="7647625"/>
            <a:ext cx="2124540" cy="2074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8200" y="19431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00500" y="-4000500"/>
            <a:ext cx="10287000" cy="18288000"/>
            <a:chOff x="0" y="0"/>
            <a:chExt cx="13716000" cy="24384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716000" cy="24384000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5334000" y="533400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78193" y="3291606"/>
            <a:ext cx="14531612" cy="3724488"/>
            <a:chOff x="0" y="0"/>
            <a:chExt cx="3472874" cy="1090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2874" cy="1090985"/>
            </a:xfrm>
            <a:custGeom>
              <a:avLst/>
              <a:gdLst/>
              <a:ahLst/>
              <a:cxnLst/>
              <a:rect l="l" t="t" r="r" b="b"/>
              <a:pathLst>
                <a:path w="3472874" h="1090985">
                  <a:moveTo>
                    <a:pt x="3348414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8414" y="0"/>
                  </a:lnTo>
                  <a:cubicBezTo>
                    <a:pt x="3416994" y="0"/>
                    <a:pt x="3472874" y="55880"/>
                    <a:pt x="3472874" y="124460"/>
                  </a:cubicBezTo>
                  <a:lnTo>
                    <a:pt x="3472874" y="966525"/>
                  </a:lnTo>
                  <a:cubicBezTo>
                    <a:pt x="3472874" y="1035105"/>
                    <a:pt x="3416994" y="1090985"/>
                    <a:pt x="3348414" y="1090985"/>
                  </a:cubicBezTo>
                  <a:close/>
                </a:path>
              </a:pathLst>
            </a:custGeom>
            <a:solidFill>
              <a:srgbClr val="FDFCF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47118" y="6299779"/>
            <a:ext cx="2751637" cy="33710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095" y="3335819"/>
            <a:ext cx="1406312" cy="12886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l="34073"/>
          <a:stretch>
            <a:fillRect/>
          </a:stretch>
        </p:blipFill>
        <p:spPr>
          <a:xfrm rot="9653907">
            <a:off x="779843" y="85207"/>
            <a:ext cx="4083338" cy="26555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401800" y="6745017"/>
            <a:ext cx="3779579" cy="31890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3993">
            <a:off x="12666803" y="589736"/>
            <a:ext cx="2833351" cy="21121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32541" y="9026504"/>
            <a:ext cx="6522462" cy="17701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302637">
            <a:off x="15161096" y="-95462"/>
            <a:ext cx="3941649" cy="22216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29770" y="1325666"/>
            <a:ext cx="1093567" cy="10730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636559">
            <a:off x="2261261" y="8745670"/>
            <a:ext cx="1120502" cy="1025260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2301168" y="3530224"/>
            <a:ext cx="1367378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8749">
            <a:off x="2369293" y="8538422"/>
            <a:ext cx="1417085" cy="1521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899" y="7810797"/>
            <a:ext cx="2010487" cy="20780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4936">
            <a:off x="13071575" y="8646089"/>
            <a:ext cx="4115640" cy="17645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53408">
            <a:off x="16269562" y="6790997"/>
            <a:ext cx="1333371" cy="13267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72342">
            <a:off x="13651093" y="-7978"/>
            <a:ext cx="3187537" cy="13173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73400" y="1217796"/>
            <a:ext cx="2045930" cy="25064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16348">
            <a:off x="1161467" y="1952517"/>
            <a:ext cx="2845470" cy="162967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06899" y="289174"/>
            <a:ext cx="1762149" cy="1614770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7183050" y="1740107"/>
            <a:ext cx="356623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  <a:endParaRPr lang="en-US" sz="7200" b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6918891" y="3390900"/>
            <a:ext cx="40945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2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72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2813370" y="5354250"/>
            <a:ext cx="1340914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ÉN – CHỮ HOA T</a:t>
            </a:r>
            <a:endParaRPr lang="en-US" sz="9600" b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4166" t="24871"/>
          <a:stretch>
            <a:fillRect/>
          </a:stretch>
        </p:blipFill>
        <p:spPr>
          <a:xfrm rot="10800000">
            <a:off x="762000" y="624325"/>
            <a:ext cx="1659303" cy="18178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67140" y="1763200"/>
            <a:ext cx="2902857" cy="1981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38239" flipH="1">
            <a:off x="-399005" y="8950179"/>
            <a:ext cx="3650226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306800" y="8021403"/>
            <a:ext cx="2902834" cy="2280044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3944600" y="6827614"/>
            <a:ext cx="3530313" cy="3543601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4267200" y="1393299"/>
            <a:ext cx="115823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1899" y="2421118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44150" flipH="1">
            <a:off x="-962024" y="8911370"/>
            <a:ext cx="3650226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16940">
            <a:off x="-61446" y="-468436"/>
            <a:ext cx="1849069" cy="23936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0674" flipH="1">
            <a:off x="16370371" y="5844358"/>
            <a:ext cx="2000096" cy="18509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989368" y="7491805"/>
            <a:ext cx="4739376" cy="35329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392400" y="342900"/>
            <a:ext cx="1571948" cy="1534793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1113" y="2349947"/>
            <a:ext cx="490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662" y="3291361"/>
            <a:ext cx="14132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3045" y="445713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4334" y="441846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49200" y="441846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06600" y="4437798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4600" y="641773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3045" y="445713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4334" y="441846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52171" y="4410112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06600" y="4431924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4600" y="6417733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44150" flipH="1">
            <a:off x="-962024" y="8911370"/>
            <a:ext cx="3650226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16940">
            <a:off x="-61446" y="-468436"/>
            <a:ext cx="1849069" cy="23936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0674" flipH="1">
            <a:off x="16567265" y="5863827"/>
            <a:ext cx="2000096" cy="18509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62387" y="8039099"/>
            <a:ext cx="3469944" cy="25866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392400" y="342900"/>
            <a:ext cx="1571948" cy="1534793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1113" y="2349947"/>
            <a:ext cx="5512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662" y="3291361"/>
            <a:ext cx="141428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tai run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rẩy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lướt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Theo TÔ HOÀI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06400" y="34671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20400" y="44577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352787" y="5428921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63627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06400" y="34671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20400" y="4477079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352787" y="54483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00" y="636270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  <p:bldP spid="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2395">
            <a:off x="15979199" y="1823549"/>
            <a:ext cx="1900610" cy="16772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2743">
            <a:off x="16041665" y="267308"/>
            <a:ext cx="1723907" cy="1915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276235">
            <a:off x="14981262" y="8612802"/>
            <a:ext cx="2953764" cy="12664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922587">
            <a:off x="14994280" y="1790307"/>
            <a:ext cx="1086847" cy="1167084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524000" y="419100"/>
            <a:ext cx="12954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a)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0614" y="2760640"/>
            <a:ext cx="1226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tai: 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63000" y="44577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80834" y="5753100"/>
            <a:ext cx="1541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ắng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2395">
            <a:off x="15979199" y="1823549"/>
            <a:ext cx="1900610" cy="16772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2743">
            <a:off x="16041665" y="267308"/>
            <a:ext cx="1723907" cy="1915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276235">
            <a:off x="14981262" y="8612802"/>
            <a:ext cx="2953764" cy="12664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922587">
            <a:off x="14994280" y="1790307"/>
            <a:ext cx="1086847" cy="1167084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524000" y="419100"/>
            <a:ext cx="12954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a)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0614" y="2760640"/>
            <a:ext cx="1226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4457700"/>
            <a:ext cx="1278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ến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7048500"/>
            <a:ext cx="1541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ạnh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2395">
            <a:off x="15979199" y="1823549"/>
            <a:ext cx="1900610" cy="16772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2743">
            <a:off x="16041665" y="267308"/>
            <a:ext cx="1723907" cy="1915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276235">
            <a:off x="14981262" y="8612802"/>
            <a:ext cx="2953764" cy="12664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922587">
            <a:off x="14994280" y="1790307"/>
            <a:ext cx="1086847" cy="1167084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676400" y="876300"/>
            <a:ext cx="5029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b)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8556" y="2184543"/>
            <a:ext cx="10447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24800" y="2662193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24800" y="52197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9947" y="2609329"/>
            <a:ext cx="14670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9947" y="5163993"/>
            <a:ext cx="11673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3869" y="3800370"/>
            <a:ext cx="3608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355108"/>
            <a:ext cx="3188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rượt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lướt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  <p:bldP spid="11" grpId="0" animBg="1"/>
      <p:bldP spid="3" grpId="0"/>
      <p:bldP spid="13" grpId="0"/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84221">
            <a:off x="825486" y="319137"/>
            <a:ext cx="2187052" cy="1013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72167">
            <a:off x="16425283" y="8085373"/>
            <a:ext cx="1436293" cy="1725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65257">
            <a:off x="15372651" y="504294"/>
            <a:ext cx="2481681" cy="18736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9603532">
            <a:off x="2311624" y="1910697"/>
            <a:ext cx="1235021" cy="12522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77670">
            <a:off x="-183555" y="688844"/>
            <a:ext cx="2753680" cy="2162890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6491829" y="955578"/>
            <a:ext cx="50292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86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F86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3429" y="2660418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99464"/>
            <a:ext cx="4343312" cy="47507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60615" y="3399082"/>
            <a:ext cx="9144000" cy="4589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(to)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xoắn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508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11</cp:revision>
  <dcterms:created xsi:type="dcterms:W3CDTF">2006-08-16T00:00:00Z</dcterms:created>
  <dcterms:modified xsi:type="dcterms:W3CDTF">2021-10-25T04:21:28Z</dcterms:modified>
  <dc:identifier>DAEtaqAS4dU</dc:identifier>
</cp:coreProperties>
</file>